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30"/>
  </p:notesMasterIdLst>
  <p:sldIdLst>
    <p:sldId id="256" r:id="rId5"/>
    <p:sldId id="257" r:id="rId6"/>
    <p:sldId id="291" r:id="rId7"/>
    <p:sldId id="294" r:id="rId8"/>
    <p:sldId id="258" r:id="rId9"/>
    <p:sldId id="283" r:id="rId10"/>
    <p:sldId id="284" r:id="rId11"/>
    <p:sldId id="278" r:id="rId12"/>
    <p:sldId id="286" r:id="rId13"/>
    <p:sldId id="287" r:id="rId14"/>
    <p:sldId id="288" r:id="rId15"/>
    <p:sldId id="292" r:id="rId16"/>
    <p:sldId id="262" r:id="rId17"/>
    <p:sldId id="268" r:id="rId18"/>
    <p:sldId id="269" r:id="rId19"/>
    <p:sldId id="270" r:id="rId20"/>
    <p:sldId id="272" r:id="rId21"/>
    <p:sldId id="271" r:id="rId22"/>
    <p:sldId id="274" r:id="rId23"/>
    <p:sldId id="275" r:id="rId24"/>
    <p:sldId id="277" r:id="rId25"/>
    <p:sldId id="295" r:id="rId26"/>
    <p:sldId id="265" r:id="rId27"/>
    <p:sldId id="290" r:id="rId28"/>
    <p:sldId id="29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69"/>
            <p14:sldId id="270"/>
            <p14:sldId id="272"/>
            <p14:sldId id="271"/>
            <p14:sldId id="274"/>
            <p14:sldId id="275"/>
            <p14:sldId id="277"/>
            <p14:sldId id="295"/>
            <p14:sldId id="265"/>
            <p14:sldId id="29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Метки</a:t>
            </a:r>
          </a:p>
          <a:p>
            <a:r>
              <a:rPr lang="ru-RU" dirty="0" smtClean="0"/>
              <a:t>Красный – </a:t>
            </a:r>
            <a:r>
              <a:rPr lang="ru-RU" dirty="0" err="1" smtClean="0"/>
              <a:t>виталий</a:t>
            </a:r>
            <a:r>
              <a:rPr lang="ru-RU" dirty="0" smtClean="0"/>
              <a:t> слайд, фраза кати</a:t>
            </a:r>
          </a:p>
          <a:p>
            <a:r>
              <a:rPr lang="ru-RU" dirty="0" smtClean="0"/>
              <a:t>Черный – весь слайд кати</a:t>
            </a:r>
          </a:p>
          <a:p>
            <a:r>
              <a:rPr lang="ru-RU" dirty="0" smtClean="0"/>
              <a:t>Синий – слайд кати, фраза </a:t>
            </a:r>
            <a:r>
              <a:rPr lang="ru-RU" smtClean="0"/>
              <a:t>виталика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1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ваши навыки, все ваши умения</a:t>
            </a:r>
            <a:r>
              <a:rPr lang="ru-RU" baseline="0" dirty="0" smtClean="0"/>
              <a:t> можно условно поделить на 2 части.</a:t>
            </a:r>
            <a:endParaRPr lang="ru-RU" dirty="0" smtClean="0"/>
          </a:p>
          <a:p>
            <a:r>
              <a:rPr lang="en-US" dirty="0" smtClean="0"/>
              <a:t>Hard </a:t>
            </a:r>
            <a:r>
              <a:rPr lang="en-US" dirty="0"/>
              <a:t>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TBD??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 smtClean="0"/>
              <a:t>ВИТ: И </a:t>
            </a:r>
            <a:r>
              <a:rPr lang="ru-RU" b="1" baseline="0" dirty="0"/>
              <a:t>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dirty="0" smtClean="0"/>
              <a:t>Умение логически мыслить – если я ввожу что-то в поле ввода и нажимаю на кнопку – все работает, а что если не вводить ничего и просто нажать на кнопку. Здесь у разработчиков перед </a:t>
            </a:r>
            <a:r>
              <a:rPr lang="ru-RU" baseline="0" dirty="0" err="1" smtClean="0"/>
              <a:t>тестировщиками</a:t>
            </a:r>
            <a:r>
              <a:rPr lang="ru-RU" baseline="0" dirty="0" smtClean="0"/>
              <a:t> есть преимущество – они знают как внутри работает программа. Например они могут знать что если ввести очень длинный текст и нажать кнопку, то программа наверно сломается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TBD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это все что мы хотели рассказать, есть ли</a:t>
            </a:r>
            <a:r>
              <a:rPr lang="ru-RU" baseline="0" dirty="0" smtClean="0"/>
              <a:t> у вас вопросы?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4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58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8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вам может быть интересно программирование? Например потому</a:t>
            </a:r>
            <a:r>
              <a:rPr lang="ru-RU" baseline="0" dirty="0" smtClean="0"/>
              <a:t> что профессии связанные с ИТ всегда были одними из самых передовых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</a:t>
            </a:r>
            <a:r>
              <a:rPr lang="ru-RU" baseline="0" dirty="0"/>
              <a:t>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</a:t>
            </a:r>
            <a:r>
              <a:rPr lang="ru-RU" baseline="0" dirty="0" smtClean="0"/>
              <a:t>их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Или разломать – чем и занимаются наши друзья </a:t>
            </a:r>
            <a:r>
              <a:rPr lang="ru-RU" baseline="0" dirty="0" err="1" smtClean="0"/>
              <a:t>тестировщики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</a:t>
            </a:r>
            <a:r>
              <a:rPr lang="ru-RU" baseline="0" dirty="0" smtClean="0"/>
              <a:t>% и все равно </a:t>
            </a:r>
            <a:r>
              <a:rPr lang="ru-RU" baseline="0" dirty="0" err="1" smtClean="0"/>
              <a:t>насмотря</a:t>
            </a:r>
            <a:r>
              <a:rPr lang="ru-RU" baseline="0" dirty="0" smtClean="0"/>
              <a:t> на то что нас все больше, найти работу в </a:t>
            </a:r>
            <a:r>
              <a:rPr lang="en-US" baseline="0" dirty="0" smtClean="0"/>
              <a:t>IT </a:t>
            </a:r>
            <a:r>
              <a:rPr lang="ru-RU" baseline="0" dirty="0" smtClean="0"/>
              <a:t>для специалиста нетрудно</a:t>
            </a:r>
            <a:endParaRPr lang="ru-RU" baseline="0" dirty="0"/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r>
              <a:rPr lang="ru-RU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68" y="235905"/>
            <a:ext cx="10459403" cy="57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English</a:t>
            </a:r>
          </a:p>
        </p:txBody>
      </p:sp>
      <p:pic>
        <p:nvPicPr>
          <p:cNvPr id="2052" name="Picture 4" descr="ÐÐ°ÑÑÐ¸Ð½ÐºÐ¸ Ð¿Ð¾ Ð·Ð°Ð¿ÑÐ¾ÑÑ Ð°Ð²ÑÐ¾Ð±ÑÑ Ð°Ð½Ð³Ð»Ð¸Ñ Ð±ÑÐ´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2410407"/>
            <a:ext cx="4997027" cy="3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/>
              <a:t>English</a:t>
            </a:r>
          </a:p>
        </p:txBody>
      </p:sp>
      <p:pic>
        <p:nvPicPr>
          <p:cNvPr id="1030" name="Picture 6" descr="ÐÐ°ÑÑÐ¸Ð½ÐºÐ¸ Ð¿Ð¾ Ð·Ð°Ð¿ÑÐ¾ÑÑ ÑÐµÑÐ»Ð¾Ðº ÐºÐ°Ð¼Ð±ÐµÑÐ±ÑÑÑ Ð² ÑÐ»ÑÐ¿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15" y="2387599"/>
            <a:ext cx="248454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Как это </a:t>
            </a:r>
            <a:r>
              <a:rPr lang="ru-RU" sz="3200" dirty="0"/>
              <a:t>работает?</a:t>
            </a:r>
          </a:p>
          <a:p>
            <a:r>
              <a:rPr lang="en-US" sz="3600" dirty="0"/>
              <a:t>English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83" y="3857414"/>
            <a:ext cx="6047317" cy="23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dirty="0" smtClean="0"/>
              <a:t>Способность </a:t>
            </a:r>
            <a:r>
              <a:rPr lang="ru-RU" sz="3600" dirty="0"/>
              <a:t>учиться </a:t>
            </a:r>
            <a:r>
              <a:rPr lang="ru-RU" sz="3600" b="1" dirty="0"/>
              <a:t>самостоятельно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ÐÐ°ÑÑÐ¸Ð½ÐºÐ¸ Ð¿Ð¾ Ð·Ð°Ð¿ÑÐ¾ÑÑ ÐºÐ½Ð¸Ð³Ð¸ ÑÑÐ¾Ð¿ÐºÐ¾Ð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63" y="4436534"/>
            <a:ext cx="2011759" cy="18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/>
              <a:t>Самостоятельность</a:t>
            </a:r>
          </a:p>
          <a:p>
            <a:r>
              <a:rPr lang="ru-RU" sz="3600" dirty="0"/>
              <a:t>Ответственность</a:t>
            </a:r>
          </a:p>
          <a:p>
            <a:r>
              <a:rPr lang="ru-RU" sz="3600" dirty="0"/>
              <a:t>Общение</a:t>
            </a:r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8382001" y="5840818"/>
            <a:ext cx="287866" cy="2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ÐÐ°ÑÑÐ¸Ð½ÐºÐ¸ Ð¿Ð¾ Ð·Ð°Ð¿ÑÐ¾ÑÑ ÑÑÐ¿ÐµÑÐ¼ÐµÐ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18" y="1702028"/>
            <a:ext cx="3216149" cy="41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Самостоятельность</a:t>
            </a:r>
          </a:p>
          <a:p>
            <a:pPr lvl="1"/>
            <a:r>
              <a:rPr lang="ru-RU" dirty="0" err="1"/>
              <a:t>Самообучаемость</a:t>
            </a:r>
            <a:endParaRPr lang="ru-RU" dirty="0"/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r>
              <a:rPr lang="ru-RU" dirty="0"/>
              <a:t>Тестирование</a:t>
            </a:r>
          </a:p>
          <a:p>
            <a:pPr lvl="1"/>
            <a:r>
              <a:rPr lang="ru-RU" dirty="0" smtClean="0"/>
              <a:t>Умение логически мыслить</a:t>
            </a:r>
            <a:endParaRPr lang="ru-RU" dirty="0"/>
          </a:p>
        </p:txBody>
      </p:sp>
      <p:pic>
        <p:nvPicPr>
          <p:cNvPr id="4100" name="Picture 4" descr="ÐÐ°ÑÑÐ¸Ð½ÐºÐ¸ Ð¿Ð¾ Ð·Ð°Ð¿ÑÐ¾ÑÑ Ð¿ÑÐ¾Ð³ÑÐ°Ð¼Ð¼Ð¸ÑÑ Ð·Ð° ÐºÐ¾Ð¼Ð¿ÑÑÑÐµÑÐ¾Ð¼ ÑÐ¸ÑÑÐ½Ð¾Ð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42" y="1896534"/>
            <a:ext cx="3823758" cy="3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girl bug catching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82" y="1766634"/>
            <a:ext cx="3431878" cy="45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</a:t>
            </a:r>
          </a:p>
          <a:p>
            <a:pPr lvl="1"/>
            <a:r>
              <a:rPr lang="ru-RU" b="1" dirty="0"/>
              <a:t>Способность к анализу</a:t>
            </a:r>
          </a:p>
          <a:p>
            <a:pPr lvl="1"/>
            <a:r>
              <a:rPr lang="ru-RU" dirty="0"/>
              <a:t>Внимание к деталям</a:t>
            </a:r>
          </a:p>
          <a:p>
            <a:pPr lvl="1"/>
            <a:r>
              <a:rPr lang="ru-RU" dirty="0"/>
              <a:t>Креативность</a:t>
            </a:r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b="1" dirty="0"/>
              <a:t>Способность к анализу</a:t>
            </a:r>
          </a:p>
          <a:p>
            <a:pPr lvl="1"/>
            <a:r>
              <a:rPr lang="ru-RU" dirty="0"/>
              <a:t>Командная игра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Английский</a:t>
            </a:r>
          </a:p>
          <a:p>
            <a:r>
              <a:rPr lang="ru-RU" dirty="0"/>
              <a:t>Работа с багами</a:t>
            </a:r>
          </a:p>
          <a:p>
            <a:pPr lvl="1"/>
            <a:r>
              <a:rPr lang="ru-RU" b="1" dirty="0"/>
              <a:t>Способность к анализу</a:t>
            </a:r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 класс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- </a:t>
            </a:r>
            <a:r>
              <a:rPr lang="ru-RU" sz="4000" dirty="0" smtClean="0"/>
              <a:t>программирование а.313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ru-RU" sz="4000" dirty="0" smtClean="0"/>
              <a:t>- </a:t>
            </a:r>
            <a:r>
              <a:rPr lang="en-US" sz="4000" dirty="0" smtClean="0"/>
              <a:t>android</a:t>
            </a:r>
            <a:endParaRPr lang="ru-RU" sz="4000" dirty="0" smtClean="0"/>
          </a:p>
          <a:p>
            <a:pPr marL="0" indent="0">
              <a:buNone/>
            </a:pPr>
            <a:r>
              <a:rPr lang="en-US" sz="4000" dirty="0" smtClean="0"/>
              <a:t>- </a:t>
            </a:r>
            <a:r>
              <a:rPr lang="ru-RU" sz="4000" dirty="0" smtClean="0"/>
              <a:t>тестирование а.308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3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специалиста</a:t>
            </a:r>
          </a:p>
        </p:txBody>
      </p:sp>
      <p:sp>
        <p:nvSpPr>
          <p:cNvPr id="8" name="Овал 7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2174</TotalTime>
  <Words>1243</Words>
  <Application>Microsoft Office PowerPoint</Application>
  <PresentationFormat>Экран (4:3)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Hard Skills / Soft Skills</vt:lpstr>
      <vt:lpstr>Soft Skills</vt:lpstr>
      <vt:lpstr>Soft Skills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Мастер класс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122</cp:revision>
  <dcterms:created xsi:type="dcterms:W3CDTF">2017-02-20T18:53:21Z</dcterms:created>
  <dcterms:modified xsi:type="dcterms:W3CDTF">2018-04-06T18:48:49Z</dcterms:modified>
</cp:coreProperties>
</file>