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28"/>
  </p:notesMasterIdLst>
  <p:handoutMasterIdLst>
    <p:handoutMasterId r:id="rId29"/>
  </p:handoutMasterIdLst>
  <p:sldIdLst>
    <p:sldId id="256" r:id="rId4"/>
    <p:sldId id="300" r:id="rId5"/>
    <p:sldId id="259" r:id="rId6"/>
    <p:sldId id="261" r:id="rId7"/>
    <p:sldId id="297" r:id="rId8"/>
    <p:sldId id="280" r:id="rId9"/>
    <p:sldId id="281" r:id="rId10"/>
    <p:sldId id="286" r:id="rId11"/>
    <p:sldId id="287" r:id="rId12"/>
    <p:sldId id="288" r:id="rId13"/>
    <p:sldId id="283" r:id="rId14"/>
    <p:sldId id="284" r:id="rId15"/>
    <p:sldId id="293" r:id="rId16"/>
    <p:sldId id="299" r:id="rId17"/>
    <p:sldId id="289" r:id="rId18"/>
    <p:sldId id="257" r:id="rId19"/>
    <p:sldId id="290" r:id="rId20"/>
    <p:sldId id="291" r:id="rId21"/>
    <p:sldId id="298" r:id="rId22"/>
    <p:sldId id="304" r:id="rId23"/>
    <p:sldId id="302" r:id="rId24"/>
    <p:sldId id="303" r:id="rId25"/>
    <p:sldId id="273" r:id="rId26"/>
    <p:sldId id="274" r:id="rId27"/>
  </p:sldIdLst>
  <p:sldSz cx="6858000" cy="5143500"/>
  <p:notesSz cx="6858000" cy="14478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EFE"/>
    <a:srgbClr val="133C41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45383E-D13E-4DFC-8D12-C4DEA6D1D2BD}" v="156" dt="2019-04-12T18:32:08.9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52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68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>
                <a:cs typeface="Calibri"/>
              </a:rPr>
              <a:t>Ок, так с одной стороны у нас есть разработчик который говорит на языке модулей, классов и сервисов, а с другой стороны владелец продукта который говорит на языке бизнеса. И как же им понять друг друга? Таким мостиком является бизнес-аналитик, который знает и бизнес и немного технологии и детально прорабатывает требования к программе чтобы разработчику не нужно было вникать вглубь бизнеса и строить догадки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211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Его мало интересуют</a:t>
            </a:r>
            <a:r>
              <a:rPr lang="ru-RU" baseline="0"/>
              <a:t> ваши технологии и </a:t>
            </a:r>
            <a:r>
              <a:rPr lang="ru-RU" baseline="0" err="1"/>
              <a:t>фреймворки</a:t>
            </a:r>
            <a:r>
              <a:rPr lang="ru-RU" baseline="0"/>
              <a:t>, его интересует вовремя или нет? Качественно или нет? В полном объеме или нет</a:t>
            </a:r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963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Он тоже решает проблемы и тоже строит процесс, но его роль консультативная и поэтому он не контролирует команду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716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96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Но с аджайлом есть нюанс</a:t>
            </a:r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7380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>
                <a:cs typeface="Calibri"/>
              </a:rPr>
              <a:t>А вот такие должности как деливери менеджер появились недавно и появились в связи с желанием иметь человека который может работать как проектный менеджер (графики / дедлайны вот все вот это), аккаунт менеджер (переговоры с заказчиком о стоимости), поиск и подбор команды, понимание архитектуры и разбираться в бизнесе заказчика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980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team works on 1+ projects, but generally on 1 stream</a:t>
            </a:r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063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>
                <a:cs typeface="Calibri"/>
              </a:rPr>
              <a:t>А еще есть </a:t>
            </a:r>
            <a:r>
              <a:rPr lang="en-US">
                <a:cs typeface="Calibri"/>
              </a:rPr>
              <a:t>SA – </a:t>
            </a:r>
            <a:r>
              <a:rPr lang="ru-RU">
                <a:cs typeface="Calibri"/>
              </a:rPr>
              <a:t>и вот здесь возникает вопрос – а чем он от </a:t>
            </a:r>
            <a:r>
              <a:rPr lang="en-US">
                <a:cs typeface="Calibri"/>
              </a:rPr>
              <a:t>Dm</a:t>
            </a:r>
            <a:r>
              <a:rPr lang="ru-RU">
                <a:cs typeface="Calibri"/>
              </a:rPr>
              <a:t>а отличается.</a:t>
            </a:r>
          </a:p>
          <a:p>
            <a:r>
              <a:rPr lang="ru-RU">
                <a:cs typeface="Calibri"/>
              </a:rPr>
              <a:t>Ок, какие есть роли и должности вроде поняли, а как они соотносятся друг с другом? Если я по должности программист, кем я могу работать по роли на проекте? Ну вообще наиболее популярный вариант – ваша должность и роль будут совпадать и одинаково называться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734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Попробуем соотнести</a:t>
            </a:r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084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Попробуем соотнести</a:t>
            </a:r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10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325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Попробуем соотнести</a:t>
            </a:r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094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Попробуем соотнести</a:t>
            </a:r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89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Должность</a:t>
            </a:r>
            <a:r>
              <a:rPr lang="ru-RU" baseline="0"/>
              <a:t> – то что вы можете делать. К примеру, у вас может быть много навыков и вы можете играть разные роли, но на конкретном проекте вы будете играть одну конкретную роль, например </a:t>
            </a:r>
            <a:r>
              <a:rPr lang="ru-RU" baseline="0" err="1"/>
              <a:t>тимлида</a:t>
            </a:r>
            <a:r>
              <a:rPr lang="ru-RU" baseline="0"/>
              <a:t> или разработчика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04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39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А теперь взглянем на роли – много отличий? Да не очень. Уровней меньше и называются и значат они немного другое.</a:t>
            </a:r>
          </a:p>
          <a:p>
            <a:r>
              <a:rPr lang="ru-RU"/>
              <a:t>Но на самом деле я немного слукавил – ролей больше чем здесь нарисовано.</a:t>
            </a:r>
          </a:p>
          <a:p>
            <a:r>
              <a:rPr lang="ru-RU"/>
              <a:t>И какие они и какую роль играете вы – зависит от типа проекта в котором вы участвуете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16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/>
              <a:t>Слышали про </a:t>
            </a:r>
            <a:r>
              <a:rPr lang="en-US" baseline="0"/>
              <a:t>agile?</a:t>
            </a:r>
            <a:r>
              <a:rPr lang="ru-RU" baseline="0"/>
              <a:t> Там всего 3 роли. 12 человек, из них 1 скрам мастер, 1 владелец продукта а все остальные команда</a:t>
            </a:r>
          </a:p>
          <a:p>
            <a:r>
              <a:rPr lang="ru-RU" baseline="0"/>
              <a:t>По классическому процессу создания проекта у нас ролей гораздо больше.</a:t>
            </a:r>
          </a:p>
          <a:p>
            <a:r>
              <a:rPr lang="ru-RU" baseline="0"/>
              <a:t>В реальности же используют микс из этих двух – объединяя гибкость аджайла с четкой структурой и иерархией классических ролей. Зачем это нужно – чтобы иметь непосредственного руководителя которому можно пожаловаться на проблему</a:t>
            </a:r>
            <a:endParaRPr lang="en-US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lvl="1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3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Ну что, а теперь посмотрим на самые популярные?</a:t>
            </a:r>
          </a:p>
          <a:p>
            <a:r>
              <a:rPr lang="en-US"/>
              <a:t>Key Developer – </a:t>
            </a:r>
            <a:r>
              <a:rPr lang="ru-RU"/>
              <a:t>решает сложные задачи и может руководить одним-двумя джунами</a:t>
            </a:r>
          </a:p>
          <a:p>
            <a:r>
              <a:rPr lang="ru-RU"/>
              <a:t>Кроме того, есть специализация – фронт/бэк</a:t>
            </a:r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5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Он не отвечает за продукт (если продукт оказался никому не нужен – это не его вина)! А только за реализацию и достижение результата</a:t>
            </a:r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87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Практически во всех случаях (кроме когда компания в  которой вы</a:t>
            </a:r>
            <a:r>
              <a:rPr lang="ru-RU" baseline="0"/>
              <a:t> работаете, является продуктовой</a:t>
            </a:r>
            <a:r>
              <a:rPr lang="ru-RU"/>
              <a:t>),</a:t>
            </a:r>
            <a:r>
              <a:rPr lang="ru-RU" baseline="0"/>
              <a:t> это человек со стороны заказчика, поэтому это не должность в епаме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93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8600" y="1412416"/>
            <a:ext cx="3236976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98600" y="3049747"/>
            <a:ext cx="3236976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00453" y="0"/>
            <a:ext cx="28575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4000453" y="0"/>
            <a:ext cx="28575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6" tIns="34288" rIns="68576" bIns="34288" rtlCol="0" anchor="ctr"/>
          <a:lstStyle/>
          <a:p>
            <a:pPr algn="ctr"/>
            <a:endParaRPr lang="en-US" sz="1013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1432483" y="2372868"/>
            <a:ext cx="5143500" cy="3977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470910" y="511281"/>
            <a:ext cx="668463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267892" y="1422400"/>
            <a:ext cx="2989659" cy="3054350"/>
          </a:xfrm>
        </p:spPr>
        <p:txBody>
          <a:bodyPr/>
          <a:lstStyle>
            <a:lvl1pPr marL="128588" marR="0" indent="-128588" algn="l" defTabSz="685800" rtl="0" eaLnBrk="1" fontAlgn="auto" latinLnBrk="0" hangingPunct="1">
              <a:lnSpc>
                <a:spcPts val="1200"/>
              </a:lnSpc>
              <a:spcBef>
                <a:spcPts val="198"/>
              </a:spcBef>
              <a:spcAft>
                <a:spcPts val="225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000500" y="0"/>
            <a:ext cx="28575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7892" y="1079500"/>
            <a:ext cx="29896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16"/>
              </a:spcBef>
              <a:buNone/>
              <a:defRPr sz="900" b="1" i="0" cap="all" spc="15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20807" y="716437"/>
            <a:ext cx="316652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560081" y="4826639"/>
            <a:ext cx="1030029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6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000500" y="0"/>
            <a:ext cx="28575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20807" y="716437"/>
            <a:ext cx="316652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67891" y="1092491"/>
            <a:ext cx="267462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050" b="1">
                <a:solidFill>
                  <a:schemeClr val="accent2"/>
                </a:solidFill>
                <a:latin typeface="+mj-lt"/>
              </a:defRPr>
            </a:lvl1pPr>
            <a:lvl2pPr marL="342900" indent="0">
              <a:buNone/>
              <a:defRPr>
                <a:latin typeface="+mj-lt"/>
              </a:defRPr>
            </a:lvl2pPr>
            <a:lvl3pPr marL="685800" indent="0">
              <a:buNone/>
              <a:defRPr>
                <a:latin typeface="+mj-lt"/>
              </a:defRPr>
            </a:lvl3pPr>
            <a:lvl4pPr marL="1028700" indent="0">
              <a:buNone/>
              <a:defRPr>
                <a:latin typeface="+mj-lt"/>
              </a:defRPr>
            </a:lvl4pPr>
            <a:lvl5pPr marL="13716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533229" y="1092491"/>
            <a:ext cx="2724321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150" baseline="0">
                <a:latin typeface="+mn-lt"/>
              </a:defRPr>
            </a:lvl1pPr>
            <a:lvl5pPr marL="1585913" indent="-214313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267891" y="4120134"/>
            <a:ext cx="267462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050" b="1">
                <a:solidFill>
                  <a:schemeClr val="accent2"/>
                </a:solidFill>
                <a:latin typeface="+mj-lt"/>
              </a:defRPr>
            </a:lvl1pPr>
            <a:lvl2pPr marL="342900" indent="0">
              <a:buNone/>
              <a:defRPr>
                <a:latin typeface="+mj-lt"/>
              </a:defRPr>
            </a:lvl2pPr>
            <a:lvl3pPr marL="685800" indent="0">
              <a:buNone/>
              <a:defRPr>
                <a:latin typeface="+mj-lt"/>
              </a:defRPr>
            </a:lvl3pPr>
            <a:lvl4pPr marL="1028700" indent="0">
              <a:buNone/>
              <a:defRPr>
                <a:latin typeface="+mj-lt"/>
              </a:defRPr>
            </a:lvl4pPr>
            <a:lvl5pPr marL="13716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267891" y="1698020"/>
            <a:ext cx="267462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050" b="1">
                <a:solidFill>
                  <a:schemeClr val="accent2"/>
                </a:solidFill>
                <a:latin typeface="+mj-lt"/>
              </a:defRPr>
            </a:lvl1pPr>
            <a:lvl2pPr marL="342900" indent="0">
              <a:buNone/>
              <a:defRPr>
                <a:latin typeface="+mj-lt"/>
              </a:defRPr>
            </a:lvl2pPr>
            <a:lvl3pPr marL="685800" indent="0">
              <a:buNone/>
              <a:defRPr>
                <a:latin typeface="+mj-lt"/>
              </a:defRPr>
            </a:lvl3pPr>
            <a:lvl4pPr marL="1028700" indent="0">
              <a:buNone/>
              <a:defRPr>
                <a:latin typeface="+mj-lt"/>
              </a:defRPr>
            </a:lvl4pPr>
            <a:lvl5pPr marL="13716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267891" y="2303549"/>
            <a:ext cx="267462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050" b="1">
                <a:solidFill>
                  <a:schemeClr val="accent2"/>
                </a:solidFill>
                <a:latin typeface="+mj-lt"/>
              </a:defRPr>
            </a:lvl1pPr>
            <a:lvl2pPr marL="342900" indent="0">
              <a:buNone/>
              <a:defRPr>
                <a:latin typeface="+mj-lt"/>
              </a:defRPr>
            </a:lvl2pPr>
            <a:lvl3pPr marL="685800" indent="0">
              <a:buNone/>
              <a:defRPr>
                <a:latin typeface="+mj-lt"/>
              </a:defRPr>
            </a:lvl3pPr>
            <a:lvl4pPr marL="1028700" indent="0">
              <a:buNone/>
              <a:defRPr>
                <a:latin typeface="+mj-lt"/>
              </a:defRPr>
            </a:lvl4pPr>
            <a:lvl5pPr marL="13716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267891" y="2909078"/>
            <a:ext cx="267462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050" b="1">
                <a:solidFill>
                  <a:schemeClr val="accent2"/>
                </a:solidFill>
                <a:latin typeface="+mj-lt"/>
              </a:defRPr>
            </a:lvl1pPr>
            <a:lvl2pPr marL="342900" indent="0">
              <a:buNone/>
              <a:defRPr>
                <a:latin typeface="+mj-lt"/>
              </a:defRPr>
            </a:lvl2pPr>
            <a:lvl3pPr marL="685800" indent="0">
              <a:buNone/>
              <a:defRPr>
                <a:latin typeface="+mj-lt"/>
              </a:defRPr>
            </a:lvl3pPr>
            <a:lvl4pPr marL="1028700" indent="0">
              <a:buNone/>
              <a:defRPr>
                <a:latin typeface="+mj-lt"/>
              </a:defRPr>
            </a:lvl4pPr>
            <a:lvl5pPr marL="13716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267891" y="3514607"/>
            <a:ext cx="267462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050" b="1">
                <a:solidFill>
                  <a:schemeClr val="accent2"/>
                </a:solidFill>
                <a:latin typeface="+mj-lt"/>
              </a:defRPr>
            </a:lvl1pPr>
            <a:lvl2pPr marL="342900" indent="0">
              <a:buNone/>
              <a:defRPr>
                <a:latin typeface="+mj-lt"/>
              </a:defRPr>
            </a:lvl2pPr>
            <a:lvl3pPr marL="685800" indent="0">
              <a:buNone/>
              <a:defRPr>
                <a:latin typeface="+mj-lt"/>
              </a:defRPr>
            </a:lvl3pPr>
            <a:lvl4pPr marL="1028700" indent="0">
              <a:buNone/>
              <a:defRPr>
                <a:latin typeface="+mj-lt"/>
              </a:defRPr>
            </a:lvl4pPr>
            <a:lvl5pPr marL="13716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533229" y="1697608"/>
            <a:ext cx="2724321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150" baseline="0">
                <a:latin typeface="+mn-lt"/>
              </a:defRPr>
            </a:lvl1pPr>
            <a:lvl5pPr marL="1585913" indent="-214313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533229" y="2302725"/>
            <a:ext cx="2724321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150" baseline="0">
                <a:latin typeface="+mn-lt"/>
              </a:defRPr>
            </a:lvl1pPr>
            <a:lvl5pPr marL="1585913" indent="-214313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533229" y="2907842"/>
            <a:ext cx="2724321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150" baseline="0">
                <a:latin typeface="+mn-lt"/>
              </a:defRPr>
            </a:lvl1pPr>
            <a:lvl5pPr marL="1585913" indent="-214313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533229" y="3512959"/>
            <a:ext cx="2724321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150" baseline="0">
                <a:latin typeface="+mn-lt"/>
              </a:defRPr>
            </a:lvl1pPr>
            <a:lvl5pPr marL="1585913" indent="-214313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533229" y="4118077"/>
            <a:ext cx="2724321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150" baseline="0">
                <a:latin typeface="+mn-lt"/>
              </a:defRPr>
            </a:lvl1pPr>
            <a:lvl5pPr marL="1585913" indent="-214313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560081" y="4826639"/>
            <a:ext cx="1030029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6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505421" y="1780395"/>
            <a:ext cx="2989658" cy="2696355"/>
          </a:xfrm>
        </p:spPr>
        <p:txBody>
          <a:bodyPr/>
          <a:lstStyle>
            <a:lvl1pPr marL="128588" marR="0" indent="-128588" algn="l" defTabSz="685800" rtl="0" eaLnBrk="1" fontAlgn="auto" latinLnBrk="0" hangingPunct="1">
              <a:lnSpc>
                <a:spcPts val="1200"/>
              </a:lnSpc>
              <a:spcBef>
                <a:spcPts val="198"/>
              </a:spcBef>
              <a:spcAft>
                <a:spcPts val="225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05420" y="1079500"/>
            <a:ext cx="29896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16"/>
              </a:spcBef>
              <a:buNone/>
              <a:defRPr sz="900" b="1" i="0" cap="all" spc="15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560081" y="4826639"/>
            <a:ext cx="1030029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6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5420" y="1437495"/>
            <a:ext cx="29896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16"/>
              </a:spcBef>
              <a:buNone/>
              <a:defRPr sz="675" b="1" i="1" cap="none" spc="75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4000500" y="1"/>
            <a:ext cx="28575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4" name="Oval 13"/>
          <p:cNvSpPr/>
          <p:nvPr userDrawn="1"/>
        </p:nvSpPr>
        <p:spPr>
          <a:xfrm>
            <a:off x="4671679" y="1403226"/>
            <a:ext cx="1515140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4805171" y="1581215"/>
            <a:ext cx="1248156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3360241" y="1780395"/>
            <a:ext cx="2995018" cy="2696355"/>
          </a:xfrm>
        </p:spPr>
        <p:txBody>
          <a:bodyPr/>
          <a:lstStyle>
            <a:lvl1pPr marL="128588" indent="-128588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360241" y="1079500"/>
            <a:ext cx="2989660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16"/>
              </a:spcBef>
              <a:buNone/>
              <a:defRPr sz="900" b="1" i="0" cap="all" spc="15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1"/>
            <a:ext cx="28575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" name="Oval 9"/>
          <p:cNvSpPr/>
          <p:nvPr userDrawn="1"/>
        </p:nvSpPr>
        <p:spPr>
          <a:xfrm>
            <a:off x="671179" y="1403226"/>
            <a:ext cx="1515140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804671" y="1581215"/>
            <a:ext cx="1248156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360241" y="1437495"/>
            <a:ext cx="2995157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16"/>
              </a:spcBef>
              <a:buNone/>
              <a:defRPr sz="675" b="1" i="1" cap="none" spc="75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560081" y="4826639"/>
            <a:ext cx="1030029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6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267891" y="1079500"/>
            <a:ext cx="6322219" cy="3397250"/>
          </a:xfrm>
        </p:spPr>
        <p:txBody>
          <a:bodyPr/>
          <a:lstStyle>
            <a:lvl1pPr marL="128588" marR="0" indent="-128588" algn="l" defTabSz="685800" rtl="0" eaLnBrk="1" fontAlgn="auto" latinLnBrk="0" hangingPunct="1">
              <a:lnSpc>
                <a:spcPts val="1200"/>
              </a:lnSpc>
              <a:spcBef>
                <a:spcPts val="198"/>
              </a:spcBef>
              <a:spcAft>
                <a:spcPts val="225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28588" marR="0" lvl="0" indent="-128588" algn="l" defTabSz="685800" rtl="0" eaLnBrk="1" fontAlgn="auto" latinLnBrk="0" hangingPunct="1">
              <a:lnSpc>
                <a:spcPts val="1200"/>
              </a:lnSpc>
              <a:spcBef>
                <a:spcPts val="198"/>
              </a:spcBef>
              <a:spcAft>
                <a:spcPts val="225"/>
              </a:spcAft>
              <a:buClrTx/>
              <a:buSzTx/>
              <a:tabLst/>
              <a:defRPr/>
            </a:pPr>
            <a:r>
              <a:rPr lang="en-US" sz="825">
                <a:latin typeface="+mj-lt"/>
              </a:rPr>
              <a:t>In </a:t>
            </a:r>
            <a:r>
              <a:rPr lang="en-US" sz="825" err="1">
                <a:latin typeface="+mj-lt"/>
              </a:rPr>
              <a:t>egestas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orci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eu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lacinia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consectetur</a:t>
            </a:r>
            <a:r>
              <a:rPr lang="en-US" sz="825">
                <a:latin typeface="+mj-lt"/>
              </a:rPr>
              <a:t>. In dolor ipsum, gravida et </a:t>
            </a:r>
            <a:r>
              <a:rPr lang="en-US" sz="825" err="1">
                <a:latin typeface="+mj-lt"/>
              </a:rPr>
              <a:t>sagittis</a:t>
            </a:r>
            <a:r>
              <a:rPr lang="en-US" sz="825">
                <a:latin typeface="+mj-lt"/>
              </a:rPr>
              <a:t> id, </a:t>
            </a:r>
            <a:r>
              <a:rPr lang="en-US" sz="825" err="1">
                <a:latin typeface="+mj-lt"/>
              </a:rPr>
              <a:t>sollicitudin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ut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nisl</a:t>
            </a:r>
            <a:r>
              <a:rPr lang="en-US" sz="825">
                <a:latin typeface="+mj-lt"/>
              </a:rPr>
              <a:t>. </a:t>
            </a:r>
            <a:r>
              <a:rPr lang="en-US" sz="825" err="1">
                <a:latin typeface="+mj-lt"/>
              </a:rPr>
              <a:t>Praesent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bibendum</a:t>
            </a:r>
            <a:r>
              <a:rPr lang="en-US" sz="825">
                <a:latin typeface="+mj-lt"/>
              </a:rPr>
              <a:t> tempus </a:t>
            </a:r>
            <a:r>
              <a:rPr lang="en-US" sz="825" err="1">
                <a:latin typeface="+mj-lt"/>
              </a:rPr>
              <a:t>tellus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nec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hendrerit</a:t>
            </a:r>
            <a:r>
              <a:rPr lang="en-US" sz="825">
                <a:latin typeface="+mj-lt"/>
              </a:rPr>
              <a:t>. Nam in </a:t>
            </a:r>
            <a:r>
              <a:rPr lang="en-US" sz="825" err="1">
                <a:latin typeface="+mj-lt"/>
              </a:rPr>
              <a:t>tempor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metus</a:t>
            </a:r>
            <a:r>
              <a:rPr lang="en-US" sz="825">
                <a:latin typeface="+mj-lt"/>
              </a:rPr>
              <a:t>, ac </a:t>
            </a:r>
            <a:r>
              <a:rPr lang="en-US" sz="825" err="1">
                <a:latin typeface="+mj-lt"/>
              </a:rPr>
              <a:t>finibus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purus</a:t>
            </a:r>
            <a:r>
              <a:rPr lang="en-US" sz="825">
                <a:latin typeface="+mj-lt"/>
              </a:rPr>
              <a:t>. </a:t>
            </a:r>
            <a:r>
              <a:rPr lang="en-US" sz="825" err="1">
                <a:latin typeface="+mj-lt"/>
              </a:rPr>
              <a:t>Praesent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consequat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lectus</a:t>
            </a:r>
            <a:r>
              <a:rPr lang="en-US" sz="825">
                <a:latin typeface="+mj-lt"/>
              </a:rPr>
              <a:t> sit </a:t>
            </a:r>
            <a:r>
              <a:rPr lang="en-US" sz="825" err="1">
                <a:latin typeface="+mj-lt"/>
              </a:rPr>
              <a:t>amet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tortor</a:t>
            </a:r>
            <a:r>
              <a:rPr lang="en-US" sz="825">
                <a:latin typeface="+mj-lt"/>
              </a:rPr>
              <a:t> pharetra, </a:t>
            </a:r>
            <a:r>
              <a:rPr lang="en-US" sz="825" err="1">
                <a:latin typeface="+mj-lt"/>
              </a:rPr>
              <a:t>sed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venenatis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eros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lacinia</a:t>
            </a:r>
            <a:r>
              <a:rPr lang="en-US" sz="825">
                <a:latin typeface="+mj-lt"/>
              </a:rPr>
              <a:t>. In </a:t>
            </a:r>
            <a:r>
              <a:rPr lang="en-US" sz="825" err="1">
                <a:latin typeface="+mj-lt"/>
              </a:rPr>
              <a:t>sed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erat</a:t>
            </a:r>
            <a:r>
              <a:rPr lang="en-US" sz="825">
                <a:latin typeface="+mj-lt"/>
              </a:rPr>
              <a:t> libero. </a:t>
            </a:r>
            <a:r>
              <a:rPr lang="en-US" sz="825" err="1">
                <a:latin typeface="+mj-lt"/>
              </a:rPr>
              <a:t>Sed</a:t>
            </a:r>
            <a:r>
              <a:rPr lang="en-US" sz="825">
                <a:latin typeface="+mj-lt"/>
              </a:rPr>
              <a:t> lorem </a:t>
            </a:r>
            <a:r>
              <a:rPr lang="en-US" sz="825" err="1">
                <a:latin typeface="+mj-lt"/>
              </a:rPr>
              <a:t>neque</a:t>
            </a:r>
            <a:r>
              <a:rPr lang="en-US" sz="825">
                <a:latin typeface="+mj-lt"/>
              </a:rPr>
              <a:t>, </a:t>
            </a:r>
            <a:r>
              <a:rPr lang="en-US" sz="825" err="1">
                <a:latin typeface="+mj-lt"/>
              </a:rPr>
              <a:t>commodo</a:t>
            </a:r>
            <a:r>
              <a:rPr lang="en-US" sz="825">
                <a:latin typeface="+mj-lt"/>
              </a:rPr>
              <a:t> vitae ex at, pharetra convallis </a:t>
            </a:r>
            <a:r>
              <a:rPr lang="en-US" sz="825" err="1">
                <a:latin typeface="+mj-lt"/>
              </a:rPr>
              <a:t>nunc</a:t>
            </a:r>
            <a:r>
              <a:rPr lang="en-US" sz="825">
                <a:latin typeface="+mj-lt"/>
              </a:rPr>
              <a:t>. In </a:t>
            </a:r>
            <a:r>
              <a:rPr lang="en-US" sz="825" err="1">
                <a:latin typeface="+mj-lt"/>
              </a:rPr>
              <a:t>vehicula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mauris</a:t>
            </a:r>
            <a:r>
              <a:rPr lang="en-US" sz="825">
                <a:latin typeface="+mj-lt"/>
              </a:rPr>
              <a:t> ligula. </a:t>
            </a:r>
            <a:r>
              <a:rPr lang="en-US" sz="825" err="1">
                <a:latin typeface="+mj-lt"/>
              </a:rPr>
              <a:t>Suspendisse</a:t>
            </a:r>
            <a:r>
              <a:rPr lang="en-US" sz="825">
                <a:latin typeface="+mj-lt"/>
              </a:rPr>
              <a:t> in </a:t>
            </a:r>
            <a:r>
              <a:rPr lang="en-US" sz="825" err="1">
                <a:latin typeface="+mj-lt"/>
              </a:rPr>
              <a:t>tellus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congue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odio</a:t>
            </a:r>
            <a:r>
              <a:rPr lang="en-US" sz="825">
                <a:latin typeface="+mj-lt"/>
              </a:rPr>
              <a:t> pharetra </a:t>
            </a:r>
            <a:r>
              <a:rPr lang="en-US" sz="825" err="1">
                <a:latin typeface="+mj-lt"/>
              </a:rPr>
              <a:t>finibus</a:t>
            </a:r>
            <a:r>
              <a:rPr lang="en-US" sz="825">
                <a:latin typeface="+mj-lt"/>
              </a:rPr>
              <a:t>. Nam </a:t>
            </a:r>
            <a:r>
              <a:rPr lang="en-US" sz="825" err="1">
                <a:latin typeface="+mj-lt"/>
              </a:rPr>
              <a:t>vel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auctor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justo</a:t>
            </a:r>
            <a:r>
              <a:rPr lang="en-US" sz="825">
                <a:latin typeface="+mj-lt"/>
              </a:rPr>
              <a:t>, vitae </a:t>
            </a:r>
            <a:r>
              <a:rPr lang="en-US" sz="825" err="1">
                <a:latin typeface="+mj-lt"/>
              </a:rPr>
              <a:t>hendrerit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orci</a:t>
            </a:r>
            <a:r>
              <a:rPr lang="en-US" sz="825">
                <a:latin typeface="+mj-lt"/>
              </a:rPr>
              <a:t>. </a:t>
            </a:r>
            <a:r>
              <a:rPr lang="en-US" sz="825" err="1">
                <a:latin typeface="+mj-lt"/>
              </a:rPr>
              <a:t>Duis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nec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sapien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viverra</a:t>
            </a:r>
            <a:r>
              <a:rPr lang="en-US" sz="825">
                <a:latin typeface="+mj-lt"/>
              </a:rPr>
              <a:t>, </a:t>
            </a:r>
            <a:r>
              <a:rPr lang="en-US" sz="825" err="1">
                <a:latin typeface="+mj-lt"/>
              </a:rPr>
              <a:t>bibendum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tellus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eget</a:t>
            </a:r>
            <a:r>
              <a:rPr lang="en-US" sz="825">
                <a:latin typeface="+mj-lt"/>
              </a:rPr>
              <a:t>, </a:t>
            </a:r>
            <a:r>
              <a:rPr lang="en-US" sz="825" err="1">
                <a:latin typeface="+mj-lt"/>
              </a:rPr>
              <a:t>pellentesque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massa</a:t>
            </a:r>
            <a:r>
              <a:rPr lang="en-US" sz="825">
                <a:latin typeface="+mj-lt"/>
              </a:rPr>
              <a:t>. </a:t>
            </a:r>
            <a:r>
              <a:rPr lang="en-US" sz="825" err="1">
                <a:latin typeface="+mj-lt"/>
              </a:rPr>
              <a:t>Nulla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feugiat</a:t>
            </a:r>
            <a:r>
              <a:rPr lang="en-US" sz="825">
                <a:latin typeface="+mj-lt"/>
              </a:rPr>
              <a:t>, </a:t>
            </a:r>
            <a:r>
              <a:rPr lang="en-US" sz="825" err="1">
                <a:latin typeface="+mj-lt"/>
              </a:rPr>
              <a:t>turpis</a:t>
            </a:r>
            <a:r>
              <a:rPr lang="en-US" sz="825">
                <a:latin typeface="+mj-lt"/>
              </a:rPr>
              <a:t> et </a:t>
            </a:r>
            <a:r>
              <a:rPr lang="en-US" sz="825" err="1">
                <a:latin typeface="+mj-lt"/>
              </a:rPr>
              <a:t>posuere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viverra</a:t>
            </a:r>
            <a:r>
              <a:rPr lang="en-US" sz="825">
                <a:latin typeface="+mj-lt"/>
              </a:rPr>
              <a:t>, ipsum </a:t>
            </a:r>
            <a:r>
              <a:rPr lang="en-US" sz="825" err="1">
                <a:latin typeface="+mj-lt"/>
              </a:rPr>
              <a:t>sem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tincidunt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est</a:t>
            </a:r>
            <a:r>
              <a:rPr lang="en-US" sz="825">
                <a:latin typeface="+mj-lt"/>
              </a:rPr>
              <a:t>, </a:t>
            </a:r>
            <a:r>
              <a:rPr lang="en-US" sz="825" err="1">
                <a:latin typeface="+mj-lt"/>
              </a:rPr>
              <a:t>finibus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tempor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nibh</a:t>
            </a:r>
            <a:r>
              <a:rPr lang="en-US" sz="825">
                <a:latin typeface="+mj-lt"/>
              </a:rPr>
              <a:t> ante semper diam. </a:t>
            </a:r>
            <a:r>
              <a:rPr lang="en-US" sz="825" err="1">
                <a:latin typeface="+mj-lt"/>
              </a:rPr>
              <a:t>Nullam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quis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euismod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neque</a:t>
            </a:r>
            <a:r>
              <a:rPr lang="en-US" sz="825">
                <a:latin typeface="+mj-lt"/>
              </a:rPr>
              <a:t>, </a:t>
            </a:r>
            <a:r>
              <a:rPr lang="en-US" sz="825" err="1">
                <a:latin typeface="+mj-lt"/>
              </a:rPr>
              <a:t>nec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facilisis</a:t>
            </a:r>
            <a:r>
              <a:rPr lang="en-US" sz="825">
                <a:latin typeface="+mj-lt"/>
              </a:rPr>
              <a:t> sem. </a:t>
            </a:r>
            <a:r>
              <a:rPr lang="en-US" sz="825" err="1">
                <a:latin typeface="+mj-lt"/>
              </a:rPr>
              <a:t>Morbi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egestas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iaculis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dignissim</a:t>
            </a:r>
            <a:r>
              <a:rPr lang="en-US" sz="825">
                <a:latin typeface="+mj-lt"/>
              </a:rPr>
              <a:t>. In </a:t>
            </a:r>
            <a:r>
              <a:rPr lang="en-US" sz="825" err="1">
                <a:latin typeface="+mj-lt"/>
              </a:rPr>
              <a:t>accumsan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tortor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elit</a:t>
            </a:r>
            <a:r>
              <a:rPr lang="en-US" sz="825">
                <a:latin typeface="+mj-lt"/>
              </a:rPr>
              <a:t>, non </a:t>
            </a:r>
            <a:r>
              <a:rPr lang="en-US" sz="825" err="1">
                <a:latin typeface="+mj-lt"/>
              </a:rPr>
              <a:t>euismod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eros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accumsan</a:t>
            </a:r>
            <a:r>
              <a:rPr lang="en-US" sz="825">
                <a:latin typeface="+mj-lt"/>
              </a:rPr>
              <a:t> ac. </a:t>
            </a:r>
            <a:r>
              <a:rPr lang="en-US" sz="825" err="1">
                <a:latin typeface="+mj-lt"/>
              </a:rPr>
              <a:t>Sed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ultrices</a:t>
            </a:r>
            <a:r>
              <a:rPr lang="en-US" sz="825">
                <a:latin typeface="+mj-lt"/>
              </a:rPr>
              <a:t> mi lorem, </a:t>
            </a:r>
            <a:r>
              <a:rPr lang="en-US" sz="825" err="1">
                <a:latin typeface="+mj-lt"/>
              </a:rPr>
              <a:t>ut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dignissim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nibh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facilisis</a:t>
            </a:r>
            <a:r>
              <a:rPr lang="en-US" sz="825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20807" y="716437"/>
            <a:ext cx="6416387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560081" y="4826639"/>
            <a:ext cx="1030029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6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267892" y="1422400"/>
            <a:ext cx="2989658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67892" y="1079500"/>
            <a:ext cx="29896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16"/>
              </a:spcBef>
              <a:buNone/>
              <a:defRPr sz="900" b="1" i="0" cap="all" spc="1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3600450" y="1422400"/>
            <a:ext cx="2995018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600449" y="1079500"/>
            <a:ext cx="2989661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16"/>
              </a:spcBef>
              <a:buNone/>
              <a:defRPr sz="900" b="1" i="0" cap="all" spc="1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20807" y="716437"/>
            <a:ext cx="6416387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560081" y="4826639"/>
            <a:ext cx="1030029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6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845381" y="1238584"/>
            <a:ext cx="1728216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750" dirty="0" smtClean="0">
                <a:solidFill>
                  <a:schemeClr val="bg1"/>
                </a:solidFill>
              </a:defRPr>
            </a:lvl1pPr>
            <a:lvl2pPr>
              <a:defRPr lang="en-US" sz="750" dirty="0" smtClean="0">
                <a:solidFill>
                  <a:schemeClr val="bg1"/>
                </a:solidFill>
              </a:defRPr>
            </a:lvl2pPr>
            <a:lvl3pPr>
              <a:defRPr lang="en-US" sz="750" dirty="0" smtClean="0">
                <a:solidFill>
                  <a:schemeClr val="bg1"/>
                </a:solidFill>
              </a:defRPr>
            </a:lvl3pPr>
            <a:lvl4pPr>
              <a:defRPr lang="en-US" sz="750" dirty="0" smtClean="0">
                <a:solidFill>
                  <a:schemeClr val="bg1"/>
                </a:solidFill>
              </a:defRPr>
            </a:lvl4pPr>
            <a:lvl5pPr>
              <a:defRPr lang="en-US" sz="75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301813" y="799672"/>
            <a:ext cx="1728216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900" b="1" i="0" cap="all" spc="150" baseline="0"/>
            </a:lvl1pPr>
            <a:lvl2pPr marL="342900" indent="0">
              <a:buNone/>
              <a:defRPr b="1" i="0" cap="all" spc="150" baseline="0"/>
            </a:lvl2pPr>
            <a:lvl3pPr marL="685800" indent="0">
              <a:buNone/>
              <a:defRPr b="1" i="0" cap="all" spc="150" baseline="0"/>
            </a:lvl3pPr>
            <a:lvl4pPr marL="1028700" indent="0">
              <a:buNone/>
              <a:defRPr b="1" i="0" cap="all" spc="150" baseline="0"/>
            </a:lvl4pPr>
            <a:lvl5pPr marL="1371600" indent="0">
              <a:buFont typeface="Arial" panose="020B0604020202020204" pitchFamily="34" charset="0"/>
              <a:buNone/>
              <a:defRPr b="1" i="0" cap="all" spc="15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573597" y="799672"/>
            <a:ext cx="1728216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900" b="1" i="0" cap="all" spc="150" baseline="0"/>
            </a:lvl1pPr>
            <a:lvl2pPr marL="342900" indent="0">
              <a:buNone/>
              <a:defRPr b="1" i="0" cap="all" spc="150" baseline="0"/>
            </a:lvl2pPr>
            <a:lvl3pPr marL="685800" indent="0">
              <a:buNone/>
              <a:defRPr b="1" i="0" cap="all" spc="150" baseline="0"/>
            </a:lvl3pPr>
            <a:lvl4pPr marL="1028700" indent="0">
              <a:buNone/>
              <a:defRPr b="1" i="0" cap="all" spc="150" baseline="0"/>
            </a:lvl4pPr>
            <a:lvl5pPr marL="1371600" indent="0">
              <a:buFont typeface="Arial" panose="020B0604020202020204" pitchFamily="34" charset="0"/>
              <a:buNone/>
              <a:defRPr b="1" i="0" cap="all" spc="15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845381" y="799672"/>
            <a:ext cx="1728216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900" b="1" i="0" cap="all" spc="150" baseline="0"/>
            </a:lvl1pPr>
            <a:lvl2pPr marL="342900" indent="0">
              <a:buNone/>
              <a:defRPr b="1" i="0" cap="all" spc="150" baseline="0"/>
            </a:lvl2pPr>
            <a:lvl3pPr marL="685800" indent="0">
              <a:buNone/>
              <a:defRPr b="1" i="0" cap="all" spc="150" baseline="0"/>
            </a:lvl3pPr>
            <a:lvl4pPr marL="1028700" indent="0">
              <a:buNone/>
              <a:defRPr b="1" i="0" cap="all" spc="150" baseline="0"/>
            </a:lvl4pPr>
            <a:lvl5pPr marL="1371600" indent="0">
              <a:buFont typeface="Arial" panose="020B0604020202020204" pitchFamily="34" charset="0"/>
              <a:buNone/>
              <a:defRPr b="1" i="0" cap="all" spc="15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560081" y="4826639"/>
            <a:ext cx="1030029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6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4301813" y="1238584"/>
            <a:ext cx="1728216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750" dirty="0" smtClean="0">
                <a:solidFill>
                  <a:schemeClr val="bg1"/>
                </a:solidFill>
              </a:defRPr>
            </a:lvl1pPr>
            <a:lvl2pPr>
              <a:defRPr lang="en-US" sz="750" dirty="0" smtClean="0">
                <a:solidFill>
                  <a:schemeClr val="bg1"/>
                </a:solidFill>
              </a:defRPr>
            </a:lvl2pPr>
            <a:lvl3pPr>
              <a:defRPr lang="en-US" sz="750" dirty="0" smtClean="0">
                <a:solidFill>
                  <a:schemeClr val="bg1"/>
                </a:solidFill>
              </a:defRPr>
            </a:lvl3pPr>
            <a:lvl4pPr>
              <a:defRPr lang="en-US" sz="750" dirty="0" smtClean="0">
                <a:solidFill>
                  <a:schemeClr val="bg1"/>
                </a:solidFill>
              </a:defRPr>
            </a:lvl4pPr>
            <a:lvl5pPr>
              <a:defRPr lang="en-US" sz="75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2573597" y="1238584"/>
            <a:ext cx="1728216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750" dirty="0" smtClean="0">
                <a:solidFill>
                  <a:schemeClr val="bg1"/>
                </a:solidFill>
              </a:defRPr>
            </a:lvl1pPr>
            <a:lvl2pPr>
              <a:defRPr lang="en-US" sz="750" dirty="0" smtClean="0">
                <a:solidFill>
                  <a:schemeClr val="bg1"/>
                </a:solidFill>
              </a:defRPr>
            </a:lvl2pPr>
            <a:lvl3pPr>
              <a:defRPr lang="en-US" sz="750" dirty="0" smtClean="0">
                <a:solidFill>
                  <a:schemeClr val="bg1"/>
                </a:solidFill>
              </a:defRPr>
            </a:lvl3pPr>
            <a:lvl4pPr>
              <a:defRPr lang="en-US" sz="750" dirty="0" smtClean="0">
                <a:solidFill>
                  <a:schemeClr val="bg1"/>
                </a:solidFill>
              </a:defRPr>
            </a:lvl4pPr>
            <a:lvl5pPr>
              <a:defRPr lang="en-US" sz="75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335715" y="2098360"/>
            <a:ext cx="4186570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1800"/>
              </a:lnSpc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200">
                <a:latin typeface="+mj-lt"/>
              </a:defRPr>
            </a:lvl2pPr>
            <a:lvl3pPr marL="685800" indent="0">
              <a:buNone/>
              <a:defRPr sz="1200">
                <a:latin typeface="+mj-lt"/>
              </a:defRPr>
            </a:lvl3pPr>
            <a:lvl4pPr marL="1028700" indent="0">
              <a:buNone/>
              <a:defRPr sz="1200">
                <a:latin typeface="+mj-lt"/>
              </a:defRPr>
            </a:lvl4pPr>
            <a:lvl5pPr marL="1371600" indent="0">
              <a:buNone/>
              <a:defRPr sz="12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200" baseline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200" baseline="0">
                <a:solidFill>
                  <a:schemeClr val="bg1"/>
                </a:solidFill>
                <a:latin typeface="+mj-lt"/>
              </a:rPr>
            </a:br>
            <a:r>
              <a:rPr lang="en-US" sz="1200" baseline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2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2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200" baseline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2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aseline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2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aseline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2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200" baseline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2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aseline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2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200" baseline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200" baseline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2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aseline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2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aseline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2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200" baseline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2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aseline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2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200" baseline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2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aseline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2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aseline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2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aseline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200" baseline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200" baseline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200" baseline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200" baseline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2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200" baseline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2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aseline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200" baseline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200" baseline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2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aseline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2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aseline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2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200" baseline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200" baseline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2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2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aseline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2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aseline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2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200" baseline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2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2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aseline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2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aseline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2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2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2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2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2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aseline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2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aseline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2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2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200" baseline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2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aseline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2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aseline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2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200" baseline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200" baseline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200" baseline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200" baseline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2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200" baseline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2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2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200" baseline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2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2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aseline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2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aseline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200" baseline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200" baseline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2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2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200" baseline="0">
                <a:solidFill>
                  <a:schemeClr val="bg1"/>
                </a:solidFill>
                <a:latin typeface="+mj-lt"/>
              </a:rPr>
              <a:t> convallis. </a:t>
            </a:r>
            <a:endParaRPr lang="en-US" sz="1200" b="1" spc="150" baseline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16115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5696848" y="3681860"/>
            <a:ext cx="116115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560081" y="4826639"/>
            <a:ext cx="1030029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6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20807" y="716437"/>
            <a:ext cx="6416387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560081" y="4826639"/>
            <a:ext cx="1030029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6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20807" y="716437"/>
            <a:ext cx="6416387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560081" y="4826639"/>
            <a:ext cx="1030029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6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4489848" y="703219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7"/>
            <a:ext cx="4489848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4489848" y="711727"/>
            <a:ext cx="2368152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1431" rIns="0" bIns="21431" anchor="ctr">
            <a:noAutofit/>
          </a:bodyPr>
          <a:lstStyle/>
          <a:p>
            <a:pPr marR="17860" indent="17860" algn="ctr" defTabSz="232175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900" b="1" kern="0" cap="all" spc="75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89847" y="769496"/>
            <a:ext cx="2368153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900" b="1" i="0" cap="all" spc="150" baseline="0">
                <a:solidFill>
                  <a:schemeClr val="bg1"/>
                </a:solidFill>
              </a:defRPr>
            </a:lvl1pPr>
            <a:lvl2pPr marL="342900" indent="0">
              <a:buNone/>
              <a:defRPr b="1" i="0" cap="all" spc="150" baseline="0"/>
            </a:lvl2pPr>
            <a:lvl3pPr marL="685800" indent="0">
              <a:buNone/>
              <a:defRPr b="1" i="0" cap="all" spc="150" baseline="0"/>
            </a:lvl3pPr>
            <a:lvl4pPr marL="1028700" indent="0">
              <a:buNone/>
              <a:defRPr b="1" i="0" cap="all" spc="150" baseline="0"/>
            </a:lvl4pPr>
            <a:lvl5pPr marL="1371600" indent="0">
              <a:buFont typeface="Arial" panose="020B0604020202020204" pitchFamily="34" charset="0"/>
              <a:buNone/>
              <a:defRPr b="1" i="0" cap="all" spc="15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644910" y="1772289"/>
            <a:ext cx="1992284" cy="3054350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ts val="1110"/>
              </a:lnSpc>
              <a:spcBef>
                <a:spcPts val="198"/>
              </a:spcBef>
              <a:spcAft>
                <a:spcPts val="225"/>
              </a:spcAft>
              <a:buClrTx/>
              <a:buSzTx/>
              <a:buFont typeface="Arial" panose="020B0604020202020204" pitchFamily="34" charset="0"/>
              <a:buNone/>
              <a:tabLst/>
              <a:defRPr sz="675"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</a:p>
          <a:p>
            <a:pPr marL="128588" marR="0" lvl="0" indent="-128588" algn="l" defTabSz="685800" rtl="0" eaLnBrk="1" fontAlgn="auto" latinLnBrk="0" hangingPunct="1">
              <a:lnSpc>
                <a:spcPts val="1110"/>
              </a:lnSpc>
              <a:spcBef>
                <a:spcPts val="198"/>
              </a:spcBef>
              <a:spcAft>
                <a:spcPts val="22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44910" y="1429389"/>
            <a:ext cx="199228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16"/>
              </a:spcBef>
              <a:buNone/>
              <a:defRPr sz="900" b="1" i="0" cap="all" spc="15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8600" y="1412416"/>
            <a:ext cx="3236976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8599" y="3843769"/>
            <a:ext cx="1458995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98600" y="3049747"/>
            <a:ext cx="3236976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000500" y="0"/>
            <a:ext cx="28575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/>
              <a:t>Please add cover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805351" y="0"/>
            <a:ext cx="397764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470910" y="511281"/>
            <a:ext cx="668463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316051" y="4877348"/>
            <a:ext cx="1816640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25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525" b="0" i="0" u="none" strike="noStrike" kern="120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525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560081" y="4826639"/>
            <a:ext cx="1030029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6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35716" y="1803228"/>
            <a:ext cx="4186570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285"/>
              </a:spcBef>
              <a:spcAft>
                <a:spcPts val="225"/>
              </a:spcAft>
              <a:defRPr sz="1200" b="1" spc="150" baseline="0">
                <a:latin typeface="+mn-lt"/>
              </a:defRPr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35716" y="1803228"/>
            <a:ext cx="4186570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285"/>
              </a:spcBef>
              <a:spcAft>
                <a:spcPts val="225"/>
              </a:spcAft>
              <a:defRPr sz="1200" b="1" spc="150" baseline="0"/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35716" y="1803228"/>
            <a:ext cx="4186570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285"/>
              </a:spcBef>
              <a:spcAft>
                <a:spcPts val="225"/>
              </a:spcAft>
              <a:defRPr sz="1200" b="1" spc="150" baseline="0"/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35716" y="1803228"/>
            <a:ext cx="4186570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285"/>
              </a:spcBef>
              <a:spcAft>
                <a:spcPts val="225"/>
              </a:spcAft>
              <a:defRPr sz="1200" b="1" spc="150" baseline="0"/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98088" y="4877348"/>
            <a:ext cx="1816640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25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525" b="0" i="0" u="none" strike="noStrike" kern="120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525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20807" y="716437"/>
            <a:ext cx="6416387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560081" y="4826639"/>
            <a:ext cx="1030029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5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390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267891" y="1079500"/>
            <a:ext cx="6322219" cy="3397250"/>
          </a:xfrm>
        </p:spPr>
        <p:txBody>
          <a:bodyPr/>
          <a:lstStyle>
            <a:lvl1pPr marL="128588" marR="0" indent="-128588" algn="l" defTabSz="685800" rtl="0" eaLnBrk="1" fontAlgn="auto" latinLnBrk="0" hangingPunct="1">
              <a:lnSpc>
                <a:spcPts val="1200"/>
              </a:lnSpc>
              <a:spcBef>
                <a:spcPts val="198"/>
              </a:spcBef>
              <a:spcAft>
                <a:spcPts val="225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28588" marR="0" lvl="0" indent="-128588" algn="l" defTabSz="685800" rtl="0" eaLnBrk="1" fontAlgn="auto" latinLnBrk="0" hangingPunct="1">
              <a:lnSpc>
                <a:spcPts val="1200"/>
              </a:lnSpc>
              <a:spcBef>
                <a:spcPts val="198"/>
              </a:spcBef>
              <a:spcAft>
                <a:spcPts val="225"/>
              </a:spcAft>
              <a:buClrTx/>
              <a:buSzTx/>
              <a:tabLst/>
              <a:defRPr/>
            </a:pPr>
            <a:r>
              <a:rPr lang="en-US" sz="825">
                <a:latin typeface="+mj-lt"/>
              </a:rPr>
              <a:t>In </a:t>
            </a:r>
            <a:r>
              <a:rPr lang="en-US" sz="825" err="1">
                <a:latin typeface="+mj-lt"/>
              </a:rPr>
              <a:t>egestas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orci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eu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lacinia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consectetur</a:t>
            </a:r>
            <a:r>
              <a:rPr lang="en-US" sz="825">
                <a:latin typeface="+mj-lt"/>
              </a:rPr>
              <a:t>. In dolor ipsum, gravida et </a:t>
            </a:r>
            <a:r>
              <a:rPr lang="en-US" sz="825" err="1">
                <a:latin typeface="+mj-lt"/>
              </a:rPr>
              <a:t>sagittis</a:t>
            </a:r>
            <a:r>
              <a:rPr lang="en-US" sz="825">
                <a:latin typeface="+mj-lt"/>
              </a:rPr>
              <a:t> id, </a:t>
            </a:r>
            <a:r>
              <a:rPr lang="en-US" sz="825" err="1">
                <a:latin typeface="+mj-lt"/>
              </a:rPr>
              <a:t>sollicitudin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ut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nisl</a:t>
            </a:r>
            <a:r>
              <a:rPr lang="en-US" sz="825">
                <a:latin typeface="+mj-lt"/>
              </a:rPr>
              <a:t>. </a:t>
            </a:r>
            <a:r>
              <a:rPr lang="en-US" sz="825" err="1">
                <a:latin typeface="+mj-lt"/>
              </a:rPr>
              <a:t>Praesent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bibendum</a:t>
            </a:r>
            <a:r>
              <a:rPr lang="en-US" sz="825">
                <a:latin typeface="+mj-lt"/>
              </a:rPr>
              <a:t> tempus </a:t>
            </a:r>
            <a:r>
              <a:rPr lang="en-US" sz="825" err="1">
                <a:latin typeface="+mj-lt"/>
              </a:rPr>
              <a:t>tellus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nec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hendrerit</a:t>
            </a:r>
            <a:r>
              <a:rPr lang="en-US" sz="825">
                <a:latin typeface="+mj-lt"/>
              </a:rPr>
              <a:t>. Nam in </a:t>
            </a:r>
            <a:r>
              <a:rPr lang="en-US" sz="825" err="1">
                <a:latin typeface="+mj-lt"/>
              </a:rPr>
              <a:t>tempor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metus</a:t>
            </a:r>
            <a:r>
              <a:rPr lang="en-US" sz="825">
                <a:latin typeface="+mj-lt"/>
              </a:rPr>
              <a:t>, ac </a:t>
            </a:r>
            <a:r>
              <a:rPr lang="en-US" sz="825" err="1">
                <a:latin typeface="+mj-lt"/>
              </a:rPr>
              <a:t>finibus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purus</a:t>
            </a:r>
            <a:r>
              <a:rPr lang="en-US" sz="825">
                <a:latin typeface="+mj-lt"/>
              </a:rPr>
              <a:t>. </a:t>
            </a:r>
            <a:r>
              <a:rPr lang="en-US" sz="825" err="1">
                <a:latin typeface="+mj-lt"/>
              </a:rPr>
              <a:t>Praesent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consequat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lectus</a:t>
            </a:r>
            <a:r>
              <a:rPr lang="en-US" sz="825">
                <a:latin typeface="+mj-lt"/>
              </a:rPr>
              <a:t> sit </a:t>
            </a:r>
            <a:r>
              <a:rPr lang="en-US" sz="825" err="1">
                <a:latin typeface="+mj-lt"/>
              </a:rPr>
              <a:t>amet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tortor</a:t>
            </a:r>
            <a:r>
              <a:rPr lang="en-US" sz="825">
                <a:latin typeface="+mj-lt"/>
              </a:rPr>
              <a:t> pharetra, </a:t>
            </a:r>
            <a:r>
              <a:rPr lang="en-US" sz="825" err="1">
                <a:latin typeface="+mj-lt"/>
              </a:rPr>
              <a:t>sed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venenatis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eros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lacinia</a:t>
            </a:r>
            <a:r>
              <a:rPr lang="en-US" sz="825">
                <a:latin typeface="+mj-lt"/>
              </a:rPr>
              <a:t>. In </a:t>
            </a:r>
            <a:r>
              <a:rPr lang="en-US" sz="825" err="1">
                <a:latin typeface="+mj-lt"/>
              </a:rPr>
              <a:t>sed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erat</a:t>
            </a:r>
            <a:r>
              <a:rPr lang="en-US" sz="825">
                <a:latin typeface="+mj-lt"/>
              </a:rPr>
              <a:t> libero. </a:t>
            </a:r>
            <a:r>
              <a:rPr lang="en-US" sz="825" err="1">
                <a:latin typeface="+mj-lt"/>
              </a:rPr>
              <a:t>Sed</a:t>
            </a:r>
            <a:r>
              <a:rPr lang="en-US" sz="825">
                <a:latin typeface="+mj-lt"/>
              </a:rPr>
              <a:t> lorem </a:t>
            </a:r>
            <a:r>
              <a:rPr lang="en-US" sz="825" err="1">
                <a:latin typeface="+mj-lt"/>
              </a:rPr>
              <a:t>neque</a:t>
            </a:r>
            <a:r>
              <a:rPr lang="en-US" sz="825">
                <a:latin typeface="+mj-lt"/>
              </a:rPr>
              <a:t>, </a:t>
            </a:r>
            <a:r>
              <a:rPr lang="en-US" sz="825" err="1">
                <a:latin typeface="+mj-lt"/>
              </a:rPr>
              <a:t>commodo</a:t>
            </a:r>
            <a:r>
              <a:rPr lang="en-US" sz="825">
                <a:latin typeface="+mj-lt"/>
              </a:rPr>
              <a:t> vitae ex at, pharetra convallis </a:t>
            </a:r>
            <a:r>
              <a:rPr lang="en-US" sz="825" err="1">
                <a:latin typeface="+mj-lt"/>
              </a:rPr>
              <a:t>nunc</a:t>
            </a:r>
            <a:r>
              <a:rPr lang="en-US" sz="825">
                <a:latin typeface="+mj-lt"/>
              </a:rPr>
              <a:t>. In </a:t>
            </a:r>
            <a:r>
              <a:rPr lang="en-US" sz="825" err="1">
                <a:latin typeface="+mj-lt"/>
              </a:rPr>
              <a:t>vehicula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mauris</a:t>
            </a:r>
            <a:r>
              <a:rPr lang="en-US" sz="825">
                <a:latin typeface="+mj-lt"/>
              </a:rPr>
              <a:t> ligula. </a:t>
            </a:r>
            <a:r>
              <a:rPr lang="en-US" sz="825" err="1">
                <a:latin typeface="+mj-lt"/>
              </a:rPr>
              <a:t>Suspendisse</a:t>
            </a:r>
            <a:r>
              <a:rPr lang="en-US" sz="825">
                <a:latin typeface="+mj-lt"/>
              </a:rPr>
              <a:t> in </a:t>
            </a:r>
            <a:r>
              <a:rPr lang="en-US" sz="825" err="1">
                <a:latin typeface="+mj-lt"/>
              </a:rPr>
              <a:t>tellus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congue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odio</a:t>
            </a:r>
            <a:r>
              <a:rPr lang="en-US" sz="825">
                <a:latin typeface="+mj-lt"/>
              </a:rPr>
              <a:t> pharetra </a:t>
            </a:r>
            <a:r>
              <a:rPr lang="en-US" sz="825" err="1">
                <a:latin typeface="+mj-lt"/>
              </a:rPr>
              <a:t>finibus</a:t>
            </a:r>
            <a:r>
              <a:rPr lang="en-US" sz="825">
                <a:latin typeface="+mj-lt"/>
              </a:rPr>
              <a:t>. Nam </a:t>
            </a:r>
            <a:r>
              <a:rPr lang="en-US" sz="825" err="1">
                <a:latin typeface="+mj-lt"/>
              </a:rPr>
              <a:t>vel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auctor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justo</a:t>
            </a:r>
            <a:r>
              <a:rPr lang="en-US" sz="825">
                <a:latin typeface="+mj-lt"/>
              </a:rPr>
              <a:t>, vitae </a:t>
            </a:r>
            <a:r>
              <a:rPr lang="en-US" sz="825" err="1">
                <a:latin typeface="+mj-lt"/>
              </a:rPr>
              <a:t>hendrerit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orci</a:t>
            </a:r>
            <a:r>
              <a:rPr lang="en-US" sz="825">
                <a:latin typeface="+mj-lt"/>
              </a:rPr>
              <a:t>. </a:t>
            </a:r>
            <a:r>
              <a:rPr lang="en-US" sz="825" err="1">
                <a:latin typeface="+mj-lt"/>
              </a:rPr>
              <a:t>Duis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nec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sapien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viverra</a:t>
            </a:r>
            <a:r>
              <a:rPr lang="en-US" sz="825">
                <a:latin typeface="+mj-lt"/>
              </a:rPr>
              <a:t>, </a:t>
            </a:r>
            <a:r>
              <a:rPr lang="en-US" sz="825" err="1">
                <a:latin typeface="+mj-lt"/>
              </a:rPr>
              <a:t>bibendum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tellus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eget</a:t>
            </a:r>
            <a:r>
              <a:rPr lang="en-US" sz="825">
                <a:latin typeface="+mj-lt"/>
              </a:rPr>
              <a:t>, </a:t>
            </a:r>
            <a:r>
              <a:rPr lang="en-US" sz="825" err="1">
                <a:latin typeface="+mj-lt"/>
              </a:rPr>
              <a:t>pellentesque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massa</a:t>
            </a:r>
            <a:r>
              <a:rPr lang="en-US" sz="825">
                <a:latin typeface="+mj-lt"/>
              </a:rPr>
              <a:t>. </a:t>
            </a:r>
            <a:r>
              <a:rPr lang="en-US" sz="825" err="1">
                <a:latin typeface="+mj-lt"/>
              </a:rPr>
              <a:t>Nulla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feugiat</a:t>
            </a:r>
            <a:r>
              <a:rPr lang="en-US" sz="825">
                <a:latin typeface="+mj-lt"/>
              </a:rPr>
              <a:t>, </a:t>
            </a:r>
            <a:r>
              <a:rPr lang="en-US" sz="825" err="1">
                <a:latin typeface="+mj-lt"/>
              </a:rPr>
              <a:t>turpis</a:t>
            </a:r>
            <a:r>
              <a:rPr lang="en-US" sz="825">
                <a:latin typeface="+mj-lt"/>
              </a:rPr>
              <a:t> et </a:t>
            </a:r>
            <a:r>
              <a:rPr lang="en-US" sz="825" err="1">
                <a:latin typeface="+mj-lt"/>
              </a:rPr>
              <a:t>posuere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viverra</a:t>
            </a:r>
            <a:r>
              <a:rPr lang="en-US" sz="825">
                <a:latin typeface="+mj-lt"/>
              </a:rPr>
              <a:t>, ipsum </a:t>
            </a:r>
            <a:r>
              <a:rPr lang="en-US" sz="825" err="1">
                <a:latin typeface="+mj-lt"/>
              </a:rPr>
              <a:t>sem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tincidunt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est</a:t>
            </a:r>
            <a:r>
              <a:rPr lang="en-US" sz="825">
                <a:latin typeface="+mj-lt"/>
              </a:rPr>
              <a:t>, </a:t>
            </a:r>
            <a:r>
              <a:rPr lang="en-US" sz="825" err="1">
                <a:latin typeface="+mj-lt"/>
              </a:rPr>
              <a:t>finibus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tempor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nibh</a:t>
            </a:r>
            <a:r>
              <a:rPr lang="en-US" sz="825">
                <a:latin typeface="+mj-lt"/>
              </a:rPr>
              <a:t> ante semper diam. </a:t>
            </a:r>
            <a:r>
              <a:rPr lang="en-US" sz="825" err="1">
                <a:latin typeface="+mj-lt"/>
              </a:rPr>
              <a:t>Nullam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quis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euismod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neque</a:t>
            </a:r>
            <a:r>
              <a:rPr lang="en-US" sz="825">
                <a:latin typeface="+mj-lt"/>
              </a:rPr>
              <a:t>, </a:t>
            </a:r>
            <a:r>
              <a:rPr lang="en-US" sz="825" err="1">
                <a:latin typeface="+mj-lt"/>
              </a:rPr>
              <a:t>nec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facilisis</a:t>
            </a:r>
            <a:r>
              <a:rPr lang="en-US" sz="825">
                <a:latin typeface="+mj-lt"/>
              </a:rPr>
              <a:t> sem. </a:t>
            </a:r>
            <a:r>
              <a:rPr lang="en-US" sz="825" err="1">
                <a:latin typeface="+mj-lt"/>
              </a:rPr>
              <a:t>Morbi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egestas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iaculis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dignissim</a:t>
            </a:r>
            <a:r>
              <a:rPr lang="en-US" sz="825">
                <a:latin typeface="+mj-lt"/>
              </a:rPr>
              <a:t>. In </a:t>
            </a:r>
            <a:r>
              <a:rPr lang="en-US" sz="825" err="1">
                <a:latin typeface="+mj-lt"/>
              </a:rPr>
              <a:t>accumsan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tortor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elit</a:t>
            </a:r>
            <a:r>
              <a:rPr lang="en-US" sz="825">
                <a:latin typeface="+mj-lt"/>
              </a:rPr>
              <a:t>, non </a:t>
            </a:r>
            <a:r>
              <a:rPr lang="en-US" sz="825" err="1">
                <a:latin typeface="+mj-lt"/>
              </a:rPr>
              <a:t>euismod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eros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accumsan</a:t>
            </a:r>
            <a:r>
              <a:rPr lang="en-US" sz="825">
                <a:latin typeface="+mj-lt"/>
              </a:rPr>
              <a:t> ac. </a:t>
            </a:r>
            <a:r>
              <a:rPr lang="en-US" sz="825" err="1">
                <a:latin typeface="+mj-lt"/>
              </a:rPr>
              <a:t>Sed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ultrices</a:t>
            </a:r>
            <a:r>
              <a:rPr lang="en-US" sz="825">
                <a:latin typeface="+mj-lt"/>
              </a:rPr>
              <a:t> mi lorem, </a:t>
            </a:r>
            <a:r>
              <a:rPr lang="en-US" sz="825" err="1">
                <a:latin typeface="+mj-lt"/>
              </a:rPr>
              <a:t>ut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dignissim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nibh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facilisis</a:t>
            </a:r>
            <a:r>
              <a:rPr lang="en-US" sz="825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20807" y="716437"/>
            <a:ext cx="6416387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560081" y="4826639"/>
            <a:ext cx="1030029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6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267892" y="1079500"/>
            <a:ext cx="2989659" cy="3397250"/>
          </a:xfrm>
        </p:spPr>
        <p:txBody>
          <a:bodyPr/>
          <a:lstStyle>
            <a:lvl1pPr marL="128588" indent="-128588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3600450" y="1079500"/>
            <a:ext cx="2989660" cy="3397250"/>
          </a:xfrm>
        </p:spPr>
        <p:txBody>
          <a:bodyPr/>
          <a:lstStyle>
            <a:lvl1pPr marL="128588" indent="-128588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20807" y="716437"/>
            <a:ext cx="6416387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560081" y="4826639"/>
            <a:ext cx="1030029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6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267891" y="1422400"/>
            <a:ext cx="6322219" cy="3054350"/>
          </a:xfrm>
        </p:spPr>
        <p:txBody>
          <a:bodyPr/>
          <a:lstStyle>
            <a:lvl1pPr marL="128588" marR="0" indent="-128588" algn="l" defTabSz="685800" rtl="0" eaLnBrk="1" fontAlgn="auto" latinLnBrk="0" hangingPunct="1">
              <a:lnSpc>
                <a:spcPts val="1200"/>
              </a:lnSpc>
              <a:spcBef>
                <a:spcPts val="198"/>
              </a:spcBef>
              <a:spcAft>
                <a:spcPts val="225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28588" marR="0" lvl="0" indent="-128588" algn="l" defTabSz="685800" rtl="0" eaLnBrk="1" fontAlgn="auto" latinLnBrk="0" hangingPunct="1">
              <a:lnSpc>
                <a:spcPts val="1200"/>
              </a:lnSpc>
              <a:spcBef>
                <a:spcPts val="198"/>
              </a:spcBef>
              <a:spcAft>
                <a:spcPts val="225"/>
              </a:spcAft>
              <a:buClrTx/>
              <a:buSzTx/>
              <a:tabLst/>
              <a:defRPr/>
            </a:pPr>
            <a:r>
              <a:rPr lang="en-US" sz="825">
                <a:latin typeface="+mj-lt"/>
              </a:rPr>
              <a:t>In </a:t>
            </a:r>
            <a:r>
              <a:rPr lang="en-US" sz="825" err="1">
                <a:latin typeface="+mj-lt"/>
              </a:rPr>
              <a:t>egestas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orci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eu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lacinia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consectetur</a:t>
            </a:r>
            <a:r>
              <a:rPr lang="en-US" sz="825">
                <a:latin typeface="+mj-lt"/>
              </a:rPr>
              <a:t>. In dolor ipsum, gravida et </a:t>
            </a:r>
            <a:r>
              <a:rPr lang="en-US" sz="825" err="1">
                <a:latin typeface="+mj-lt"/>
              </a:rPr>
              <a:t>sagittis</a:t>
            </a:r>
            <a:r>
              <a:rPr lang="en-US" sz="825">
                <a:latin typeface="+mj-lt"/>
              </a:rPr>
              <a:t> id, </a:t>
            </a:r>
            <a:r>
              <a:rPr lang="en-US" sz="825" err="1">
                <a:latin typeface="+mj-lt"/>
              </a:rPr>
              <a:t>sollicitudin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ut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nisl</a:t>
            </a:r>
            <a:r>
              <a:rPr lang="en-US" sz="825">
                <a:latin typeface="+mj-lt"/>
              </a:rPr>
              <a:t>. </a:t>
            </a:r>
            <a:r>
              <a:rPr lang="en-US" sz="825" err="1">
                <a:latin typeface="+mj-lt"/>
              </a:rPr>
              <a:t>Praesent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bibendum</a:t>
            </a:r>
            <a:r>
              <a:rPr lang="en-US" sz="825">
                <a:latin typeface="+mj-lt"/>
              </a:rPr>
              <a:t> tempus </a:t>
            </a:r>
            <a:r>
              <a:rPr lang="en-US" sz="825" err="1">
                <a:latin typeface="+mj-lt"/>
              </a:rPr>
              <a:t>tellus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nec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hendrerit</a:t>
            </a:r>
            <a:r>
              <a:rPr lang="en-US" sz="825">
                <a:latin typeface="+mj-lt"/>
              </a:rPr>
              <a:t>. Nam in </a:t>
            </a:r>
            <a:r>
              <a:rPr lang="en-US" sz="825" err="1">
                <a:latin typeface="+mj-lt"/>
              </a:rPr>
              <a:t>tempor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metus</a:t>
            </a:r>
            <a:r>
              <a:rPr lang="en-US" sz="825">
                <a:latin typeface="+mj-lt"/>
              </a:rPr>
              <a:t>, ac </a:t>
            </a:r>
            <a:r>
              <a:rPr lang="en-US" sz="825" err="1">
                <a:latin typeface="+mj-lt"/>
              </a:rPr>
              <a:t>finibus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purus</a:t>
            </a:r>
            <a:r>
              <a:rPr lang="en-US" sz="825">
                <a:latin typeface="+mj-lt"/>
              </a:rPr>
              <a:t>. </a:t>
            </a:r>
            <a:r>
              <a:rPr lang="en-US" sz="825" err="1">
                <a:latin typeface="+mj-lt"/>
              </a:rPr>
              <a:t>Praesent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consequat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lectus</a:t>
            </a:r>
            <a:r>
              <a:rPr lang="en-US" sz="825">
                <a:latin typeface="+mj-lt"/>
              </a:rPr>
              <a:t> sit </a:t>
            </a:r>
            <a:r>
              <a:rPr lang="en-US" sz="825" err="1">
                <a:latin typeface="+mj-lt"/>
              </a:rPr>
              <a:t>amet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tortor</a:t>
            </a:r>
            <a:r>
              <a:rPr lang="en-US" sz="825">
                <a:latin typeface="+mj-lt"/>
              </a:rPr>
              <a:t> pharetra, </a:t>
            </a:r>
            <a:r>
              <a:rPr lang="en-US" sz="825" err="1">
                <a:latin typeface="+mj-lt"/>
              </a:rPr>
              <a:t>sed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venenatis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eros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lacinia</a:t>
            </a:r>
            <a:r>
              <a:rPr lang="en-US" sz="825">
                <a:latin typeface="+mj-lt"/>
              </a:rPr>
              <a:t>. In </a:t>
            </a:r>
            <a:r>
              <a:rPr lang="en-US" sz="825" err="1">
                <a:latin typeface="+mj-lt"/>
              </a:rPr>
              <a:t>sed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erat</a:t>
            </a:r>
            <a:r>
              <a:rPr lang="en-US" sz="825">
                <a:latin typeface="+mj-lt"/>
              </a:rPr>
              <a:t> libero. </a:t>
            </a:r>
            <a:r>
              <a:rPr lang="en-US" sz="825" err="1">
                <a:latin typeface="+mj-lt"/>
              </a:rPr>
              <a:t>Sed</a:t>
            </a:r>
            <a:r>
              <a:rPr lang="en-US" sz="825">
                <a:latin typeface="+mj-lt"/>
              </a:rPr>
              <a:t> lorem </a:t>
            </a:r>
            <a:r>
              <a:rPr lang="en-US" sz="825" err="1">
                <a:latin typeface="+mj-lt"/>
              </a:rPr>
              <a:t>neque</a:t>
            </a:r>
            <a:r>
              <a:rPr lang="en-US" sz="825">
                <a:latin typeface="+mj-lt"/>
              </a:rPr>
              <a:t>, </a:t>
            </a:r>
            <a:r>
              <a:rPr lang="en-US" sz="825" err="1">
                <a:latin typeface="+mj-lt"/>
              </a:rPr>
              <a:t>commodo</a:t>
            </a:r>
            <a:r>
              <a:rPr lang="en-US" sz="825">
                <a:latin typeface="+mj-lt"/>
              </a:rPr>
              <a:t> vitae ex at, pharetra convallis </a:t>
            </a:r>
            <a:r>
              <a:rPr lang="en-US" sz="825" err="1">
                <a:latin typeface="+mj-lt"/>
              </a:rPr>
              <a:t>nunc</a:t>
            </a:r>
            <a:r>
              <a:rPr lang="en-US" sz="825">
                <a:latin typeface="+mj-lt"/>
              </a:rPr>
              <a:t>. In </a:t>
            </a:r>
            <a:r>
              <a:rPr lang="en-US" sz="825" err="1">
                <a:latin typeface="+mj-lt"/>
              </a:rPr>
              <a:t>vehicula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mauris</a:t>
            </a:r>
            <a:r>
              <a:rPr lang="en-US" sz="825">
                <a:latin typeface="+mj-lt"/>
              </a:rPr>
              <a:t> ligula. </a:t>
            </a:r>
            <a:r>
              <a:rPr lang="en-US" sz="825" err="1">
                <a:latin typeface="+mj-lt"/>
              </a:rPr>
              <a:t>Suspendisse</a:t>
            </a:r>
            <a:r>
              <a:rPr lang="en-US" sz="825">
                <a:latin typeface="+mj-lt"/>
              </a:rPr>
              <a:t> in </a:t>
            </a:r>
            <a:r>
              <a:rPr lang="en-US" sz="825" err="1">
                <a:latin typeface="+mj-lt"/>
              </a:rPr>
              <a:t>tellus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congue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odio</a:t>
            </a:r>
            <a:r>
              <a:rPr lang="en-US" sz="825">
                <a:latin typeface="+mj-lt"/>
              </a:rPr>
              <a:t> pharetra </a:t>
            </a:r>
            <a:r>
              <a:rPr lang="en-US" sz="825" err="1">
                <a:latin typeface="+mj-lt"/>
              </a:rPr>
              <a:t>finibus</a:t>
            </a:r>
            <a:r>
              <a:rPr lang="en-US" sz="825">
                <a:latin typeface="+mj-lt"/>
              </a:rPr>
              <a:t>. Nam </a:t>
            </a:r>
            <a:r>
              <a:rPr lang="en-US" sz="825" err="1">
                <a:latin typeface="+mj-lt"/>
              </a:rPr>
              <a:t>vel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auctor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justo</a:t>
            </a:r>
            <a:r>
              <a:rPr lang="en-US" sz="825">
                <a:latin typeface="+mj-lt"/>
              </a:rPr>
              <a:t>, vitae </a:t>
            </a:r>
            <a:r>
              <a:rPr lang="en-US" sz="825" err="1">
                <a:latin typeface="+mj-lt"/>
              </a:rPr>
              <a:t>hendrerit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orci</a:t>
            </a:r>
            <a:r>
              <a:rPr lang="en-US" sz="825">
                <a:latin typeface="+mj-lt"/>
              </a:rPr>
              <a:t>. </a:t>
            </a:r>
            <a:r>
              <a:rPr lang="en-US" sz="825" err="1">
                <a:latin typeface="+mj-lt"/>
              </a:rPr>
              <a:t>Duis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nec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sapien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viverra</a:t>
            </a:r>
            <a:r>
              <a:rPr lang="en-US" sz="825">
                <a:latin typeface="+mj-lt"/>
              </a:rPr>
              <a:t>, </a:t>
            </a:r>
            <a:r>
              <a:rPr lang="en-US" sz="825" err="1">
                <a:latin typeface="+mj-lt"/>
              </a:rPr>
              <a:t>bibendum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tellus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eget</a:t>
            </a:r>
            <a:r>
              <a:rPr lang="en-US" sz="825">
                <a:latin typeface="+mj-lt"/>
              </a:rPr>
              <a:t>, </a:t>
            </a:r>
            <a:r>
              <a:rPr lang="en-US" sz="825" err="1">
                <a:latin typeface="+mj-lt"/>
              </a:rPr>
              <a:t>pellentesque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massa</a:t>
            </a:r>
            <a:r>
              <a:rPr lang="en-US" sz="825">
                <a:latin typeface="+mj-lt"/>
              </a:rPr>
              <a:t>. </a:t>
            </a:r>
            <a:r>
              <a:rPr lang="en-US" sz="825" err="1">
                <a:latin typeface="+mj-lt"/>
              </a:rPr>
              <a:t>Nulla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feugiat</a:t>
            </a:r>
            <a:r>
              <a:rPr lang="en-US" sz="825">
                <a:latin typeface="+mj-lt"/>
              </a:rPr>
              <a:t>, </a:t>
            </a:r>
            <a:r>
              <a:rPr lang="en-US" sz="825" err="1">
                <a:latin typeface="+mj-lt"/>
              </a:rPr>
              <a:t>turpis</a:t>
            </a:r>
            <a:r>
              <a:rPr lang="en-US" sz="825">
                <a:latin typeface="+mj-lt"/>
              </a:rPr>
              <a:t> et </a:t>
            </a:r>
            <a:r>
              <a:rPr lang="en-US" sz="825" err="1">
                <a:latin typeface="+mj-lt"/>
              </a:rPr>
              <a:t>posuere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viverra</a:t>
            </a:r>
            <a:r>
              <a:rPr lang="en-US" sz="825">
                <a:latin typeface="+mj-lt"/>
              </a:rPr>
              <a:t>, ipsum </a:t>
            </a:r>
            <a:r>
              <a:rPr lang="en-US" sz="825" err="1">
                <a:latin typeface="+mj-lt"/>
              </a:rPr>
              <a:t>sem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tincidunt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est</a:t>
            </a:r>
            <a:r>
              <a:rPr lang="en-US" sz="825">
                <a:latin typeface="+mj-lt"/>
              </a:rPr>
              <a:t>, </a:t>
            </a:r>
            <a:r>
              <a:rPr lang="en-US" sz="825" err="1">
                <a:latin typeface="+mj-lt"/>
              </a:rPr>
              <a:t>finibus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tempor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nibh</a:t>
            </a:r>
            <a:r>
              <a:rPr lang="en-US" sz="825">
                <a:latin typeface="+mj-lt"/>
              </a:rPr>
              <a:t> ante semper diam. </a:t>
            </a:r>
            <a:r>
              <a:rPr lang="en-US" sz="825" err="1">
                <a:latin typeface="+mj-lt"/>
              </a:rPr>
              <a:t>Nullam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quis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euismod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neque</a:t>
            </a:r>
            <a:r>
              <a:rPr lang="en-US" sz="825">
                <a:latin typeface="+mj-lt"/>
              </a:rPr>
              <a:t>, </a:t>
            </a:r>
            <a:r>
              <a:rPr lang="en-US" sz="825" err="1">
                <a:latin typeface="+mj-lt"/>
              </a:rPr>
              <a:t>nec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facilisis</a:t>
            </a:r>
            <a:r>
              <a:rPr lang="en-US" sz="825">
                <a:latin typeface="+mj-lt"/>
              </a:rPr>
              <a:t> sem. </a:t>
            </a:r>
            <a:r>
              <a:rPr lang="en-US" sz="825" err="1">
                <a:latin typeface="+mj-lt"/>
              </a:rPr>
              <a:t>Morbi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egestas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iaculis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dignissim</a:t>
            </a:r>
            <a:r>
              <a:rPr lang="en-US" sz="825">
                <a:latin typeface="+mj-lt"/>
              </a:rPr>
              <a:t>. In </a:t>
            </a:r>
            <a:r>
              <a:rPr lang="en-US" sz="825" err="1">
                <a:latin typeface="+mj-lt"/>
              </a:rPr>
              <a:t>accumsan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tortor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elit</a:t>
            </a:r>
            <a:r>
              <a:rPr lang="en-US" sz="825">
                <a:latin typeface="+mj-lt"/>
              </a:rPr>
              <a:t>, non </a:t>
            </a:r>
            <a:r>
              <a:rPr lang="en-US" sz="825" err="1">
                <a:latin typeface="+mj-lt"/>
              </a:rPr>
              <a:t>euismod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eros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accumsan</a:t>
            </a:r>
            <a:r>
              <a:rPr lang="en-US" sz="825">
                <a:latin typeface="+mj-lt"/>
              </a:rPr>
              <a:t> ac. </a:t>
            </a:r>
            <a:r>
              <a:rPr lang="en-US" sz="825" err="1">
                <a:latin typeface="+mj-lt"/>
              </a:rPr>
              <a:t>Sed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ultrices</a:t>
            </a:r>
            <a:r>
              <a:rPr lang="en-US" sz="825">
                <a:latin typeface="+mj-lt"/>
              </a:rPr>
              <a:t> mi lorem, </a:t>
            </a:r>
            <a:r>
              <a:rPr lang="en-US" sz="825" err="1">
                <a:latin typeface="+mj-lt"/>
              </a:rPr>
              <a:t>ut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dignissim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nibh</a:t>
            </a:r>
            <a:r>
              <a:rPr lang="en-US" sz="825">
                <a:latin typeface="+mj-lt"/>
              </a:rPr>
              <a:t> </a:t>
            </a:r>
            <a:r>
              <a:rPr lang="en-US" sz="825" err="1">
                <a:latin typeface="+mj-lt"/>
              </a:rPr>
              <a:t>facilisis</a:t>
            </a:r>
            <a:r>
              <a:rPr lang="en-US" sz="825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67891" y="1079500"/>
            <a:ext cx="632221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16"/>
              </a:spcBef>
              <a:buNone/>
              <a:defRPr sz="900" b="1" i="0" cap="all" spc="15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20807" y="716437"/>
            <a:ext cx="6416387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560081" y="4826639"/>
            <a:ext cx="1030029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6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267892" y="1422400"/>
            <a:ext cx="2989658" cy="3054350"/>
          </a:xfrm>
        </p:spPr>
        <p:txBody>
          <a:bodyPr/>
          <a:lstStyle>
            <a:lvl1pPr marL="128588" indent="-128588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67892" y="1079500"/>
            <a:ext cx="29896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16"/>
              </a:spcBef>
              <a:buNone/>
              <a:defRPr sz="900" b="1" i="0" cap="all" spc="15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3600450" y="1422400"/>
            <a:ext cx="2995018" cy="3054350"/>
          </a:xfrm>
        </p:spPr>
        <p:txBody>
          <a:bodyPr/>
          <a:lstStyle>
            <a:lvl1pPr marL="128588" indent="-128588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600448" y="1079500"/>
            <a:ext cx="299501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16"/>
              </a:spcBef>
              <a:buNone/>
              <a:defRPr sz="900" b="1" i="0" cap="all" spc="15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20807" y="716437"/>
            <a:ext cx="6416387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560081" y="4826639"/>
            <a:ext cx="1030029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6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267892" y="1079500"/>
            <a:ext cx="2989658" cy="3397250"/>
          </a:xfrm>
        </p:spPr>
        <p:txBody>
          <a:bodyPr/>
          <a:lstStyle>
            <a:lvl1pPr marL="128588" marR="0" indent="-128588" algn="l" defTabSz="685800" rtl="0" eaLnBrk="1" fontAlgn="auto" latinLnBrk="0" hangingPunct="1">
              <a:lnSpc>
                <a:spcPts val="1200"/>
              </a:lnSpc>
              <a:spcBef>
                <a:spcPts val="198"/>
              </a:spcBef>
              <a:spcAft>
                <a:spcPts val="225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000500" y="0"/>
            <a:ext cx="28575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20807" y="716437"/>
            <a:ext cx="316652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560081" y="4826639"/>
            <a:ext cx="1030029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6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98600" y="1412416"/>
            <a:ext cx="3236976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469197" y="3843769"/>
            <a:ext cx="1458995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900" b="1" cap="all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  <p:sldLayoutId id="2147483698" r:id="rId4"/>
  </p:sldLayoutIdLst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36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None/>
        <a:defRPr sz="12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257175" indent="0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indent="0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indent="0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0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2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6858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273" y="1079500"/>
            <a:ext cx="6319837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lvl="1"/>
            <a:r>
              <a:rPr lang="en-US"/>
              <a:t>Second</a:t>
            </a:r>
          </a:p>
          <a:p>
            <a:pPr lvl="2"/>
            <a:r>
              <a:rPr lang="en-US"/>
              <a:t>third</a:t>
            </a:r>
          </a:p>
          <a:p>
            <a:pPr lvl="3"/>
            <a:r>
              <a:rPr lang="en-US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273" y="4911973"/>
            <a:ext cx="353183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270273" y="228600"/>
            <a:ext cx="6319837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560081" y="4826639"/>
            <a:ext cx="1030029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6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1500" kern="1200" cap="none" spc="75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685800" rtl="0" eaLnBrk="1" latinLnBrk="0" hangingPunct="1">
        <a:lnSpc>
          <a:spcPts val="1200"/>
        </a:lnSpc>
        <a:spcBef>
          <a:spcPts val="198"/>
        </a:spcBef>
        <a:spcAft>
          <a:spcPts val="225"/>
        </a:spcAft>
        <a:buFont typeface="Arial" panose="020B0604020202020204" pitchFamily="34" charset="0"/>
        <a:buChar char="•"/>
        <a:defRPr sz="825" kern="1200">
          <a:solidFill>
            <a:schemeClr val="tx1"/>
          </a:solidFill>
          <a:latin typeface="+mn-lt"/>
          <a:ea typeface="+mn-ea"/>
          <a:cs typeface="+mn-cs"/>
        </a:defRPr>
      </a:lvl1pPr>
      <a:lvl2pPr marL="471488" indent="-128588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825" kern="1200">
          <a:solidFill>
            <a:schemeClr val="tx1"/>
          </a:solidFill>
          <a:latin typeface="+mn-lt"/>
          <a:ea typeface="+mn-ea"/>
          <a:cs typeface="+mn-cs"/>
        </a:defRPr>
      </a:lvl2pPr>
      <a:lvl3pPr marL="814388" indent="-128588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825" kern="1200">
          <a:solidFill>
            <a:schemeClr val="tx1"/>
          </a:solidFill>
          <a:latin typeface="+mn-lt"/>
          <a:ea typeface="+mn-ea"/>
          <a:cs typeface="+mn-cs"/>
        </a:defRPr>
      </a:lvl3pPr>
      <a:lvl4pPr marL="1243013" indent="-214313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825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170" userDrawn="1">
          <p15:clr>
            <a:srgbClr val="F26B43"/>
          </p15:clr>
        </p15:guide>
        <p15:guide id="6" pos="4151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052" userDrawn="1">
          <p15:clr>
            <a:srgbClr val="F26B43"/>
          </p15:clr>
        </p15:guide>
        <p15:guide id="9" pos="2268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5716" y="1803228"/>
            <a:ext cx="4186570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3300" b="1" spc="15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6858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273" y="4911973"/>
            <a:ext cx="353183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707688" y="4877348"/>
            <a:ext cx="1816640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25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525" b="0" i="0" u="none" strike="noStrike" kern="120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525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F6E6B5-FFFC-4A76-BB86-DD8E36DA3DAA}"/>
              </a:ext>
            </a:extLst>
          </p:cNvPr>
          <p:cNvSpPr/>
          <p:nvPr/>
        </p:nvSpPr>
        <p:spPr>
          <a:xfrm>
            <a:off x="3979069" y="0"/>
            <a:ext cx="2878931" cy="51435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6072" y="1412416"/>
            <a:ext cx="3635947" cy="1421928"/>
          </a:xfrm>
        </p:spPr>
        <p:txBody>
          <a:bodyPr/>
          <a:lstStyle/>
          <a:p>
            <a:r>
              <a:rPr lang="en-US" b="1">
                <a:cs typeface="Calibri Light"/>
              </a:rPr>
              <a:t>Эй, IT! </a:t>
            </a:r>
            <a:br>
              <a:rPr lang="en-US" b="1">
                <a:cs typeface="Calibri Light"/>
              </a:rPr>
            </a:br>
            <a:r>
              <a:rPr lang="en-US" b="1">
                <a:cs typeface="Calibri Light"/>
              </a:rPr>
              <a:t>Кто все эти люди?</a:t>
            </a:r>
            <a:endParaRPr lang="en-US" b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98600" y="2930248"/>
            <a:ext cx="3236976" cy="235449"/>
          </a:xfrm>
        </p:spPr>
        <p:txBody>
          <a:bodyPr/>
          <a:lstStyle/>
          <a:p>
            <a:r>
              <a:rPr lang="ru-RU" sz="1800" dirty="0">
                <a:cs typeface="Calibri"/>
              </a:rPr>
              <a:t>Виталий Квятковский</a:t>
            </a:r>
            <a:endParaRPr lang="en-US" sz="1800" dirty="0">
              <a:cs typeface="Calibri"/>
            </a:endParaRPr>
          </a:p>
          <a:p>
            <a:r>
              <a:rPr lang="en-US" sz="1800" dirty="0">
                <a:cs typeface="Calibri"/>
              </a:rPr>
              <a:t>SA, EPAM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398600" y="4300949"/>
            <a:ext cx="1816640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14350">
              <a:defRPr/>
            </a:pPr>
            <a:r>
              <a:rPr lang="en-US" sz="525">
                <a:solidFill>
                  <a:schemeClr val="bg1"/>
                </a:solidFill>
                <a:latin typeface="+mj-lt"/>
              </a:rPr>
              <a:t>CONFIDENTIAL  |  © 2019 EPAM Systems, Inc.</a:t>
            </a:r>
            <a:endParaRPr lang="en-US" sz="525"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8F4464-559A-4A5D-AE74-6E63011DF0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277" y="964924"/>
            <a:ext cx="3219089" cy="321365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D60F53D-62F0-4A8F-B79A-C2D7CA371177}"/>
              </a:ext>
            </a:extLst>
          </p:cNvPr>
          <p:cNvSpPr/>
          <p:nvPr/>
        </p:nvSpPr>
        <p:spPr>
          <a:xfrm>
            <a:off x="342900" y="342900"/>
            <a:ext cx="1485900" cy="7143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/>
              <a:t>BA Business Analyst | </a:t>
            </a:r>
            <a:r>
              <a:rPr lang="ru-RU" sz="2400" b="1"/>
              <a:t>Бизнес Аналитик</a:t>
            </a:r>
            <a:endParaRPr lang="en-US" sz="2400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845A9-188B-8049-BCF6-C7A00D112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3343519" y="2459220"/>
            <a:ext cx="216726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13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sz="1013"/>
          </a:p>
        </p:txBody>
      </p:sp>
      <p:sp>
        <p:nvSpPr>
          <p:cNvPr id="8" name="Прямоугольник 7"/>
          <p:cNvSpPr/>
          <p:nvPr/>
        </p:nvSpPr>
        <p:spPr>
          <a:xfrm>
            <a:off x="3343519" y="2459220"/>
            <a:ext cx="216726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13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sz="1013"/>
          </a:p>
        </p:txBody>
      </p:sp>
      <p:sp>
        <p:nvSpPr>
          <p:cNvPr id="4" name="TextBox 3"/>
          <p:cNvSpPr txBox="1"/>
          <p:nvPr/>
        </p:nvSpPr>
        <p:spPr>
          <a:xfrm>
            <a:off x="270273" y="774793"/>
            <a:ext cx="4143314" cy="16767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/>
              <a:t>Знает бизнес</a:t>
            </a:r>
          </a:p>
          <a:p>
            <a:pPr marL="214313" indent="-214313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/>
              <a:t>Детально прорабатывает требования </a:t>
            </a:r>
          </a:p>
          <a:p>
            <a:pPr marL="214313" indent="-214313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/>
              <a:t>Немного технических знаний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6CBEFB-1AEB-4C90-8BDC-80E2BB89B3E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4945123" y="1808435"/>
            <a:ext cx="1581512" cy="3009815"/>
          </a:xfrm>
          <a:prstGeom prst="rect">
            <a:avLst/>
          </a:prstGeom>
        </p:spPr>
      </p:pic>
      <p:sp>
        <p:nvSpPr>
          <p:cNvPr id="11" name="Прямоугольник 6">
            <a:extLst>
              <a:ext uri="{FF2B5EF4-FFF2-40B4-BE49-F238E27FC236}">
                <a16:creationId xmlns:a16="http://schemas.microsoft.com/office/drawing/2014/main" id="{FF701F77-6D5C-4EEC-A094-1974066BDC7F}"/>
              </a:ext>
            </a:extLst>
          </p:cNvPr>
          <p:cNvSpPr/>
          <p:nvPr/>
        </p:nvSpPr>
        <p:spPr>
          <a:xfrm>
            <a:off x="4324508" y="827983"/>
            <a:ext cx="1115878" cy="435130"/>
          </a:xfrm>
          <a:prstGeom prst="rect">
            <a:avLst/>
          </a:prstGeom>
          <a:solidFill>
            <a:schemeClr val="accent3"/>
          </a:solidFill>
          <a:ln cap="rnd">
            <a:noFill/>
            <a:rou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b="1">
                <a:ln w="0"/>
                <a:solidFill>
                  <a:schemeClr val="bg1"/>
                </a:solidFill>
              </a:rPr>
              <a:t>Должность</a:t>
            </a:r>
            <a:endParaRPr lang="en-US" sz="1400" b="1">
              <a:ln w="0"/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AA26A64-D169-401E-A764-2904BC56630E}"/>
              </a:ext>
            </a:extLst>
          </p:cNvPr>
          <p:cNvSpPr/>
          <p:nvPr/>
        </p:nvSpPr>
        <p:spPr>
          <a:xfrm>
            <a:off x="5560081" y="827983"/>
            <a:ext cx="1115878" cy="4351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b="1">
                <a:ln w="0"/>
                <a:solidFill>
                  <a:schemeClr val="bg1"/>
                </a:solidFill>
              </a:rPr>
              <a:t>Роль</a:t>
            </a:r>
            <a:endParaRPr lang="en-US" sz="1400" b="1">
              <a:ln w="0"/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594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/>
              <a:t>PM</a:t>
            </a:r>
            <a:r>
              <a:rPr lang="ru-RU" sz="2400" b="1"/>
              <a:t> </a:t>
            </a:r>
            <a:r>
              <a:rPr lang="en-US" sz="2400" b="1"/>
              <a:t>Project Manager | </a:t>
            </a:r>
            <a:r>
              <a:rPr lang="ru-RU" sz="2400" b="1"/>
              <a:t>Проектный Менеджер</a:t>
            </a:r>
            <a:endParaRPr lang="en-US" sz="2400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845A9-188B-8049-BCF6-C7A00D112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3343519" y="2459220"/>
            <a:ext cx="216726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13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sz="1013"/>
          </a:p>
        </p:txBody>
      </p:sp>
      <p:sp>
        <p:nvSpPr>
          <p:cNvPr id="8" name="Прямоугольник 7"/>
          <p:cNvSpPr/>
          <p:nvPr/>
        </p:nvSpPr>
        <p:spPr>
          <a:xfrm>
            <a:off x="3343519" y="2459220"/>
            <a:ext cx="216726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13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sz="1013"/>
          </a:p>
        </p:txBody>
      </p:sp>
      <p:sp>
        <p:nvSpPr>
          <p:cNvPr id="4" name="TextBox 3"/>
          <p:cNvSpPr txBox="1"/>
          <p:nvPr/>
        </p:nvSpPr>
        <p:spPr>
          <a:xfrm>
            <a:off x="270273" y="712425"/>
            <a:ext cx="3934540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 dirty="0"/>
              <a:t>Решает проблемы</a:t>
            </a:r>
            <a:endParaRPr lang="en-US" sz="1800" dirty="0"/>
          </a:p>
          <a:p>
            <a:pPr marL="214313" indent="-214313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 dirty="0"/>
              <a:t>Строит процесс</a:t>
            </a:r>
            <a:endParaRPr lang="en-US" sz="1800" dirty="0"/>
          </a:p>
          <a:p>
            <a:pPr marL="471488" lvl="1" indent="-214313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 dirty="0"/>
              <a:t>Указывает</a:t>
            </a:r>
            <a:endParaRPr lang="en-US" sz="1800" dirty="0"/>
          </a:p>
          <a:p>
            <a:pPr marL="214313" indent="-214313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 dirty="0"/>
              <a:t>Это про графики / дедлайны</a:t>
            </a:r>
            <a:endParaRPr lang="en-US" sz="1800" dirty="0"/>
          </a:p>
          <a:p>
            <a:pPr marL="214313" indent="-214313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 dirty="0"/>
              <a:t>Есть контроль над разработчиками</a:t>
            </a:r>
            <a:endParaRPr lang="en-US" sz="1800" dirty="0"/>
          </a:p>
        </p:txBody>
      </p:sp>
      <p:pic>
        <p:nvPicPr>
          <p:cNvPr id="4102" name="Picture 6" descr="ÐÐ°ÑÑÐ¸Ð½ÐºÐ¸ Ð¿Ð¾ Ð·Ð°Ð¿ÑÐ¾ÑÑ project manager">
            <a:extLst>
              <a:ext uri="{FF2B5EF4-FFF2-40B4-BE49-F238E27FC236}">
                <a16:creationId xmlns:a16="http://schemas.microsoft.com/office/drawing/2014/main" id="{3EDEF2A1-7991-45FC-90A2-3F2808940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194" y="2381792"/>
            <a:ext cx="1778181" cy="243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6">
            <a:extLst>
              <a:ext uri="{FF2B5EF4-FFF2-40B4-BE49-F238E27FC236}">
                <a16:creationId xmlns:a16="http://schemas.microsoft.com/office/drawing/2014/main" id="{C3AB214A-8F8F-4966-9C4F-F502921BA3EE}"/>
              </a:ext>
            </a:extLst>
          </p:cNvPr>
          <p:cNvSpPr/>
          <p:nvPr/>
        </p:nvSpPr>
        <p:spPr>
          <a:xfrm>
            <a:off x="4324508" y="827983"/>
            <a:ext cx="1115878" cy="435130"/>
          </a:xfrm>
          <a:prstGeom prst="rect">
            <a:avLst/>
          </a:prstGeom>
          <a:solidFill>
            <a:schemeClr val="accent3"/>
          </a:solidFill>
          <a:ln cap="rnd">
            <a:noFill/>
            <a:rou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b="1">
                <a:ln w="0"/>
                <a:solidFill>
                  <a:schemeClr val="bg1"/>
                </a:solidFill>
              </a:rPr>
              <a:t>Должность</a:t>
            </a:r>
            <a:endParaRPr lang="en-US" sz="1400" b="1">
              <a:ln w="0"/>
              <a:solidFill>
                <a:schemeClr val="bg1"/>
              </a:solidFill>
            </a:endParaRPr>
          </a:p>
        </p:txBody>
      </p:sp>
      <p:sp>
        <p:nvSpPr>
          <p:cNvPr id="11" name="Прямоугольник 12">
            <a:extLst>
              <a:ext uri="{FF2B5EF4-FFF2-40B4-BE49-F238E27FC236}">
                <a16:creationId xmlns:a16="http://schemas.microsoft.com/office/drawing/2014/main" id="{E2CF3FDE-FA60-4BDF-B647-00F849B68165}"/>
              </a:ext>
            </a:extLst>
          </p:cNvPr>
          <p:cNvSpPr/>
          <p:nvPr/>
        </p:nvSpPr>
        <p:spPr>
          <a:xfrm>
            <a:off x="5560081" y="827983"/>
            <a:ext cx="1115878" cy="4351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b="1">
                <a:ln w="0"/>
                <a:solidFill>
                  <a:schemeClr val="bg1"/>
                </a:solidFill>
              </a:rPr>
              <a:t>Роль</a:t>
            </a:r>
            <a:endParaRPr lang="en-US" sz="1400" b="1">
              <a:ln w="0"/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668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/>
              <a:t>SM Scrum Master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845A9-188B-8049-BCF6-C7A00D112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3343519" y="2459220"/>
            <a:ext cx="216726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13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sz="1013"/>
          </a:p>
        </p:txBody>
      </p:sp>
      <p:sp>
        <p:nvSpPr>
          <p:cNvPr id="8" name="Прямоугольник 7"/>
          <p:cNvSpPr/>
          <p:nvPr/>
        </p:nvSpPr>
        <p:spPr>
          <a:xfrm>
            <a:off x="3343519" y="2459220"/>
            <a:ext cx="216726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13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sz="1013"/>
          </a:p>
        </p:txBody>
      </p:sp>
      <p:sp>
        <p:nvSpPr>
          <p:cNvPr id="4" name="TextBox 3"/>
          <p:cNvSpPr txBox="1"/>
          <p:nvPr/>
        </p:nvSpPr>
        <p:spPr>
          <a:xfrm>
            <a:off x="213714" y="720175"/>
            <a:ext cx="380065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/>
              <a:t>Решает проблемы</a:t>
            </a:r>
            <a:endParaRPr lang="en-US" sz="1800"/>
          </a:p>
          <a:p>
            <a:pPr marL="214313" indent="-214313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/>
              <a:t>Строит процесс</a:t>
            </a:r>
            <a:endParaRPr lang="en-US" sz="1800"/>
          </a:p>
          <a:p>
            <a:pPr marL="471488" lvl="1" indent="-214313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/>
              <a:t>Подсказывает</a:t>
            </a:r>
            <a:endParaRPr lang="en-US" sz="1800"/>
          </a:p>
          <a:p>
            <a:pPr marL="214313" indent="-214313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/>
              <a:t>Нет контроля над разработчиками</a:t>
            </a:r>
            <a:endParaRPr lang="en-US" sz="1800"/>
          </a:p>
        </p:txBody>
      </p:sp>
      <p:sp>
        <p:nvSpPr>
          <p:cNvPr id="2" name="AutoShape 10" descr="https://s3.amazonaws.com/btcg/assets/2016/02/05114601/BT_ScrumMaster-Facilitator_Air-Traffic-Pig.svg">
            <a:extLst>
              <a:ext uri="{FF2B5EF4-FFF2-40B4-BE49-F238E27FC236}">
                <a16:creationId xmlns:a16="http://schemas.microsoft.com/office/drawing/2014/main" id="{4EC9F897-1835-46B2-9222-90206A5B59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76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CDB88E-6A2D-4B2B-BA0C-281ADBBEB25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4951934" y="1560744"/>
            <a:ext cx="1724025" cy="3152775"/>
          </a:xfrm>
          <a:prstGeom prst="rect">
            <a:avLst/>
          </a:prstGeom>
        </p:spPr>
      </p:pic>
      <p:sp>
        <p:nvSpPr>
          <p:cNvPr id="11" name="Прямоугольник 6">
            <a:extLst>
              <a:ext uri="{FF2B5EF4-FFF2-40B4-BE49-F238E27FC236}">
                <a16:creationId xmlns:a16="http://schemas.microsoft.com/office/drawing/2014/main" id="{7063C444-02B5-4253-BA94-BFD79A3EED6D}"/>
              </a:ext>
            </a:extLst>
          </p:cNvPr>
          <p:cNvSpPr/>
          <p:nvPr/>
        </p:nvSpPr>
        <p:spPr>
          <a:xfrm>
            <a:off x="4324508" y="827983"/>
            <a:ext cx="1115878" cy="435130"/>
          </a:xfrm>
          <a:prstGeom prst="rect">
            <a:avLst/>
          </a:prstGeom>
          <a:solidFill>
            <a:schemeClr val="accent3"/>
          </a:solidFill>
          <a:ln cap="rnd">
            <a:noFill/>
            <a:rou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b="1">
                <a:ln w="0"/>
                <a:solidFill>
                  <a:schemeClr val="bg1"/>
                </a:solidFill>
              </a:rPr>
              <a:t>Должность</a:t>
            </a:r>
            <a:endParaRPr lang="en-US" sz="1400" b="1">
              <a:ln w="0"/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6F2D6EBE-41A2-46B9-ADE7-EF134862ADE9}"/>
              </a:ext>
            </a:extLst>
          </p:cNvPr>
          <p:cNvSpPr/>
          <p:nvPr/>
        </p:nvSpPr>
        <p:spPr>
          <a:xfrm>
            <a:off x="5560081" y="827983"/>
            <a:ext cx="1115878" cy="4351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b="1">
                <a:ln w="0"/>
                <a:solidFill>
                  <a:schemeClr val="bg1"/>
                </a:solidFill>
              </a:rPr>
              <a:t>Роль</a:t>
            </a:r>
            <a:endParaRPr lang="en-US" sz="1400" b="1">
              <a:ln w="0"/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031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/>
              <a:t>SM Scrum Master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845A9-188B-8049-BCF6-C7A00D112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3343519" y="2459220"/>
            <a:ext cx="216726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13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sz="1013"/>
          </a:p>
        </p:txBody>
      </p:sp>
      <p:sp>
        <p:nvSpPr>
          <p:cNvPr id="8" name="Прямоугольник 7"/>
          <p:cNvSpPr/>
          <p:nvPr/>
        </p:nvSpPr>
        <p:spPr>
          <a:xfrm>
            <a:off x="3343519" y="2459220"/>
            <a:ext cx="216726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13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sz="1013"/>
          </a:p>
        </p:txBody>
      </p:sp>
      <p:sp>
        <p:nvSpPr>
          <p:cNvPr id="2" name="TextBox 1"/>
          <p:cNvSpPr txBox="1"/>
          <p:nvPr/>
        </p:nvSpPr>
        <p:spPr>
          <a:xfrm>
            <a:off x="500134" y="999269"/>
            <a:ext cx="5900666" cy="1323439"/>
          </a:xfrm>
          <a:prstGeom prst="rect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4000">
                <a:solidFill>
                  <a:schemeClr val="bg2">
                    <a:lumMod val="25000"/>
                  </a:schemeClr>
                </a:solidFill>
              </a:rPr>
              <a:t>Помогать, </a:t>
            </a:r>
          </a:p>
          <a:p>
            <a:r>
              <a:rPr lang="ru-RU" sz="4000">
                <a:solidFill>
                  <a:schemeClr val="bg2">
                    <a:lumMod val="25000"/>
                  </a:schemeClr>
                </a:solidFill>
              </a:rPr>
              <a:t>не контролировать</a:t>
            </a:r>
            <a:endParaRPr lang="en-US" sz="400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890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/>
              <a:t>SM Scrum Master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845A9-188B-8049-BCF6-C7A00D112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3343519" y="2459220"/>
            <a:ext cx="216726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13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sz="1013"/>
          </a:p>
        </p:txBody>
      </p:sp>
      <p:sp>
        <p:nvSpPr>
          <p:cNvPr id="8" name="Прямоугольник 7"/>
          <p:cNvSpPr/>
          <p:nvPr/>
        </p:nvSpPr>
        <p:spPr>
          <a:xfrm>
            <a:off x="3343519" y="2459220"/>
            <a:ext cx="216726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13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sz="1013"/>
          </a:p>
        </p:txBody>
      </p:sp>
      <p:pic>
        <p:nvPicPr>
          <p:cNvPr id="7" name="Picture 2" descr="ÐÐ°ÑÑÐ¸Ð½ÐºÐ¸ Ð¿Ð¾ Ð·Ð°Ð¿ÑÐ¾ÑÑ scrum master meme">
            <a:extLst>
              <a:ext uri="{FF2B5EF4-FFF2-40B4-BE49-F238E27FC236}">
                <a16:creationId xmlns:a16="http://schemas.microsoft.com/office/drawing/2014/main" id="{EC70E76F-298D-4CE9-9276-B2C761E67BB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225" y="1804519"/>
            <a:ext cx="3446039" cy="1557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489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0273" y="188843"/>
            <a:ext cx="6319837" cy="301752"/>
          </a:xfrm>
        </p:spPr>
        <p:txBody>
          <a:bodyPr/>
          <a:lstStyle/>
          <a:p>
            <a:r>
              <a:rPr lang="en-US" sz="2400" b="1"/>
              <a:t>DM Delivery Manager</a:t>
            </a:r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845A9-188B-8049-BCF6-C7A00D112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3343519" y="2459220"/>
            <a:ext cx="216726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13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sz="1013"/>
          </a:p>
        </p:txBody>
      </p:sp>
      <p:sp>
        <p:nvSpPr>
          <p:cNvPr id="8" name="Прямоугольник 7"/>
          <p:cNvSpPr/>
          <p:nvPr/>
        </p:nvSpPr>
        <p:spPr>
          <a:xfrm>
            <a:off x="3343519" y="2459220"/>
            <a:ext cx="216726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13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sz="1013"/>
          </a:p>
        </p:txBody>
      </p:sp>
      <p:sp>
        <p:nvSpPr>
          <p:cNvPr id="4" name="TextBox 3"/>
          <p:cNvSpPr txBox="1"/>
          <p:nvPr/>
        </p:nvSpPr>
        <p:spPr>
          <a:xfrm>
            <a:off x="174968" y="642683"/>
            <a:ext cx="3128164" cy="2464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/>
              <a:t>PM + AM +</a:t>
            </a:r>
            <a:r>
              <a:rPr lang="ru-RU" sz="1800"/>
              <a:t> </a:t>
            </a:r>
            <a:r>
              <a:rPr lang="en-US" sz="1800"/>
              <a:t>Architecture + BA</a:t>
            </a:r>
          </a:p>
          <a:p>
            <a:pPr marL="471488" lvl="1" indent="-214313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 err="1"/>
              <a:t>Дедлайны</a:t>
            </a:r>
            <a:endParaRPr lang="ru-RU" sz="1800"/>
          </a:p>
          <a:p>
            <a:pPr marL="471488" lvl="1" indent="-214313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/>
              <a:t>Команда</a:t>
            </a:r>
          </a:p>
          <a:p>
            <a:pPr marL="471488" lvl="1" indent="-214313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/>
              <a:t>Деньги</a:t>
            </a:r>
          </a:p>
          <a:p>
            <a:pPr lvl="1" fontAlgn="base"/>
            <a:endParaRPr lang="ru-RU" sz="1013"/>
          </a:p>
        </p:txBody>
      </p:sp>
      <p:pic>
        <p:nvPicPr>
          <p:cNvPr id="10246" name="Picture 6" descr="ÐÐ°ÑÑÐ¸Ð½ÐºÐ¸ Ð¿Ð¾ Ð·Ð°Ð¿ÑÐ¾ÑÑ ?">
            <a:extLst>
              <a:ext uri="{FF2B5EF4-FFF2-40B4-BE49-F238E27FC236}">
                <a16:creationId xmlns:a16="http://schemas.microsoft.com/office/drawing/2014/main" id="{55572D4B-AB91-4E7E-A8B6-4AAF6997D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311" y="1455613"/>
            <a:ext cx="4060272" cy="3045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6">
            <a:extLst>
              <a:ext uri="{FF2B5EF4-FFF2-40B4-BE49-F238E27FC236}">
                <a16:creationId xmlns:a16="http://schemas.microsoft.com/office/drawing/2014/main" id="{DAF771E6-B0F7-44ED-89AF-92E63CBFA92D}"/>
              </a:ext>
            </a:extLst>
          </p:cNvPr>
          <p:cNvSpPr/>
          <p:nvPr/>
        </p:nvSpPr>
        <p:spPr>
          <a:xfrm>
            <a:off x="4324508" y="827983"/>
            <a:ext cx="1115878" cy="435130"/>
          </a:xfrm>
          <a:prstGeom prst="rect">
            <a:avLst/>
          </a:prstGeom>
          <a:solidFill>
            <a:schemeClr val="accent3"/>
          </a:solidFill>
          <a:ln cap="rnd">
            <a:noFill/>
            <a:rou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b="1">
                <a:ln w="0"/>
                <a:solidFill>
                  <a:schemeClr val="bg1"/>
                </a:solidFill>
              </a:rPr>
              <a:t>Должность</a:t>
            </a:r>
            <a:endParaRPr lang="en-US" sz="1400" b="1">
              <a:ln w="0"/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BA412D6-9A24-4D9B-935D-512A701ADFB5}"/>
              </a:ext>
            </a:extLst>
          </p:cNvPr>
          <p:cNvSpPr/>
          <p:nvPr/>
        </p:nvSpPr>
        <p:spPr>
          <a:xfrm>
            <a:off x="5560081" y="827983"/>
            <a:ext cx="1115878" cy="4351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b="1">
                <a:ln w="0"/>
                <a:solidFill>
                  <a:schemeClr val="bg1"/>
                </a:solidFill>
              </a:rPr>
              <a:t>Роль</a:t>
            </a:r>
            <a:endParaRPr lang="en-US" sz="1400" b="1">
              <a:ln w="0"/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84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707688" y="4300949"/>
            <a:ext cx="1816640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14350">
              <a:defRPr/>
            </a:pPr>
            <a:r>
              <a:rPr lang="en-US" sz="525">
                <a:solidFill>
                  <a:schemeClr val="bg1"/>
                </a:solidFill>
                <a:latin typeface="+mj-lt"/>
              </a:rPr>
              <a:t>CONFIDENTIAL  |  © 2019 EPAM Systems, Inc.</a:t>
            </a:r>
            <a:endParaRPr lang="en-US" sz="525"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004887" y="1211430"/>
            <a:ext cx="857250" cy="4421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/>
              <a:t>Account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787074" y="1877677"/>
            <a:ext cx="857250" cy="4421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/>
              <a:t>Stream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199757" y="1877676"/>
            <a:ext cx="857250" cy="4421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/>
              <a:t>Stream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106169" y="2755435"/>
            <a:ext cx="857250" cy="4421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/>
              <a:t>Project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397996" y="2756391"/>
            <a:ext cx="857250" cy="4421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/>
              <a:t>Project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3556004" y="2755435"/>
            <a:ext cx="857250" cy="4421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/>
              <a:t>Project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4847831" y="2755435"/>
            <a:ext cx="857250" cy="4421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/>
              <a:t>Project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1106169" y="3633193"/>
            <a:ext cx="857250" cy="44216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/>
              <a:t>Team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2397996" y="3633192"/>
            <a:ext cx="857250" cy="44216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/>
              <a:t>Team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4199757" y="3633192"/>
            <a:ext cx="857250" cy="44216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/>
              <a:t>Team</a:t>
            </a:r>
          </a:p>
        </p:txBody>
      </p:sp>
      <p:cxnSp>
        <p:nvCxnSpPr>
          <p:cNvPr id="21" name="Прямая со стрелкой 20"/>
          <p:cNvCxnSpPr>
            <a:stCxn id="6" idx="1"/>
            <a:endCxn id="7" idx="0"/>
          </p:cNvCxnSpPr>
          <p:nvPr/>
        </p:nvCxnSpPr>
        <p:spPr>
          <a:xfrm flipH="1">
            <a:off x="2215699" y="1432510"/>
            <a:ext cx="789188" cy="445166"/>
          </a:xfrm>
          <a:prstGeom prst="straightConnector1">
            <a:avLst/>
          </a:prstGeom>
          <a:ln>
            <a:headEnd w="lg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6" idx="3"/>
            <a:endCxn id="8" idx="0"/>
          </p:cNvCxnSpPr>
          <p:nvPr/>
        </p:nvCxnSpPr>
        <p:spPr>
          <a:xfrm>
            <a:off x="3862137" y="1432510"/>
            <a:ext cx="766245" cy="445166"/>
          </a:xfrm>
          <a:prstGeom prst="straightConnector1">
            <a:avLst/>
          </a:prstGeom>
          <a:ln>
            <a:headEnd w="lg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7" idx="2"/>
            <a:endCxn id="9" idx="0"/>
          </p:cNvCxnSpPr>
          <p:nvPr/>
        </p:nvCxnSpPr>
        <p:spPr>
          <a:xfrm flipH="1">
            <a:off x="1534794" y="2319837"/>
            <a:ext cx="680905" cy="435598"/>
          </a:xfrm>
          <a:prstGeom prst="straightConnector1">
            <a:avLst/>
          </a:prstGeom>
          <a:ln>
            <a:headEnd w="lg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7" idx="2"/>
            <a:endCxn id="11" idx="0"/>
          </p:cNvCxnSpPr>
          <p:nvPr/>
        </p:nvCxnSpPr>
        <p:spPr>
          <a:xfrm>
            <a:off x="2215699" y="2319836"/>
            <a:ext cx="610922" cy="436554"/>
          </a:xfrm>
          <a:prstGeom prst="straightConnector1">
            <a:avLst/>
          </a:prstGeom>
          <a:ln>
            <a:headEnd w="lg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8" idx="2"/>
            <a:endCxn id="12" idx="0"/>
          </p:cNvCxnSpPr>
          <p:nvPr/>
        </p:nvCxnSpPr>
        <p:spPr>
          <a:xfrm flipH="1">
            <a:off x="3984628" y="2319835"/>
            <a:ext cx="643754" cy="435599"/>
          </a:xfrm>
          <a:prstGeom prst="straightConnector1">
            <a:avLst/>
          </a:prstGeom>
          <a:ln>
            <a:headEnd w="lg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8" idx="2"/>
            <a:endCxn id="13" idx="0"/>
          </p:cNvCxnSpPr>
          <p:nvPr/>
        </p:nvCxnSpPr>
        <p:spPr>
          <a:xfrm>
            <a:off x="4628382" y="2319835"/>
            <a:ext cx="648074" cy="435599"/>
          </a:xfrm>
          <a:prstGeom prst="straightConnector1">
            <a:avLst/>
          </a:prstGeom>
          <a:ln>
            <a:headEnd w="lg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9" idx="2"/>
            <a:endCxn id="14" idx="0"/>
          </p:cNvCxnSpPr>
          <p:nvPr/>
        </p:nvCxnSpPr>
        <p:spPr>
          <a:xfrm>
            <a:off x="1534794" y="3197595"/>
            <a:ext cx="0" cy="435598"/>
          </a:xfrm>
          <a:prstGeom prst="straightConnector1">
            <a:avLst/>
          </a:prstGeom>
          <a:ln>
            <a:headEnd w="lg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11" idx="2"/>
            <a:endCxn id="15" idx="0"/>
          </p:cNvCxnSpPr>
          <p:nvPr/>
        </p:nvCxnSpPr>
        <p:spPr>
          <a:xfrm>
            <a:off x="2826621" y="3198551"/>
            <a:ext cx="0" cy="434641"/>
          </a:xfrm>
          <a:prstGeom prst="straightConnector1">
            <a:avLst/>
          </a:prstGeom>
          <a:ln>
            <a:headEnd w="lg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cxnSpLocks/>
            <a:stCxn id="12" idx="2"/>
            <a:endCxn id="16" idx="0"/>
          </p:cNvCxnSpPr>
          <p:nvPr/>
        </p:nvCxnSpPr>
        <p:spPr>
          <a:xfrm>
            <a:off x="3984628" y="3197594"/>
            <a:ext cx="643754" cy="435597"/>
          </a:xfrm>
          <a:prstGeom prst="straightConnector1">
            <a:avLst/>
          </a:prstGeom>
          <a:ln>
            <a:headEnd w="lg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cxnSpLocks/>
            <a:stCxn id="13" idx="2"/>
            <a:endCxn id="16" idx="0"/>
          </p:cNvCxnSpPr>
          <p:nvPr/>
        </p:nvCxnSpPr>
        <p:spPr>
          <a:xfrm flipH="1">
            <a:off x="4628382" y="3197594"/>
            <a:ext cx="648074" cy="4355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491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/>
              <a:t>SA Solution Architect | </a:t>
            </a:r>
            <a:r>
              <a:rPr lang="ru-RU" sz="2400" b="1"/>
              <a:t>Архитектор Решений</a:t>
            </a:r>
            <a:endParaRPr lang="en-US" sz="2400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845A9-188B-8049-BCF6-C7A00D112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3343519" y="2459220"/>
            <a:ext cx="216726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13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sz="1013"/>
          </a:p>
        </p:txBody>
      </p:sp>
      <p:sp>
        <p:nvSpPr>
          <p:cNvPr id="8" name="Прямоугольник 7"/>
          <p:cNvSpPr/>
          <p:nvPr/>
        </p:nvSpPr>
        <p:spPr>
          <a:xfrm>
            <a:off x="3343519" y="2459220"/>
            <a:ext cx="216726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13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sz="1013"/>
          </a:p>
        </p:txBody>
      </p:sp>
      <p:sp>
        <p:nvSpPr>
          <p:cNvPr id="4" name="TextBox 3"/>
          <p:cNvSpPr txBox="1"/>
          <p:nvPr/>
        </p:nvSpPr>
        <p:spPr>
          <a:xfrm>
            <a:off x="270273" y="627185"/>
            <a:ext cx="3046603" cy="3892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/>
              <a:t>Architecture + BA</a:t>
            </a:r>
            <a:r>
              <a:rPr lang="ru-RU" sz="1800"/>
              <a:t> + </a:t>
            </a:r>
            <a:r>
              <a:rPr lang="en-US" sz="1800" err="1"/>
              <a:t>PreSales</a:t>
            </a:r>
            <a:endParaRPr lang="ru-RU" sz="1800"/>
          </a:p>
          <a:p>
            <a:pPr marL="471488" lvl="1" indent="-214313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/>
              <a:t>Архитектура</a:t>
            </a:r>
          </a:p>
          <a:p>
            <a:pPr marL="471488" lvl="1" indent="-214313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/>
              <a:t>Бизнес логика</a:t>
            </a:r>
          </a:p>
          <a:p>
            <a:pPr marL="471488" lvl="1" indent="-214313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/>
              <a:t>Оценка (</a:t>
            </a:r>
            <a:r>
              <a:rPr lang="en-US" sz="1800" err="1"/>
              <a:t>PreSales</a:t>
            </a:r>
            <a:r>
              <a:rPr lang="en-US" sz="1800"/>
              <a:t>)</a:t>
            </a:r>
            <a:endParaRPr lang="ru-RU" sz="1800"/>
          </a:p>
          <a:p>
            <a:pPr marL="728663" lvl="2" indent="-214313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/>
              <a:t>Стоимости</a:t>
            </a:r>
          </a:p>
          <a:p>
            <a:pPr marL="728663" lvl="2" indent="-214313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/>
              <a:t>Объема</a:t>
            </a:r>
          </a:p>
          <a:p>
            <a:pPr marL="728663" lvl="2" indent="-214313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/>
              <a:t>Времени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8C1F58-E398-4FAF-BEE2-6057C9B89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577" y="1463027"/>
            <a:ext cx="2598752" cy="3163698"/>
          </a:xfrm>
          <a:prstGeom prst="rect">
            <a:avLst/>
          </a:prstGeom>
        </p:spPr>
      </p:pic>
      <p:sp>
        <p:nvSpPr>
          <p:cNvPr id="11" name="Прямоугольник 6">
            <a:extLst>
              <a:ext uri="{FF2B5EF4-FFF2-40B4-BE49-F238E27FC236}">
                <a16:creationId xmlns:a16="http://schemas.microsoft.com/office/drawing/2014/main" id="{BDF68747-3982-454E-A35B-AB554CE1F7D8}"/>
              </a:ext>
            </a:extLst>
          </p:cNvPr>
          <p:cNvSpPr/>
          <p:nvPr/>
        </p:nvSpPr>
        <p:spPr>
          <a:xfrm>
            <a:off x="4324508" y="827983"/>
            <a:ext cx="1115878" cy="435130"/>
          </a:xfrm>
          <a:prstGeom prst="rect">
            <a:avLst/>
          </a:prstGeom>
          <a:solidFill>
            <a:schemeClr val="accent3"/>
          </a:solidFill>
          <a:ln cap="rnd">
            <a:noFill/>
            <a:rou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b="1">
                <a:ln w="0"/>
                <a:solidFill>
                  <a:schemeClr val="bg1"/>
                </a:solidFill>
              </a:rPr>
              <a:t>Должность</a:t>
            </a:r>
            <a:endParaRPr lang="en-US" sz="1400" b="1">
              <a:ln w="0"/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09F3DFED-9681-484E-97A1-D5802994F170}"/>
              </a:ext>
            </a:extLst>
          </p:cNvPr>
          <p:cNvSpPr/>
          <p:nvPr/>
        </p:nvSpPr>
        <p:spPr>
          <a:xfrm>
            <a:off x="5560081" y="827983"/>
            <a:ext cx="1115878" cy="4351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b="1">
                <a:ln w="0"/>
                <a:solidFill>
                  <a:schemeClr val="bg1"/>
                </a:solidFill>
              </a:rPr>
              <a:t>Роль</a:t>
            </a:r>
            <a:endParaRPr lang="en-US" sz="1400" b="1">
              <a:ln w="0"/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800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b="1"/>
              <a:t>Пример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845A9-188B-8049-BCF6-C7A00D112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3343519" y="2459220"/>
            <a:ext cx="216726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13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sz="1013"/>
          </a:p>
        </p:txBody>
      </p:sp>
      <p:sp>
        <p:nvSpPr>
          <p:cNvPr id="8" name="Прямоугольник 7"/>
          <p:cNvSpPr/>
          <p:nvPr/>
        </p:nvSpPr>
        <p:spPr>
          <a:xfrm>
            <a:off x="3343519" y="2459220"/>
            <a:ext cx="216726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13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sz="1013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AFC0B0-4DCA-4A07-B9FF-D8DBECABBDDD}"/>
              </a:ext>
            </a:extLst>
          </p:cNvPr>
          <p:cNvSpPr/>
          <p:nvPr/>
        </p:nvSpPr>
        <p:spPr>
          <a:xfrm>
            <a:off x="1493616" y="1502616"/>
            <a:ext cx="1046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1600"/>
              <a:t>Dev​eloper</a:t>
            </a:r>
          </a:p>
        </p:txBody>
      </p:sp>
      <p:pic>
        <p:nvPicPr>
          <p:cNvPr id="1026" name="Picture 2" descr="https://encrypted-tbn0.gstatic.com/images?q=tbn:ANd9GcSRYMJuBUGMufqwpiITHhY7TffYSYviLijMzl39t29snJkyA5xVaw">
            <a:extLst>
              <a:ext uri="{FF2B5EF4-FFF2-40B4-BE49-F238E27FC236}">
                <a16:creationId xmlns:a16="http://schemas.microsoft.com/office/drawing/2014/main" id="{32EF8DFE-0338-4B58-8AD2-D92AA9265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14" y="1974334"/>
            <a:ext cx="2528006" cy="252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6">
            <a:extLst>
              <a:ext uri="{FF2B5EF4-FFF2-40B4-BE49-F238E27FC236}">
                <a16:creationId xmlns:a16="http://schemas.microsoft.com/office/drawing/2014/main" id="{57CCA3C6-2BAF-4FAB-B0EC-DE19BA3C9863}"/>
              </a:ext>
            </a:extLst>
          </p:cNvPr>
          <p:cNvSpPr/>
          <p:nvPr/>
        </p:nvSpPr>
        <p:spPr>
          <a:xfrm>
            <a:off x="935676" y="834435"/>
            <a:ext cx="1528917" cy="435130"/>
          </a:xfrm>
          <a:prstGeom prst="rect">
            <a:avLst/>
          </a:prstGeom>
          <a:noFill/>
          <a:ln w="12700" cap="rnd">
            <a:solidFill>
              <a:schemeClr val="accent3"/>
            </a:solidFill>
            <a:rou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b="1">
                <a:ln w="0"/>
                <a:solidFill>
                  <a:schemeClr val="bg2">
                    <a:lumMod val="25000"/>
                  </a:schemeClr>
                </a:solidFill>
              </a:rPr>
              <a:t>Должность</a:t>
            </a:r>
            <a:endParaRPr lang="en-US" sz="1400" b="1">
              <a:ln w="0"/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Прямоугольник 12">
            <a:extLst>
              <a:ext uri="{FF2B5EF4-FFF2-40B4-BE49-F238E27FC236}">
                <a16:creationId xmlns:a16="http://schemas.microsoft.com/office/drawing/2014/main" id="{346ECFD1-B5CC-4B48-AAF1-2BD711ED97CA}"/>
              </a:ext>
            </a:extLst>
          </p:cNvPr>
          <p:cNvSpPr/>
          <p:nvPr/>
        </p:nvSpPr>
        <p:spPr>
          <a:xfrm>
            <a:off x="4001181" y="827983"/>
            <a:ext cx="1528917" cy="435130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b="1">
                <a:ln w="0"/>
                <a:solidFill>
                  <a:schemeClr val="bg2">
                    <a:lumMod val="25000"/>
                  </a:schemeClr>
                </a:solidFill>
              </a:rPr>
              <a:t>Роль</a:t>
            </a:r>
            <a:endParaRPr lang="en-US" sz="1400" b="1">
              <a:ln w="0"/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44FE62-5F6F-43E0-AD40-54777AC5CDB1}"/>
              </a:ext>
            </a:extLst>
          </p:cNvPr>
          <p:cNvSpPr/>
          <p:nvPr/>
        </p:nvSpPr>
        <p:spPr>
          <a:xfrm>
            <a:off x="940537" y="1567196"/>
            <a:ext cx="461726" cy="2304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CE7B52-5DF3-443F-9A41-C9AE805B58D0}"/>
              </a:ext>
            </a:extLst>
          </p:cNvPr>
          <p:cNvSpPr/>
          <p:nvPr/>
        </p:nvSpPr>
        <p:spPr>
          <a:xfrm>
            <a:off x="4001182" y="1537584"/>
            <a:ext cx="461726" cy="23045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184A7-3F32-41FC-8ACB-21A033496F72}"/>
              </a:ext>
            </a:extLst>
          </p:cNvPr>
          <p:cNvSpPr/>
          <p:nvPr/>
        </p:nvSpPr>
        <p:spPr>
          <a:xfrm>
            <a:off x="4001182" y="2235651"/>
            <a:ext cx="461726" cy="23045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43EA56-38C2-47EA-B9BC-527B18D98DC2}"/>
              </a:ext>
            </a:extLst>
          </p:cNvPr>
          <p:cNvSpPr/>
          <p:nvPr/>
        </p:nvSpPr>
        <p:spPr>
          <a:xfrm>
            <a:off x="4001182" y="2954997"/>
            <a:ext cx="461726" cy="23045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904CF8-7023-4616-8F24-C81474EB47B7}"/>
              </a:ext>
            </a:extLst>
          </p:cNvPr>
          <p:cNvSpPr/>
          <p:nvPr/>
        </p:nvSpPr>
        <p:spPr>
          <a:xfrm>
            <a:off x="4001182" y="3674343"/>
            <a:ext cx="461726" cy="230453"/>
          </a:xfrm>
          <a:prstGeom prst="rect">
            <a:avLst/>
          </a:prstGeom>
          <a:solidFill>
            <a:srgbClr val="4645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C36666-F759-44BD-BD3B-5613FB5BE881}"/>
              </a:ext>
            </a:extLst>
          </p:cNvPr>
          <p:cNvSpPr/>
          <p:nvPr/>
        </p:nvSpPr>
        <p:spPr>
          <a:xfrm>
            <a:off x="4522431" y="1511552"/>
            <a:ext cx="9370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1400"/>
              <a:t>Developer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B58CF8-B5C8-4C3C-A1C7-CCD6DFD00902}"/>
              </a:ext>
            </a:extLst>
          </p:cNvPr>
          <p:cNvSpPr/>
          <p:nvPr/>
        </p:nvSpPr>
        <p:spPr>
          <a:xfrm>
            <a:off x="4559121" y="2196988"/>
            <a:ext cx="1317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1400"/>
              <a:t>Key Developer 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4918F3-862A-4CCD-AC77-05EAD6697650}"/>
              </a:ext>
            </a:extLst>
          </p:cNvPr>
          <p:cNvSpPr/>
          <p:nvPr/>
        </p:nvSpPr>
        <p:spPr>
          <a:xfrm>
            <a:off x="4610482" y="2930560"/>
            <a:ext cx="9621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1400"/>
              <a:t>Team Lead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4E754C-28E8-4E60-86A3-1AEB635BE895}"/>
              </a:ext>
            </a:extLst>
          </p:cNvPr>
          <p:cNvSpPr/>
          <p:nvPr/>
        </p:nvSpPr>
        <p:spPr>
          <a:xfrm>
            <a:off x="4593337" y="3635680"/>
            <a:ext cx="14897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1400"/>
              <a:t>Solution Architect</a:t>
            </a:r>
          </a:p>
        </p:txBody>
      </p:sp>
    </p:spTree>
    <p:extLst>
      <p:ext uri="{BB962C8B-B14F-4D97-AF65-F5344CB8AC3E}">
        <p14:creationId xmlns:p14="http://schemas.microsoft.com/office/powerpoint/2010/main" val="1233260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b="1"/>
              <a:t>Пример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845A9-188B-8049-BCF6-C7A00D112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3343519" y="2459220"/>
            <a:ext cx="216726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13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sz="1013"/>
          </a:p>
        </p:txBody>
      </p:sp>
      <p:sp>
        <p:nvSpPr>
          <p:cNvPr id="8" name="Прямоугольник 7"/>
          <p:cNvSpPr/>
          <p:nvPr/>
        </p:nvSpPr>
        <p:spPr>
          <a:xfrm>
            <a:off x="3343519" y="2459220"/>
            <a:ext cx="216726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13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sz="1013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822E8C-5318-4560-A2F2-43EDEAE52E16}"/>
              </a:ext>
            </a:extLst>
          </p:cNvPr>
          <p:cNvCxnSpPr/>
          <p:nvPr/>
        </p:nvCxnSpPr>
        <p:spPr>
          <a:xfrm>
            <a:off x="3883483" y="3151170"/>
            <a:ext cx="1828800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ÐÐ¾ÑÐ¾Ð¶ÐµÐµ Ð¸Ð·Ð¾Ð±ÑÐ°Ð¶ÐµÐ½Ð¸Ðµ">
            <a:extLst>
              <a:ext uri="{FF2B5EF4-FFF2-40B4-BE49-F238E27FC236}">
                <a16:creationId xmlns:a16="http://schemas.microsoft.com/office/drawing/2014/main" id="{B3C09988-3623-4860-A009-5657F4782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44" y="2199340"/>
            <a:ext cx="2590926" cy="259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7F378A-EFA5-4B42-8474-4A2A5D5C34A7}"/>
              </a:ext>
            </a:extLst>
          </p:cNvPr>
          <p:cNvSpPr/>
          <p:nvPr/>
        </p:nvSpPr>
        <p:spPr>
          <a:xfrm>
            <a:off x="1279760" y="1542681"/>
            <a:ext cx="1046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1600"/>
              <a:t>Dev​eloper</a:t>
            </a:r>
          </a:p>
        </p:txBody>
      </p:sp>
      <p:sp>
        <p:nvSpPr>
          <p:cNvPr id="14" name="Прямоугольник 6">
            <a:extLst>
              <a:ext uri="{FF2B5EF4-FFF2-40B4-BE49-F238E27FC236}">
                <a16:creationId xmlns:a16="http://schemas.microsoft.com/office/drawing/2014/main" id="{70CA7750-17B9-4136-8BD2-9CCF2FD76871}"/>
              </a:ext>
            </a:extLst>
          </p:cNvPr>
          <p:cNvSpPr/>
          <p:nvPr/>
        </p:nvSpPr>
        <p:spPr>
          <a:xfrm>
            <a:off x="671814" y="863971"/>
            <a:ext cx="1528917" cy="435130"/>
          </a:xfrm>
          <a:prstGeom prst="rect">
            <a:avLst/>
          </a:prstGeom>
          <a:noFill/>
          <a:ln w="12700" cap="rnd">
            <a:solidFill>
              <a:schemeClr val="accent3"/>
            </a:solidFill>
            <a:rou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b="1">
                <a:ln w="0"/>
                <a:solidFill>
                  <a:schemeClr val="bg2">
                    <a:lumMod val="25000"/>
                  </a:schemeClr>
                </a:solidFill>
              </a:rPr>
              <a:t>Должность</a:t>
            </a:r>
            <a:endParaRPr lang="en-US" sz="1400" b="1">
              <a:ln w="0"/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6F773D-CF4E-47F4-9A37-7FE07FDF4491}"/>
              </a:ext>
            </a:extLst>
          </p:cNvPr>
          <p:cNvSpPr/>
          <p:nvPr/>
        </p:nvSpPr>
        <p:spPr>
          <a:xfrm>
            <a:off x="676675" y="1596732"/>
            <a:ext cx="461726" cy="2304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Прямоугольник 12">
            <a:extLst>
              <a:ext uri="{FF2B5EF4-FFF2-40B4-BE49-F238E27FC236}">
                <a16:creationId xmlns:a16="http://schemas.microsoft.com/office/drawing/2014/main" id="{555BDE54-22E0-4D64-99DA-46E9AC187770}"/>
              </a:ext>
            </a:extLst>
          </p:cNvPr>
          <p:cNvSpPr/>
          <p:nvPr/>
        </p:nvSpPr>
        <p:spPr>
          <a:xfrm>
            <a:off x="3892810" y="849895"/>
            <a:ext cx="1528917" cy="435130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b="1">
                <a:ln w="0"/>
                <a:solidFill>
                  <a:schemeClr val="bg2">
                    <a:lumMod val="25000"/>
                  </a:schemeClr>
                </a:solidFill>
              </a:rPr>
              <a:t>Роль</a:t>
            </a:r>
            <a:endParaRPr lang="en-US" sz="1400" b="1">
              <a:ln w="0"/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1D68C1E-405B-476F-A7C4-A67551B0800F}"/>
              </a:ext>
            </a:extLst>
          </p:cNvPr>
          <p:cNvSpPr/>
          <p:nvPr/>
        </p:nvSpPr>
        <p:spPr>
          <a:xfrm>
            <a:off x="3895755" y="1449127"/>
            <a:ext cx="461726" cy="23045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4091B6-7A34-4470-9B5E-E3B194A494EF}"/>
              </a:ext>
            </a:extLst>
          </p:cNvPr>
          <p:cNvSpPr/>
          <p:nvPr/>
        </p:nvSpPr>
        <p:spPr>
          <a:xfrm>
            <a:off x="3892810" y="1882065"/>
            <a:ext cx="461726" cy="23045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F83B0C6-6798-4219-B962-8C0BAA97366C}"/>
              </a:ext>
            </a:extLst>
          </p:cNvPr>
          <p:cNvSpPr/>
          <p:nvPr/>
        </p:nvSpPr>
        <p:spPr>
          <a:xfrm>
            <a:off x="3892810" y="2333205"/>
            <a:ext cx="461726" cy="23045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034A6C-C153-4143-AE15-5686884D8C33}"/>
              </a:ext>
            </a:extLst>
          </p:cNvPr>
          <p:cNvSpPr/>
          <p:nvPr/>
        </p:nvSpPr>
        <p:spPr>
          <a:xfrm>
            <a:off x="3892810" y="2765269"/>
            <a:ext cx="461726" cy="230453"/>
          </a:xfrm>
          <a:prstGeom prst="rect">
            <a:avLst/>
          </a:prstGeom>
          <a:solidFill>
            <a:srgbClr val="4645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09282-240B-4A09-97E7-4A8605169168}"/>
              </a:ext>
            </a:extLst>
          </p:cNvPr>
          <p:cNvSpPr/>
          <p:nvPr/>
        </p:nvSpPr>
        <p:spPr>
          <a:xfrm>
            <a:off x="4459422" y="1402945"/>
            <a:ext cx="9370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1400" dirty="0"/>
              <a:t>Developer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2312F5-8BE1-4174-925D-FCF355F3799B}"/>
              </a:ext>
            </a:extLst>
          </p:cNvPr>
          <p:cNvSpPr/>
          <p:nvPr/>
        </p:nvSpPr>
        <p:spPr>
          <a:xfrm>
            <a:off x="4459422" y="1840984"/>
            <a:ext cx="1317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1400" dirty="0"/>
              <a:t>Key Developer 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A9AB1C-669B-4AFC-82F7-C52060701B54}"/>
              </a:ext>
            </a:extLst>
          </p:cNvPr>
          <p:cNvSpPr/>
          <p:nvPr/>
        </p:nvSpPr>
        <p:spPr>
          <a:xfrm>
            <a:off x="4459422" y="2290175"/>
            <a:ext cx="9621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Team Lead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2ACA96-6491-433A-B303-25AF86C8205F}"/>
              </a:ext>
            </a:extLst>
          </p:cNvPr>
          <p:cNvSpPr/>
          <p:nvPr/>
        </p:nvSpPr>
        <p:spPr>
          <a:xfrm>
            <a:off x="4458966" y="2722405"/>
            <a:ext cx="14897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1400" dirty="0"/>
              <a:t>Solution Architect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D2B020-8C50-4E83-A040-B1FD80E99C96}"/>
              </a:ext>
            </a:extLst>
          </p:cNvPr>
          <p:cNvSpPr/>
          <p:nvPr/>
        </p:nvSpPr>
        <p:spPr>
          <a:xfrm>
            <a:off x="4424282" y="3619271"/>
            <a:ext cx="13210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1400"/>
              <a:t>Automation QA</a:t>
            </a:r>
            <a:endParaRPr lang="ru-RU" sz="14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059A44-E471-4EB3-AE8D-562E1656C7B4}"/>
              </a:ext>
            </a:extLst>
          </p:cNvPr>
          <p:cNvSpPr/>
          <p:nvPr/>
        </p:nvSpPr>
        <p:spPr>
          <a:xfrm>
            <a:off x="4425135" y="4023544"/>
            <a:ext cx="1391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1400"/>
              <a:t>Business Analyst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958D80C-9A65-45D2-8613-336818663498}"/>
              </a:ext>
            </a:extLst>
          </p:cNvPr>
          <p:cNvSpPr/>
          <p:nvPr/>
        </p:nvSpPr>
        <p:spPr>
          <a:xfrm>
            <a:off x="4424282" y="4447882"/>
            <a:ext cx="12018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1400"/>
              <a:t>Scrum Master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A11F48C-C608-46CE-BAD4-15B84E8D38E6}"/>
              </a:ext>
            </a:extLst>
          </p:cNvPr>
          <p:cNvSpPr/>
          <p:nvPr/>
        </p:nvSpPr>
        <p:spPr>
          <a:xfrm>
            <a:off x="3915080" y="4067224"/>
            <a:ext cx="461726" cy="23045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53B4A2E-BEC1-4FB8-B3D2-728579980BFC}"/>
              </a:ext>
            </a:extLst>
          </p:cNvPr>
          <p:cNvSpPr/>
          <p:nvPr/>
        </p:nvSpPr>
        <p:spPr>
          <a:xfrm>
            <a:off x="3923071" y="4486543"/>
            <a:ext cx="461726" cy="23045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637609F-062B-43F6-9DE7-01FB141FA459}"/>
              </a:ext>
            </a:extLst>
          </p:cNvPr>
          <p:cNvSpPr/>
          <p:nvPr/>
        </p:nvSpPr>
        <p:spPr>
          <a:xfrm>
            <a:off x="3904010" y="3303725"/>
            <a:ext cx="461726" cy="23045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266D632-292C-4C3C-9493-9E972DA9A471}"/>
              </a:ext>
            </a:extLst>
          </p:cNvPr>
          <p:cNvSpPr/>
          <p:nvPr/>
        </p:nvSpPr>
        <p:spPr>
          <a:xfrm>
            <a:off x="4435482" y="3253944"/>
            <a:ext cx="4090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1400"/>
              <a:t>QA</a:t>
            </a:r>
            <a:endParaRPr lang="ru-RU" sz="1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CA77E95-BADB-4CD9-8852-85F9131ACE4A}"/>
              </a:ext>
            </a:extLst>
          </p:cNvPr>
          <p:cNvSpPr/>
          <p:nvPr/>
        </p:nvSpPr>
        <p:spPr>
          <a:xfrm>
            <a:off x="3909188" y="3676274"/>
            <a:ext cx="461726" cy="230453"/>
          </a:xfrm>
          <a:prstGeom prst="rect">
            <a:avLst/>
          </a:prstGeom>
          <a:solidFill>
            <a:srgbClr val="4645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F6E6B5-FFFC-4A76-BB86-DD8E36DA3DAA}"/>
              </a:ext>
            </a:extLst>
          </p:cNvPr>
          <p:cNvSpPr/>
          <p:nvPr/>
        </p:nvSpPr>
        <p:spPr>
          <a:xfrm>
            <a:off x="3979069" y="0"/>
            <a:ext cx="2878931" cy="51435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6072" y="1412416"/>
            <a:ext cx="3635947" cy="1421928"/>
          </a:xfrm>
        </p:spPr>
        <p:txBody>
          <a:bodyPr/>
          <a:lstStyle/>
          <a:p>
            <a:r>
              <a:rPr lang="en-US" b="1">
                <a:cs typeface="Calibri Light"/>
              </a:rPr>
              <a:t>Эй, IT! </a:t>
            </a:r>
            <a:br>
              <a:rPr lang="en-US" b="1">
                <a:cs typeface="Calibri Light"/>
              </a:rPr>
            </a:br>
            <a:r>
              <a:rPr lang="en-US" b="1">
                <a:cs typeface="Calibri Light"/>
              </a:rPr>
              <a:t>Кто все эти люди?</a:t>
            </a:r>
            <a:endParaRPr lang="en-US" b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98600" y="2930248"/>
            <a:ext cx="3236976" cy="235449"/>
          </a:xfrm>
        </p:spPr>
        <p:txBody>
          <a:bodyPr/>
          <a:lstStyle/>
          <a:p>
            <a:r>
              <a:rPr lang="ru-RU" sz="1800" dirty="0">
                <a:cs typeface="Calibri"/>
              </a:rPr>
              <a:t>Виталий Квятковский</a:t>
            </a:r>
            <a:endParaRPr lang="en-US" sz="1800" dirty="0">
              <a:cs typeface="Calibri"/>
            </a:endParaRPr>
          </a:p>
          <a:p>
            <a:r>
              <a:rPr lang="en-US" sz="1800" dirty="0">
                <a:solidFill>
                  <a:schemeClr val="accent6"/>
                </a:solidFill>
                <a:cs typeface="Calibri"/>
              </a:rPr>
              <a:t>SA</a:t>
            </a:r>
            <a:r>
              <a:rPr lang="en-US" sz="1800" dirty="0">
                <a:cs typeface="Calibri"/>
              </a:rPr>
              <a:t>, EPAM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398600" y="4300949"/>
            <a:ext cx="1816640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14350">
              <a:defRPr/>
            </a:pPr>
            <a:r>
              <a:rPr lang="en-US" sz="525">
                <a:solidFill>
                  <a:schemeClr val="bg1"/>
                </a:solidFill>
                <a:latin typeface="+mj-lt"/>
              </a:rPr>
              <a:t>CONFIDENTIAL  |  © 2019 EPAM Systems, Inc.</a:t>
            </a:r>
            <a:endParaRPr lang="en-US" sz="525"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8F4464-559A-4A5D-AE74-6E63011DF0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277" y="964924"/>
            <a:ext cx="3219089" cy="321365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D60F53D-62F0-4A8F-B79A-C2D7CA371177}"/>
              </a:ext>
            </a:extLst>
          </p:cNvPr>
          <p:cNvSpPr/>
          <p:nvPr/>
        </p:nvSpPr>
        <p:spPr>
          <a:xfrm>
            <a:off x="342900" y="342900"/>
            <a:ext cx="1485900" cy="7143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0DBC464D-9D0A-47E5-A468-EE1EC2473938}"/>
              </a:ext>
            </a:extLst>
          </p:cNvPr>
          <p:cNvSpPr/>
          <p:nvPr/>
        </p:nvSpPr>
        <p:spPr>
          <a:xfrm>
            <a:off x="242003" y="2918012"/>
            <a:ext cx="544006" cy="679076"/>
          </a:xfrm>
          <a:custGeom>
            <a:avLst/>
            <a:gdLst>
              <a:gd name="connsiteX0" fmla="*/ 107621 w 544006"/>
              <a:gd name="connsiteY0" fmla="*/ 302559 h 679076"/>
              <a:gd name="connsiteX1" fmla="*/ 114344 w 544006"/>
              <a:gd name="connsiteY1" fmla="*/ 188259 h 679076"/>
              <a:gd name="connsiteX2" fmla="*/ 147962 w 544006"/>
              <a:gd name="connsiteY2" fmla="*/ 147917 h 679076"/>
              <a:gd name="connsiteX3" fmla="*/ 188303 w 544006"/>
              <a:gd name="connsiteY3" fmla="*/ 121023 h 679076"/>
              <a:gd name="connsiteX4" fmla="*/ 228644 w 544006"/>
              <a:gd name="connsiteY4" fmla="*/ 87406 h 679076"/>
              <a:gd name="connsiteX5" fmla="*/ 242091 w 544006"/>
              <a:gd name="connsiteY5" fmla="*/ 67235 h 679076"/>
              <a:gd name="connsiteX6" fmla="*/ 262262 w 544006"/>
              <a:gd name="connsiteY6" fmla="*/ 60512 h 679076"/>
              <a:gd name="connsiteX7" fmla="*/ 302603 w 544006"/>
              <a:gd name="connsiteY7" fmla="*/ 40341 h 679076"/>
              <a:gd name="connsiteX8" fmla="*/ 443797 w 544006"/>
              <a:gd name="connsiteY8" fmla="*/ 60512 h 679076"/>
              <a:gd name="connsiteX9" fmla="*/ 463968 w 544006"/>
              <a:gd name="connsiteY9" fmla="*/ 87406 h 679076"/>
              <a:gd name="connsiteX10" fmla="*/ 484138 w 544006"/>
              <a:gd name="connsiteY10" fmla="*/ 121023 h 679076"/>
              <a:gd name="connsiteX11" fmla="*/ 524479 w 544006"/>
              <a:gd name="connsiteY11" fmla="*/ 147917 h 679076"/>
              <a:gd name="connsiteX12" fmla="*/ 524479 w 544006"/>
              <a:gd name="connsiteY12" fmla="*/ 437029 h 679076"/>
              <a:gd name="connsiteX13" fmla="*/ 490862 w 544006"/>
              <a:gd name="connsiteY13" fmla="*/ 490817 h 679076"/>
              <a:gd name="connsiteX14" fmla="*/ 470691 w 544006"/>
              <a:gd name="connsiteY14" fmla="*/ 531159 h 679076"/>
              <a:gd name="connsiteX15" fmla="*/ 443797 w 544006"/>
              <a:gd name="connsiteY15" fmla="*/ 544606 h 679076"/>
              <a:gd name="connsiteX16" fmla="*/ 430350 w 544006"/>
              <a:gd name="connsiteY16" fmla="*/ 564776 h 679076"/>
              <a:gd name="connsiteX17" fmla="*/ 423626 w 544006"/>
              <a:gd name="connsiteY17" fmla="*/ 584947 h 679076"/>
              <a:gd name="connsiteX18" fmla="*/ 363115 w 544006"/>
              <a:gd name="connsiteY18" fmla="*/ 632012 h 679076"/>
              <a:gd name="connsiteX19" fmla="*/ 329497 w 544006"/>
              <a:gd name="connsiteY19" fmla="*/ 645459 h 679076"/>
              <a:gd name="connsiteX20" fmla="*/ 275709 w 544006"/>
              <a:gd name="connsiteY20" fmla="*/ 679076 h 679076"/>
              <a:gd name="connsiteX21" fmla="*/ 215197 w 544006"/>
              <a:gd name="connsiteY21" fmla="*/ 672353 h 679076"/>
              <a:gd name="connsiteX22" fmla="*/ 174856 w 544006"/>
              <a:gd name="connsiteY22" fmla="*/ 645459 h 679076"/>
              <a:gd name="connsiteX23" fmla="*/ 154685 w 544006"/>
              <a:gd name="connsiteY23" fmla="*/ 638735 h 679076"/>
              <a:gd name="connsiteX24" fmla="*/ 114344 w 544006"/>
              <a:gd name="connsiteY24" fmla="*/ 611841 h 679076"/>
              <a:gd name="connsiteX25" fmla="*/ 74003 w 544006"/>
              <a:gd name="connsiteY25" fmla="*/ 571500 h 679076"/>
              <a:gd name="connsiteX26" fmla="*/ 53832 w 544006"/>
              <a:gd name="connsiteY26" fmla="*/ 558053 h 679076"/>
              <a:gd name="connsiteX27" fmla="*/ 26938 w 544006"/>
              <a:gd name="connsiteY27" fmla="*/ 517712 h 679076"/>
              <a:gd name="connsiteX28" fmla="*/ 13491 w 544006"/>
              <a:gd name="connsiteY28" fmla="*/ 497541 h 679076"/>
              <a:gd name="connsiteX29" fmla="*/ 44 w 544006"/>
              <a:gd name="connsiteY29" fmla="*/ 403412 h 679076"/>
              <a:gd name="connsiteX30" fmla="*/ 6768 w 544006"/>
              <a:gd name="connsiteY30" fmla="*/ 221876 h 679076"/>
              <a:gd name="connsiteX31" fmla="*/ 26938 w 544006"/>
              <a:gd name="connsiteY31" fmla="*/ 194982 h 679076"/>
              <a:gd name="connsiteX32" fmla="*/ 53832 w 544006"/>
              <a:gd name="connsiteY32" fmla="*/ 147917 h 679076"/>
              <a:gd name="connsiteX33" fmla="*/ 60556 w 544006"/>
              <a:gd name="connsiteY33" fmla="*/ 127747 h 679076"/>
              <a:gd name="connsiteX34" fmla="*/ 100897 w 544006"/>
              <a:gd name="connsiteY34" fmla="*/ 80682 h 679076"/>
              <a:gd name="connsiteX35" fmla="*/ 114344 w 544006"/>
              <a:gd name="connsiteY35" fmla="*/ 60512 h 679076"/>
              <a:gd name="connsiteX36" fmla="*/ 147962 w 544006"/>
              <a:gd name="connsiteY36" fmla="*/ 33617 h 679076"/>
              <a:gd name="connsiteX37" fmla="*/ 154685 w 544006"/>
              <a:gd name="connsiteY37" fmla="*/ 13447 h 679076"/>
              <a:gd name="connsiteX38" fmla="*/ 195026 w 544006"/>
              <a:gd name="connsiteY38" fmla="*/ 0 h 679076"/>
              <a:gd name="connsiteX39" fmla="*/ 235368 w 544006"/>
              <a:gd name="connsiteY39" fmla="*/ 6723 h 679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544006" h="679076">
                <a:moveTo>
                  <a:pt x="107621" y="302559"/>
                </a:moveTo>
                <a:cubicBezTo>
                  <a:pt x="109862" y="264459"/>
                  <a:pt x="108683" y="226003"/>
                  <a:pt x="114344" y="188259"/>
                </a:cubicBezTo>
                <a:cubicBezTo>
                  <a:pt x="115810" y="178485"/>
                  <a:pt x="142382" y="152257"/>
                  <a:pt x="147962" y="147917"/>
                </a:cubicBezTo>
                <a:cubicBezTo>
                  <a:pt x="160719" y="137995"/>
                  <a:pt x="176875" y="132451"/>
                  <a:pt x="188303" y="121023"/>
                </a:cubicBezTo>
                <a:cubicBezTo>
                  <a:pt x="214187" y="95139"/>
                  <a:pt x="200562" y="106127"/>
                  <a:pt x="228644" y="87406"/>
                </a:cubicBezTo>
                <a:cubicBezTo>
                  <a:pt x="233126" y="80682"/>
                  <a:pt x="235781" y="72283"/>
                  <a:pt x="242091" y="67235"/>
                </a:cubicBezTo>
                <a:cubicBezTo>
                  <a:pt x="247625" y="62808"/>
                  <a:pt x="255923" y="63682"/>
                  <a:pt x="262262" y="60512"/>
                </a:cubicBezTo>
                <a:cubicBezTo>
                  <a:pt x="314397" y="34444"/>
                  <a:pt x="251902" y="57240"/>
                  <a:pt x="302603" y="40341"/>
                </a:cubicBezTo>
                <a:cubicBezTo>
                  <a:pt x="336788" y="42240"/>
                  <a:pt x="408991" y="25706"/>
                  <a:pt x="443797" y="60512"/>
                </a:cubicBezTo>
                <a:cubicBezTo>
                  <a:pt x="451721" y="68436"/>
                  <a:pt x="457752" y="78082"/>
                  <a:pt x="463968" y="87406"/>
                </a:cubicBezTo>
                <a:cubicBezTo>
                  <a:pt x="471217" y="98279"/>
                  <a:pt x="474898" y="111783"/>
                  <a:pt x="484138" y="121023"/>
                </a:cubicBezTo>
                <a:cubicBezTo>
                  <a:pt x="495566" y="132451"/>
                  <a:pt x="524479" y="147917"/>
                  <a:pt x="524479" y="147917"/>
                </a:cubicBezTo>
                <a:cubicBezTo>
                  <a:pt x="558828" y="250959"/>
                  <a:pt x="540665" y="188855"/>
                  <a:pt x="524479" y="437029"/>
                </a:cubicBezTo>
                <a:cubicBezTo>
                  <a:pt x="521933" y="476065"/>
                  <a:pt x="515155" y="474622"/>
                  <a:pt x="490862" y="490817"/>
                </a:cubicBezTo>
                <a:cubicBezTo>
                  <a:pt x="486273" y="504584"/>
                  <a:pt x="482722" y="521133"/>
                  <a:pt x="470691" y="531159"/>
                </a:cubicBezTo>
                <a:cubicBezTo>
                  <a:pt x="462991" y="537575"/>
                  <a:pt x="452762" y="540124"/>
                  <a:pt x="443797" y="544606"/>
                </a:cubicBezTo>
                <a:cubicBezTo>
                  <a:pt x="439315" y="551329"/>
                  <a:pt x="433964" y="557549"/>
                  <a:pt x="430350" y="564776"/>
                </a:cubicBezTo>
                <a:cubicBezTo>
                  <a:pt x="427180" y="571115"/>
                  <a:pt x="427557" y="579050"/>
                  <a:pt x="423626" y="584947"/>
                </a:cubicBezTo>
                <a:cubicBezTo>
                  <a:pt x="413273" y="600476"/>
                  <a:pt x="375256" y="627156"/>
                  <a:pt x="363115" y="632012"/>
                </a:cubicBezTo>
                <a:cubicBezTo>
                  <a:pt x="351909" y="636494"/>
                  <a:pt x="340124" y="639737"/>
                  <a:pt x="329497" y="645459"/>
                </a:cubicBezTo>
                <a:cubicBezTo>
                  <a:pt x="310881" y="655483"/>
                  <a:pt x="275709" y="679076"/>
                  <a:pt x="275709" y="679076"/>
                </a:cubicBezTo>
                <a:cubicBezTo>
                  <a:pt x="255538" y="676835"/>
                  <a:pt x="234450" y="678771"/>
                  <a:pt x="215197" y="672353"/>
                </a:cubicBezTo>
                <a:cubicBezTo>
                  <a:pt x="199865" y="667242"/>
                  <a:pt x="190188" y="650570"/>
                  <a:pt x="174856" y="645459"/>
                </a:cubicBezTo>
                <a:lnTo>
                  <a:pt x="154685" y="638735"/>
                </a:lnTo>
                <a:cubicBezTo>
                  <a:pt x="119027" y="585247"/>
                  <a:pt x="168615" y="649830"/>
                  <a:pt x="114344" y="611841"/>
                </a:cubicBezTo>
                <a:cubicBezTo>
                  <a:pt x="98765" y="600936"/>
                  <a:pt x="87450" y="584947"/>
                  <a:pt x="74003" y="571500"/>
                </a:cubicBezTo>
                <a:cubicBezTo>
                  <a:pt x="68289" y="565786"/>
                  <a:pt x="60556" y="562535"/>
                  <a:pt x="53832" y="558053"/>
                </a:cubicBezTo>
                <a:lnTo>
                  <a:pt x="26938" y="517712"/>
                </a:lnTo>
                <a:lnTo>
                  <a:pt x="13491" y="497541"/>
                </a:lnTo>
                <a:cubicBezTo>
                  <a:pt x="10147" y="477473"/>
                  <a:pt x="44" y="420233"/>
                  <a:pt x="44" y="403412"/>
                </a:cubicBezTo>
                <a:cubicBezTo>
                  <a:pt x="44" y="342859"/>
                  <a:pt x="-981" y="281932"/>
                  <a:pt x="6768" y="221876"/>
                </a:cubicBezTo>
                <a:cubicBezTo>
                  <a:pt x="8202" y="210762"/>
                  <a:pt x="20215" y="203947"/>
                  <a:pt x="26938" y="194982"/>
                </a:cubicBezTo>
                <a:cubicBezTo>
                  <a:pt x="41159" y="138103"/>
                  <a:pt x="21787" y="195984"/>
                  <a:pt x="53832" y="147917"/>
                </a:cubicBezTo>
                <a:cubicBezTo>
                  <a:pt x="57763" y="142020"/>
                  <a:pt x="57040" y="133900"/>
                  <a:pt x="60556" y="127747"/>
                </a:cubicBezTo>
                <a:cubicBezTo>
                  <a:pt x="78870" y="95698"/>
                  <a:pt x="79219" y="106696"/>
                  <a:pt x="100897" y="80682"/>
                </a:cubicBezTo>
                <a:cubicBezTo>
                  <a:pt x="106070" y="74474"/>
                  <a:pt x="109296" y="66822"/>
                  <a:pt x="114344" y="60512"/>
                </a:cubicBezTo>
                <a:cubicBezTo>
                  <a:pt x="125295" y="46823"/>
                  <a:pt x="132981" y="43604"/>
                  <a:pt x="147962" y="33617"/>
                </a:cubicBezTo>
                <a:cubicBezTo>
                  <a:pt x="150203" y="26894"/>
                  <a:pt x="148918" y="17566"/>
                  <a:pt x="154685" y="13447"/>
                </a:cubicBezTo>
                <a:cubicBezTo>
                  <a:pt x="166219" y="5208"/>
                  <a:pt x="195026" y="0"/>
                  <a:pt x="195026" y="0"/>
                </a:cubicBezTo>
                <a:cubicBezTo>
                  <a:pt x="226270" y="7810"/>
                  <a:pt x="212680" y="6723"/>
                  <a:pt x="235368" y="6723"/>
                </a:cubicBez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97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92018" y="2336006"/>
            <a:ext cx="1058464" cy="301752"/>
          </a:xfrm>
        </p:spPr>
        <p:txBody>
          <a:bodyPr/>
          <a:lstStyle/>
          <a:p>
            <a:r>
              <a:rPr lang="ru-RU" sz="4000" b="1" dirty="0"/>
              <a:t>Анонс</a:t>
            </a:r>
            <a:endParaRPr lang="en-US" sz="32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845A9-188B-8049-BCF6-C7A00D112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24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C4FEC-E5FC-49AA-A591-29C3A4E34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ГДЕ НАЙТИ: </a:t>
            </a:r>
            <a:r>
              <a:rPr lang="en-US" sz="2400" b="1" dirty="0"/>
              <a:t>TRAINING.BY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40D3FA-AACD-4D15-B7FE-69A949F53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9DB04A-B388-486A-9430-AED8B8FDAC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02" r="1553" b="6161"/>
          <a:stretch/>
        </p:blipFill>
        <p:spPr>
          <a:xfrm>
            <a:off x="-660085" y="691688"/>
            <a:ext cx="8178169" cy="397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669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63007" y="784735"/>
            <a:ext cx="2931984" cy="301752"/>
          </a:xfrm>
        </p:spPr>
        <p:txBody>
          <a:bodyPr/>
          <a:lstStyle/>
          <a:p>
            <a:r>
              <a:rPr lang="ru-RU" sz="3200" b="1" dirty="0"/>
              <a:t>Мастер - классы</a:t>
            </a:r>
            <a:endParaRPr lang="en-US" sz="2400" b="1" dirty="0"/>
          </a:p>
        </p:txBody>
      </p:sp>
      <p:sp>
        <p:nvSpPr>
          <p:cNvPr id="14" name="Прямоугольник 6">
            <a:extLst>
              <a:ext uri="{FF2B5EF4-FFF2-40B4-BE49-F238E27FC236}">
                <a16:creationId xmlns:a16="http://schemas.microsoft.com/office/drawing/2014/main" id="{70CA7750-17B9-4136-8BD2-9CCF2FD76871}"/>
              </a:ext>
            </a:extLst>
          </p:cNvPr>
          <p:cNvSpPr/>
          <p:nvPr/>
        </p:nvSpPr>
        <p:spPr>
          <a:xfrm>
            <a:off x="2664541" y="1321335"/>
            <a:ext cx="1528917" cy="435130"/>
          </a:xfrm>
          <a:prstGeom prst="rect">
            <a:avLst/>
          </a:prstGeom>
          <a:noFill/>
          <a:ln w="12700" cap="rnd">
            <a:solidFill>
              <a:schemeClr val="accent3"/>
            </a:solidFill>
            <a:rou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ln w="0"/>
                <a:solidFill>
                  <a:schemeClr val="bg2">
                    <a:lumMod val="25000"/>
                  </a:schemeClr>
                </a:solidFill>
              </a:rPr>
              <a:t>14 : 10</a:t>
            </a:r>
            <a:endParaRPr lang="en-US" sz="3200" b="1" dirty="0">
              <a:ln w="0"/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8" name="Title 2">
            <a:extLst>
              <a:ext uri="{FF2B5EF4-FFF2-40B4-BE49-F238E27FC236}">
                <a16:creationId xmlns:a16="http://schemas.microsoft.com/office/drawing/2014/main" id="{8509ADF6-B75E-496E-BCE8-A10A486E254A}"/>
              </a:ext>
            </a:extLst>
          </p:cNvPr>
          <p:cNvSpPr txBox="1">
            <a:spLocks/>
          </p:cNvSpPr>
          <p:nvPr/>
        </p:nvSpPr>
        <p:spPr>
          <a:xfrm>
            <a:off x="586645" y="1958691"/>
            <a:ext cx="2931984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>
            <a:lvl1pPr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500" kern="1200" cap="none" spc="75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/>
              <a:t>Программирование а.</a:t>
            </a:r>
            <a:r>
              <a:rPr lang="ru-RU" sz="4400" b="1" dirty="0"/>
              <a:t>309</a:t>
            </a:r>
            <a:endParaRPr lang="en-US" sz="2400" b="1" dirty="0"/>
          </a:p>
        </p:txBody>
      </p:sp>
      <p:sp>
        <p:nvSpPr>
          <p:cNvPr id="32" name="Title 2">
            <a:extLst>
              <a:ext uri="{FF2B5EF4-FFF2-40B4-BE49-F238E27FC236}">
                <a16:creationId xmlns:a16="http://schemas.microsoft.com/office/drawing/2014/main" id="{48B260A1-E9A6-495F-928B-681D1E35ABFB}"/>
              </a:ext>
            </a:extLst>
          </p:cNvPr>
          <p:cNvSpPr txBox="1">
            <a:spLocks/>
          </p:cNvSpPr>
          <p:nvPr/>
        </p:nvSpPr>
        <p:spPr>
          <a:xfrm>
            <a:off x="586645" y="2981771"/>
            <a:ext cx="2931984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>
            <a:lvl1pPr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500" kern="1200" cap="none" spc="75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/>
              <a:t>Тестирование а.</a:t>
            </a:r>
            <a:r>
              <a:rPr lang="ru-RU" sz="4400" b="1" dirty="0"/>
              <a:t>308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65766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/>
              <a:t>Вопросы и ответы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773324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3CC13E-45A8-4765-BFEC-497F16C32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716" y="1803228"/>
            <a:ext cx="4186570" cy="1220182"/>
          </a:xfrm>
        </p:spPr>
        <p:txBody>
          <a:bodyPr/>
          <a:lstStyle/>
          <a:p>
            <a:r>
              <a:rPr lang="ru-RU" sz="3200"/>
              <a:t>Спасибо за внимание!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161395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67892" y="328452"/>
            <a:ext cx="1615677" cy="226314"/>
          </a:xfrm>
        </p:spPr>
        <p:txBody>
          <a:bodyPr/>
          <a:lstStyle/>
          <a:p>
            <a:r>
              <a:rPr lang="en-US" sz="2800" b="1"/>
              <a:t>Titles vs Roles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267892" y="1445260"/>
            <a:ext cx="2989659" cy="3397250"/>
          </a:xfrm>
        </p:spPr>
        <p:txBody>
          <a:bodyPr/>
          <a:lstStyle/>
          <a:p>
            <a:r>
              <a:rPr lang="en-US" sz="1800"/>
              <a:t>Title / </a:t>
            </a:r>
            <a:r>
              <a:rPr lang="ru-RU" sz="1800"/>
              <a:t>Должность</a:t>
            </a:r>
            <a:endParaRPr lang="en-US" sz="1800"/>
          </a:p>
          <a:p>
            <a:pPr marL="0" indent="0">
              <a:buNone/>
            </a:pPr>
            <a:endParaRPr lang="ru-RU" sz="1800"/>
          </a:p>
          <a:p>
            <a:pPr marL="0" indent="0">
              <a:buNone/>
            </a:pPr>
            <a:endParaRPr lang="ru-RU" sz="1800"/>
          </a:p>
          <a:p>
            <a:pPr marL="0" indent="0">
              <a:buNone/>
            </a:pPr>
            <a:endParaRPr lang="ru-RU" sz="1800"/>
          </a:p>
          <a:p>
            <a:pPr marL="0" indent="0">
              <a:buNone/>
            </a:pPr>
            <a:endParaRPr lang="ru-RU" sz="1800"/>
          </a:p>
          <a:p>
            <a:pPr marL="0" indent="0">
              <a:buNone/>
            </a:pPr>
            <a:endParaRPr lang="ru-RU" sz="1800"/>
          </a:p>
          <a:p>
            <a:pPr marL="0" indent="0" algn="ctr">
              <a:buNone/>
            </a:pPr>
            <a:r>
              <a:rPr lang="ru-RU" sz="1800" b="1"/>
              <a:t>Что вы можете делать​</a:t>
            </a:r>
            <a:endParaRPr lang="en-US" sz="1800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" name="Content Placeholder 7"/>
          <p:cNvSpPr>
            <a:spLocks noGrp="1"/>
          </p:cNvSpPr>
          <p:nvPr>
            <p:ph sz="quarter" idx="10"/>
          </p:nvPr>
        </p:nvSpPr>
        <p:spPr>
          <a:xfrm>
            <a:off x="3495368" y="1452562"/>
            <a:ext cx="2989659" cy="2547938"/>
          </a:xfrm>
        </p:spPr>
        <p:txBody>
          <a:bodyPr/>
          <a:lstStyle/>
          <a:p>
            <a:r>
              <a:rPr lang="ru-RU" sz="1800" dirty="0"/>
              <a:t>Role / Роль / Позиция</a:t>
            </a:r>
          </a:p>
          <a:p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 algn="ctr">
              <a:buNone/>
            </a:pPr>
            <a:r>
              <a:rPr lang="ru-RU" sz="1800" b="1" dirty="0"/>
              <a:t>Что вы делаете</a:t>
            </a:r>
          </a:p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ru-RU" sz="2000" b="1" dirty="0">
                <a:solidFill>
                  <a:srgbClr val="C00000"/>
                </a:solidFill>
              </a:rPr>
              <a:t>на проекте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80475" y="1283619"/>
            <a:ext cx="3104147" cy="2716881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1" name="Прямоугольник 10"/>
          <p:cNvSpPr/>
          <p:nvPr/>
        </p:nvSpPr>
        <p:spPr>
          <a:xfrm>
            <a:off x="3420072" y="1283619"/>
            <a:ext cx="3104147" cy="2716881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1741000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/>
              <a:t>Titles / </a:t>
            </a:r>
            <a:r>
              <a:rPr lang="ru-RU" sz="2800" b="1"/>
              <a:t>Должности</a:t>
            </a:r>
            <a:endParaRPr lang="en-US" sz="2800" b="1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7556" y="862205"/>
            <a:ext cx="2989658" cy="2039964"/>
          </a:xfrm>
        </p:spPr>
        <p:txBody>
          <a:bodyPr/>
          <a:lstStyle/>
          <a:p>
            <a:pPr marL="0" indent="0" fontAlgn="base">
              <a:lnSpc>
                <a:spcPct val="150000"/>
              </a:lnSpc>
              <a:buNone/>
            </a:pPr>
            <a:r>
              <a:rPr lang="en-US" sz="1600" b="1"/>
              <a:t>DEV  - </a:t>
            </a:r>
            <a:r>
              <a:rPr lang="ru-RU" sz="1600" b="1"/>
              <a:t>Разработчик</a:t>
            </a:r>
            <a:endParaRPr lang="en-US" sz="1600" b="1"/>
          </a:p>
          <a:p>
            <a:pPr marL="0" indent="0" fontAlgn="base">
              <a:lnSpc>
                <a:spcPct val="150000"/>
              </a:lnSpc>
              <a:buNone/>
            </a:pPr>
            <a:r>
              <a:rPr lang="en-US" sz="1600" b="1"/>
              <a:t>QA​ - </a:t>
            </a:r>
            <a:r>
              <a:rPr lang="ru-RU" sz="1600" b="1" err="1"/>
              <a:t>Тестировщик</a:t>
            </a:r>
            <a:endParaRPr lang="en-US" sz="1600" b="1"/>
          </a:p>
          <a:p>
            <a:pPr marL="0" indent="0" fontAlgn="base">
              <a:lnSpc>
                <a:spcPct val="150000"/>
              </a:lnSpc>
              <a:buNone/>
            </a:pPr>
            <a:r>
              <a:rPr lang="en-US" sz="1600" b="1"/>
              <a:t>AQA​</a:t>
            </a:r>
            <a:r>
              <a:rPr lang="ru-RU" sz="1600" b="1"/>
              <a:t> </a:t>
            </a:r>
            <a:r>
              <a:rPr lang="en-US" sz="1600" b="1"/>
              <a:t>- </a:t>
            </a:r>
            <a:r>
              <a:rPr lang="ru-RU" sz="1600" b="1" err="1"/>
              <a:t>Автоматизатор</a:t>
            </a:r>
            <a:endParaRPr lang="en-US" sz="1600" b="1"/>
          </a:p>
          <a:p>
            <a:pPr marL="0" indent="0" fontAlgn="base">
              <a:lnSpc>
                <a:spcPct val="150000"/>
              </a:lnSpc>
              <a:buNone/>
            </a:pPr>
            <a:r>
              <a:rPr lang="en-US" sz="1600" b="1"/>
              <a:t>BA​</a:t>
            </a:r>
            <a:r>
              <a:rPr lang="ru-RU" sz="1600" b="1"/>
              <a:t> </a:t>
            </a:r>
            <a:r>
              <a:rPr lang="en-US" sz="1600" b="1"/>
              <a:t>- </a:t>
            </a:r>
            <a:r>
              <a:rPr lang="ru-RU" sz="1600" b="1"/>
              <a:t>Бизнес Аналитик</a:t>
            </a:r>
            <a:endParaRPr lang="en-US" sz="1600" b="1"/>
          </a:p>
          <a:p>
            <a:pPr marL="0" indent="0" fontAlgn="base">
              <a:lnSpc>
                <a:spcPct val="150000"/>
              </a:lnSpc>
              <a:buNone/>
            </a:pPr>
            <a:r>
              <a:rPr lang="en-US" sz="1600" b="1"/>
              <a:t>DBA​</a:t>
            </a:r>
            <a:r>
              <a:rPr lang="ru-RU" sz="1600" b="1"/>
              <a:t> </a:t>
            </a:r>
            <a:r>
              <a:rPr lang="en-US" sz="1600" b="1"/>
              <a:t>- </a:t>
            </a:r>
            <a:r>
              <a:rPr lang="ru-RU" sz="1600" b="1"/>
              <a:t>Администратор БД</a:t>
            </a:r>
            <a:endParaRPr lang="en-US" sz="1600" b="1"/>
          </a:p>
          <a:p>
            <a:endParaRPr lang="ru-RU" sz="1600" b="1"/>
          </a:p>
          <a:p>
            <a:pPr marL="342900" lvl="1" indent="0">
              <a:buNone/>
            </a:pPr>
            <a:endParaRPr lang="en-US" sz="1600" b="1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2877424" y="786476"/>
            <a:ext cx="3980576" cy="1906292"/>
          </a:xfrm>
        </p:spPr>
        <p:txBody>
          <a:bodyPr/>
          <a:lstStyle/>
          <a:p>
            <a:pPr marL="0" indent="0" fontAlgn="base">
              <a:lnSpc>
                <a:spcPct val="200000"/>
              </a:lnSpc>
              <a:buNone/>
            </a:pPr>
            <a:r>
              <a:rPr lang="en-US" sz="1600" b="1"/>
              <a:t>SA​</a:t>
            </a:r>
            <a:r>
              <a:rPr lang="ru-RU" sz="1600" b="1"/>
              <a:t> </a:t>
            </a:r>
            <a:r>
              <a:rPr lang="en-US" sz="1600" b="1"/>
              <a:t>Solution Architect  - </a:t>
            </a:r>
            <a:r>
              <a:rPr lang="ru-RU" sz="1600" b="1"/>
              <a:t>Архитектор решений</a:t>
            </a:r>
            <a:endParaRPr lang="en-US" sz="1600" b="1"/>
          </a:p>
          <a:p>
            <a:pPr marL="0" indent="0" fontAlgn="base">
              <a:lnSpc>
                <a:spcPct val="200000"/>
              </a:lnSpc>
              <a:buNone/>
            </a:pPr>
            <a:r>
              <a:rPr lang="en-US" sz="1600" b="1"/>
              <a:t>DM​</a:t>
            </a:r>
            <a:r>
              <a:rPr lang="ru-RU" sz="1600" b="1"/>
              <a:t> </a:t>
            </a:r>
            <a:r>
              <a:rPr lang="en-US" sz="1600" b="1"/>
              <a:t>Delivery Manager - </a:t>
            </a:r>
            <a:r>
              <a:rPr lang="ru-RU" sz="1600" b="1"/>
              <a:t>?????</a:t>
            </a:r>
            <a:endParaRPr lang="en-US" sz="1600" b="1"/>
          </a:p>
          <a:p>
            <a:pPr marL="0" indent="0" fontAlgn="base">
              <a:lnSpc>
                <a:spcPct val="200000"/>
              </a:lnSpc>
              <a:buNone/>
            </a:pPr>
            <a:r>
              <a:rPr lang="en-US" sz="1600" b="1"/>
              <a:t>PM​</a:t>
            </a:r>
            <a:r>
              <a:rPr lang="ru-RU" sz="1600" b="1"/>
              <a:t> </a:t>
            </a:r>
            <a:r>
              <a:rPr lang="en-US" sz="1600" b="1"/>
              <a:t>Project Manager – </a:t>
            </a:r>
            <a:r>
              <a:rPr lang="ru-RU" sz="1600" b="1"/>
              <a:t>Проектный менеджер</a:t>
            </a:r>
            <a:endParaRPr lang="en-US" sz="1600" b="1"/>
          </a:p>
          <a:p>
            <a:pPr marL="0" indent="0" fontAlgn="base">
              <a:lnSpc>
                <a:spcPct val="200000"/>
              </a:lnSpc>
              <a:buNone/>
            </a:pPr>
            <a:r>
              <a:rPr lang="en-US" sz="1600" b="1"/>
              <a:t>RM​</a:t>
            </a:r>
            <a:r>
              <a:rPr lang="ru-RU" sz="1600" b="1"/>
              <a:t> </a:t>
            </a:r>
            <a:r>
              <a:rPr lang="en-US" sz="1600" b="1"/>
              <a:t>Resource Manager – </a:t>
            </a:r>
            <a:r>
              <a:rPr lang="ru-RU" sz="1600" b="1"/>
              <a:t>Ресурсный менеджер</a:t>
            </a:r>
            <a:endParaRPr lang="en-US" sz="1600" b="1"/>
          </a:p>
          <a:p>
            <a:pPr>
              <a:lnSpc>
                <a:spcPct val="200000"/>
              </a:lnSpc>
            </a:pPr>
            <a:endParaRPr lang="en-US" sz="1800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845A9-188B-8049-BCF6-C7A00D112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A6E3E9-2F33-4FCB-A8E8-0210BD9EDA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5" y="3234108"/>
            <a:ext cx="613234" cy="6132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85F915-EE0B-40C7-B8C5-DCEFCD7E34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768" y="3246498"/>
            <a:ext cx="613234" cy="6132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F9F0B6-CEEA-4583-B91E-86D18FC5AB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383" y="3234108"/>
            <a:ext cx="613234" cy="6132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63BFCD6-7A7A-47DC-BA05-B1DD1D2ABD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040" y="3246498"/>
            <a:ext cx="613234" cy="6132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5164F82-1128-46E7-A686-ACDD8A6CAB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697" y="3246498"/>
            <a:ext cx="613234" cy="61323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4DE166F-3D52-4C2F-9D08-4720F130B33E}"/>
              </a:ext>
            </a:extLst>
          </p:cNvPr>
          <p:cNvCxnSpPr>
            <a:cxnSpLocks/>
          </p:cNvCxnSpPr>
          <p:nvPr/>
        </p:nvCxnSpPr>
        <p:spPr>
          <a:xfrm>
            <a:off x="856895" y="3519721"/>
            <a:ext cx="372311" cy="0"/>
          </a:xfrm>
          <a:prstGeom prst="straightConnector1">
            <a:avLst/>
          </a:prstGeom>
          <a:ln>
            <a:solidFill>
              <a:srgbClr val="4645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EA25535-9864-4EE9-B059-B23BE01D6EE2}"/>
              </a:ext>
            </a:extLst>
          </p:cNvPr>
          <p:cNvCxnSpPr>
            <a:cxnSpLocks/>
          </p:cNvCxnSpPr>
          <p:nvPr/>
        </p:nvCxnSpPr>
        <p:spPr>
          <a:xfrm>
            <a:off x="2502746" y="3540725"/>
            <a:ext cx="372311" cy="0"/>
          </a:xfrm>
          <a:prstGeom prst="straightConnector1">
            <a:avLst/>
          </a:prstGeom>
          <a:ln>
            <a:solidFill>
              <a:srgbClr val="4645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8AF2769-57B7-485A-94B9-55DECC8FB8B0}"/>
              </a:ext>
            </a:extLst>
          </p:cNvPr>
          <p:cNvCxnSpPr>
            <a:cxnSpLocks/>
          </p:cNvCxnSpPr>
          <p:nvPr/>
        </p:nvCxnSpPr>
        <p:spPr>
          <a:xfrm>
            <a:off x="4010506" y="3488966"/>
            <a:ext cx="372311" cy="0"/>
          </a:xfrm>
          <a:prstGeom prst="straightConnector1">
            <a:avLst/>
          </a:prstGeom>
          <a:ln>
            <a:solidFill>
              <a:srgbClr val="4645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6A6C4F7-9682-46DE-97A8-C429C958A81D}"/>
              </a:ext>
            </a:extLst>
          </p:cNvPr>
          <p:cNvCxnSpPr>
            <a:cxnSpLocks/>
          </p:cNvCxnSpPr>
          <p:nvPr/>
        </p:nvCxnSpPr>
        <p:spPr>
          <a:xfrm>
            <a:off x="5373925" y="3494565"/>
            <a:ext cx="372311" cy="0"/>
          </a:xfrm>
          <a:prstGeom prst="straightConnector1">
            <a:avLst/>
          </a:prstGeom>
          <a:ln>
            <a:solidFill>
              <a:srgbClr val="4645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78E9C2E-C376-4488-99C8-4EEC6F4078E8}"/>
              </a:ext>
            </a:extLst>
          </p:cNvPr>
          <p:cNvSpPr/>
          <p:nvPr/>
        </p:nvSpPr>
        <p:spPr>
          <a:xfrm>
            <a:off x="-253720" y="4068803"/>
            <a:ext cx="23641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400"/>
              <a:t>L1 Junior | </a:t>
            </a:r>
          </a:p>
          <a:p>
            <a:pPr lvl="1"/>
            <a:r>
              <a:rPr lang="ru-RU" sz="1400"/>
              <a:t>Младший</a:t>
            </a:r>
            <a:endParaRPr lang="en-US" sz="14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39A3C85-9EB7-4658-827D-B2586E29D9DC}"/>
              </a:ext>
            </a:extLst>
          </p:cNvPr>
          <p:cNvSpPr/>
          <p:nvPr/>
        </p:nvSpPr>
        <p:spPr>
          <a:xfrm>
            <a:off x="1343365" y="4161135"/>
            <a:ext cx="12538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1400"/>
              <a:t>L2 Middle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AE247A-C2B2-4980-98FF-440E503F4D18}"/>
              </a:ext>
            </a:extLst>
          </p:cNvPr>
          <p:cNvSpPr/>
          <p:nvPr/>
        </p:nvSpPr>
        <p:spPr>
          <a:xfrm>
            <a:off x="2746447" y="4068803"/>
            <a:ext cx="13615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400"/>
              <a:t>L3 Senior</a:t>
            </a:r>
            <a:r>
              <a:rPr lang="ru-RU" sz="1400"/>
              <a:t> </a:t>
            </a:r>
            <a:r>
              <a:rPr lang="en-US" sz="1400"/>
              <a:t>| </a:t>
            </a:r>
          </a:p>
          <a:p>
            <a:pPr lvl="1"/>
            <a:r>
              <a:rPr lang="ru-RU" sz="1400"/>
              <a:t>Старший</a:t>
            </a:r>
            <a:endParaRPr lang="en-US" sz="1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F1B0A14-271B-487B-86F7-F44EC1A9FE70}"/>
              </a:ext>
            </a:extLst>
          </p:cNvPr>
          <p:cNvSpPr/>
          <p:nvPr/>
        </p:nvSpPr>
        <p:spPr>
          <a:xfrm>
            <a:off x="4256327" y="4065515"/>
            <a:ext cx="12474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1400"/>
              <a:t>L4 Lead</a:t>
            </a:r>
            <a:r>
              <a:rPr lang="ru-RU" sz="1400"/>
              <a:t> </a:t>
            </a:r>
            <a:r>
              <a:rPr lang="en-US" sz="1400"/>
              <a:t>| </a:t>
            </a:r>
          </a:p>
          <a:p>
            <a:pPr lvl="1"/>
            <a:r>
              <a:rPr lang="ru-RU" sz="1400"/>
              <a:t>Ведущий</a:t>
            </a:r>
            <a:endParaRPr lang="en-US" sz="1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51BB29C-34B0-4E2C-B5C4-6C82E7A4FEDB}"/>
              </a:ext>
            </a:extLst>
          </p:cNvPr>
          <p:cNvSpPr/>
          <p:nvPr/>
        </p:nvSpPr>
        <p:spPr>
          <a:xfrm>
            <a:off x="5560080" y="4065515"/>
            <a:ext cx="12763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1400"/>
              <a:t>L5 Chief</a:t>
            </a:r>
            <a:r>
              <a:rPr lang="ru-RU" sz="1400"/>
              <a:t> </a:t>
            </a:r>
            <a:r>
              <a:rPr lang="en-US" sz="1400"/>
              <a:t>| </a:t>
            </a:r>
          </a:p>
          <a:p>
            <a:pPr lvl="1"/>
            <a:r>
              <a:rPr lang="ru-RU" sz="1400"/>
              <a:t>Главный</a:t>
            </a:r>
            <a:endParaRPr lang="en-US" sz="14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D3F9BC-DC52-4BAD-A92F-88A16EC2E0FF}"/>
              </a:ext>
            </a:extLst>
          </p:cNvPr>
          <p:cNvSpPr/>
          <p:nvPr/>
        </p:nvSpPr>
        <p:spPr>
          <a:xfrm>
            <a:off x="246086" y="809503"/>
            <a:ext cx="48374" cy="2067518"/>
          </a:xfrm>
          <a:prstGeom prst="rect">
            <a:avLst/>
          </a:prstGeom>
          <a:solidFill>
            <a:srgbClr val="A3C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27494BD-EE45-4716-A7EC-A976FD9A3AC1}"/>
              </a:ext>
            </a:extLst>
          </p:cNvPr>
          <p:cNvSpPr/>
          <p:nvPr/>
        </p:nvSpPr>
        <p:spPr>
          <a:xfrm>
            <a:off x="2746447" y="809503"/>
            <a:ext cx="48374" cy="2067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6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/>
              <a:t>Roles / </a:t>
            </a:r>
            <a:r>
              <a:rPr lang="ru-RU" sz="2800" b="1"/>
              <a:t>Роли</a:t>
            </a:r>
            <a:endParaRPr lang="en-US" sz="2800" b="1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9342" y="859568"/>
            <a:ext cx="2989658" cy="2039964"/>
          </a:xfrm>
        </p:spPr>
        <p:txBody>
          <a:bodyPr/>
          <a:lstStyle/>
          <a:p>
            <a:pPr marL="0" indent="0" fontAlgn="base">
              <a:lnSpc>
                <a:spcPct val="150000"/>
              </a:lnSpc>
              <a:buNone/>
            </a:pPr>
            <a:r>
              <a:rPr lang="en-US" sz="1600" b="1"/>
              <a:t>DEV  - </a:t>
            </a:r>
            <a:r>
              <a:rPr lang="ru-RU" sz="1600" b="1"/>
              <a:t>Разработчик</a:t>
            </a:r>
            <a:endParaRPr lang="en-US" sz="1600" b="1"/>
          </a:p>
          <a:p>
            <a:pPr marL="0" indent="0" fontAlgn="base">
              <a:lnSpc>
                <a:spcPct val="150000"/>
              </a:lnSpc>
              <a:buNone/>
            </a:pPr>
            <a:r>
              <a:rPr lang="en-US" sz="1600" b="1"/>
              <a:t>QA​ - </a:t>
            </a:r>
            <a:r>
              <a:rPr lang="ru-RU" sz="1600" b="1" err="1"/>
              <a:t>Тестировщик</a:t>
            </a:r>
            <a:endParaRPr lang="en-US" sz="1600" b="1"/>
          </a:p>
          <a:p>
            <a:pPr marL="0" indent="0" fontAlgn="base">
              <a:lnSpc>
                <a:spcPct val="150000"/>
              </a:lnSpc>
              <a:buNone/>
            </a:pPr>
            <a:r>
              <a:rPr lang="en-US" sz="1600" b="1"/>
              <a:t>AQA​</a:t>
            </a:r>
            <a:r>
              <a:rPr lang="ru-RU" sz="1600" b="1"/>
              <a:t> </a:t>
            </a:r>
            <a:r>
              <a:rPr lang="en-US" sz="1600" b="1"/>
              <a:t>- </a:t>
            </a:r>
            <a:r>
              <a:rPr lang="ru-RU" sz="1600" b="1" err="1"/>
              <a:t>Автоматизатор</a:t>
            </a:r>
            <a:endParaRPr lang="en-US" sz="1600" b="1"/>
          </a:p>
          <a:p>
            <a:pPr marL="0" indent="0" fontAlgn="base">
              <a:lnSpc>
                <a:spcPct val="150000"/>
              </a:lnSpc>
              <a:buNone/>
            </a:pPr>
            <a:r>
              <a:rPr lang="en-US" sz="1600" b="1"/>
              <a:t>BA​</a:t>
            </a:r>
            <a:r>
              <a:rPr lang="ru-RU" sz="1600" b="1"/>
              <a:t> </a:t>
            </a:r>
            <a:r>
              <a:rPr lang="en-US" sz="1600" b="1"/>
              <a:t>- </a:t>
            </a:r>
            <a:r>
              <a:rPr lang="ru-RU" sz="1600" b="1"/>
              <a:t>Бизнес Аналитик</a:t>
            </a:r>
            <a:endParaRPr lang="en-US" sz="1600" b="1"/>
          </a:p>
          <a:p>
            <a:pPr marL="0" indent="0" fontAlgn="base">
              <a:lnSpc>
                <a:spcPct val="150000"/>
              </a:lnSpc>
              <a:buNone/>
            </a:pPr>
            <a:r>
              <a:rPr lang="en-US" sz="1600" b="1"/>
              <a:t>DBA​</a:t>
            </a:r>
            <a:r>
              <a:rPr lang="ru-RU" sz="1600" b="1"/>
              <a:t> </a:t>
            </a:r>
            <a:r>
              <a:rPr lang="en-US" sz="1600" b="1"/>
              <a:t>- </a:t>
            </a:r>
            <a:r>
              <a:rPr lang="ru-RU" sz="1600" b="1"/>
              <a:t>Администратор БД</a:t>
            </a:r>
            <a:endParaRPr lang="en-US" sz="1600" b="1"/>
          </a:p>
          <a:p>
            <a:endParaRPr lang="ru-RU" sz="1600" b="1"/>
          </a:p>
          <a:p>
            <a:pPr marL="342900" lvl="1" indent="0">
              <a:buNone/>
            </a:pPr>
            <a:endParaRPr lang="en-US" sz="1600" b="1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2981796" y="809503"/>
            <a:ext cx="3876204" cy="1906292"/>
          </a:xfrm>
        </p:spPr>
        <p:txBody>
          <a:bodyPr/>
          <a:lstStyle/>
          <a:p>
            <a:pPr marL="0" indent="0" fontAlgn="base">
              <a:lnSpc>
                <a:spcPct val="200000"/>
              </a:lnSpc>
              <a:buNone/>
            </a:pPr>
            <a:r>
              <a:rPr lang="en-US" sz="1600" b="1"/>
              <a:t>SA​</a:t>
            </a:r>
            <a:r>
              <a:rPr lang="ru-RU" sz="1600" b="1"/>
              <a:t> </a:t>
            </a:r>
            <a:r>
              <a:rPr lang="en-US" sz="1600" b="1"/>
              <a:t>Solution Architect  - </a:t>
            </a:r>
            <a:r>
              <a:rPr lang="ru-RU" sz="1600" b="1"/>
              <a:t>Архитектор решений</a:t>
            </a:r>
            <a:endParaRPr lang="en-US" sz="1600" b="1"/>
          </a:p>
          <a:p>
            <a:pPr marL="0" indent="0" fontAlgn="base">
              <a:lnSpc>
                <a:spcPct val="200000"/>
              </a:lnSpc>
              <a:buNone/>
            </a:pPr>
            <a:r>
              <a:rPr lang="en-US" sz="1600" b="1"/>
              <a:t>DM​</a:t>
            </a:r>
            <a:r>
              <a:rPr lang="ru-RU" sz="1600" b="1"/>
              <a:t> </a:t>
            </a:r>
            <a:r>
              <a:rPr lang="en-US" sz="1600" b="1"/>
              <a:t>Delivery Manager - </a:t>
            </a:r>
            <a:r>
              <a:rPr lang="ru-RU" sz="1600" b="1"/>
              <a:t>?????</a:t>
            </a:r>
            <a:endParaRPr lang="en-US" sz="1600" b="1"/>
          </a:p>
          <a:p>
            <a:pPr marL="0" indent="0" fontAlgn="base">
              <a:lnSpc>
                <a:spcPct val="200000"/>
              </a:lnSpc>
              <a:buNone/>
            </a:pPr>
            <a:r>
              <a:rPr lang="en-US" sz="1600" b="1"/>
              <a:t>PM​</a:t>
            </a:r>
            <a:r>
              <a:rPr lang="ru-RU" sz="1600" b="1"/>
              <a:t> </a:t>
            </a:r>
            <a:r>
              <a:rPr lang="en-US" sz="1600" b="1"/>
              <a:t>Project Manager – </a:t>
            </a:r>
            <a:r>
              <a:rPr lang="ru-RU" sz="1600" b="1"/>
              <a:t>Проектный менеджер</a:t>
            </a:r>
            <a:endParaRPr lang="en-US" sz="1600" b="1"/>
          </a:p>
          <a:p>
            <a:pPr marL="0" indent="0">
              <a:lnSpc>
                <a:spcPct val="200000"/>
              </a:lnSpc>
              <a:buNone/>
            </a:pPr>
            <a:endParaRPr lang="en-US" sz="1800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845A9-188B-8049-BCF6-C7A00D112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60081" y="4826639"/>
            <a:ext cx="1030029" cy="316862"/>
          </a:xfrm>
        </p:spPr>
        <p:txBody>
          <a:bodyPr/>
          <a:lstStyle/>
          <a:p>
            <a:fld id="{3A707DD9-E92B-45E8-BE0A-E6B2EDF345E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9DECA-8339-4BEC-9430-7A33DB05F4DA}"/>
              </a:ext>
            </a:extLst>
          </p:cNvPr>
          <p:cNvSpPr/>
          <p:nvPr/>
        </p:nvSpPr>
        <p:spPr>
          <a:xfrm>
            <a:off x="246086" y="809503"/>
            <a:ext cx="48374" cy="20675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7E93BB-2B57-4969-B720-567FE5C76991}"/>
              </a:ext>
            </a:extLst>
          </p:cNvPr>
          <p:cNvSpPr/>
          <p:nvPr/>
        </p:nvSpPr>
        <p:spPr>
          <a:xfrm>
            <a:off x="2755574" y="809503"/>
            <a:ext cx="48374" cy="20675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6429674-E929-4776-B823-680A32DE456A}"/>
              </a:ext>
            </a:extLst>
          </p:cNvPr>
          <p:cNvSpPr/>
          <p:nvPr/>
        </p:nvSpPr>
        <p:spPr>
          <a:xfrm>
            <a:off x="246086" y="3379894"/>
            <a:ext cx="1810920" cy="834919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000"/>
              <a:t>DEV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0CA7DA8-C57A-4362-A1CE-194A8DDBABF4}"/>
              </a:ext>
            </a:extLst>
          </p:cNvPr>
          <p:cNvSpPr/>
          <p:nvPr/>
        </p:nvSpPr>
        <p:spPr>
          <a:xfrm>
            <a:off x="2523540" y="3379893"/>
            <a:ext cx="1810920" cy="834919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000"/>
              <a:t>Key DEV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DF14FAC-37F2-4796-9E5B-6B5DE7449228}"/>
              </a:ext>
            </a:extLst>
          </p:cNvPr>
          <p:cNvSpPr/>
          <p:nvPr/>
        </p:nvSpPr>
        <p:spPr>
          <a:xfrm>
            <a:off x="4706348" y="3379893"/>
            <a:ext cx="1810920" cy="83491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sz="14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82C033-9CD9-41ED-BBBD-B38EA9A50DAC}"/>
              </a:ext>
            </a:extLst>
          </p:cNvPr>
          <p:cNvSpPr/>
          <p:nvPr/>
        </p:nvSpPr>
        <p:spPr>
          <a:xfrm>
            <a:off x="4334460" y="3620883"/>
            <a:ext cx="18079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1600">
                <a:solidFill>
                  <a:srgbClr val="FEFEFE"/>
                </a:solidFill>
              </a:rPr>
              <a:t>Team Lead DEV</a:t>
            </a:r>
          </a:p>
        </p:txBody>
      </p:sp>
    </p:spTree>
    <p:extLst>
      <p:ext uri="{BB962C8B-B14F-4D97-AF65-F5344CB8AC3E}">
        <p14:creationId xmlns:p14="http://schemas.microsoft.com/office/powerpoint/2010/main" val="2520626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b="1"/>
              <a:t>Команда</a:t>
            </a:r>
            <a:endParaRPr lang="en-US" sz="2800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845A9-188B-8049-BCF6-C7A00D112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3343519" y="2459220"/>
            <a:ext cx="216726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13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sz="1013"/>
          </a:p>
        </p:txBody>
      </p:sp>
      <p:sp>
        <p:nvSpPr>
          <p:cNvPr id="8" name="Прямоугольник 7"/>
          <p:cNvSpPr/>
          <p:nvPr/>
        </p:nvSpPr>
        <p:spPr>
          <a:xfrm>
            <a:off x="3343519" y="2459220"/>
            <a:ext cx="216726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13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sz="1013"/>
          </a:p>
        </p:txBody>
      </p:sp>
      <p:sp>
        <p:nvSpPr>
          <p:cNvPr id="9" name="Прямоугольник 8"/>
          <p:cNvSpPr/>
          <p:nvPr/>
        </p:nvSpPr>
        <p:spPr>
          <a:xfrm>
            <a:off x="156498" y="615544"/>
            <a:ext cx="6206028" cy="3373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0000"/>
                </a:solidFill>
                <a:latin typeface="Calibri" panose="020F0502020204030204" pitchFamily="34" charset="0"/>
              </a:rPr>
              <a:t>Agile​</a:t>
            </a:r>
            <a:r>
              <a:rPr lang="ru-RU" sz="1800">
                <a:solidFill>
                  <a:srgbClr val="000000"/>
                </a:solidFill>
                <a:latin typeface="Calibri" panose="020F0502020204030204" pitchFamily="34" charset="0"/>
              </a:rPr>
              <a:t> (</a:t>
            </a:r>
            <a:r>
              <a:rPr lang="en-US" sz="1800">
                <a:solidFill>
                  <a:srgbClr val="000000"/>
                </a:solidFill>
                <a:latin typeface="Calibri" panose="020F0502020204030204" pitchFamily="34" charset="0"/>
              </a:rPr>
              <a:t>Scrum</a:t>
            </a:r>
            <a:r>
              <a:rPr lang="ru-RU" sz="180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  <a:endParaRPr lang="en-US" sz="18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728663" lvl="2" indent="-214313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0000"/>
                </a:solidFill>
                <a:latin typeface="Calibri" panose="020F0502020204030204" pitchFamily="34" charset="0"/>
              </a:rPr>
              <a:t>SM / Scrum Master</a:t>
            </a:r>
            <a:r>
              <a:rPr lang="ru-RU" sz="1800">
                <a:solidFill>
                  <a:srgbClr val="000000"/>
                </a:solidFill>
                <a:latin typeface="Calibri" panose="020F0502020204030204" pitchFamily="34" charset="0"/>
              </a:rPr>
              <a:t> / </a:t>
            </a:r>
            <a:r>
              <a:rPr lang="ru-RU" sz="1800" err="1">
                <a:solidFill>
                  <a:srgbClr val="000000"/>
                </a:solidFill>
                <a:latin typeface="Calibri" panose="020F0502020204030204" pitchFamily="34" charset="0"/>
              </a:rPr>
              <a:t>Скрам</a:t>
            </a:r>
            <a:r>
              <a:rPr lang="ru-RU" sz="1800">
                <a:solidFill>
                  <a:srgbClr val="000000"/>
                </a:solidFill>
                <a:latin typeface="Calibri" panose="020F0502020204030204" pitchFamily="34" charset="0"/>
              </a:rPr>
              <a:t> Мастер</a:t>
            </a:r>
            <a:endParaRPr lang="en-US" sz="18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728663" lvl="2" indent="-214313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0000"/>
                </a:solidFill>
                <a:latin typeface="Calibri" panose="020F0502020204030204" pitchFamily="34" charset="0"/>
              </a:rPr>
              <a:t>PO / Product Owner</a:t>
            </a:r>
            <a:r>
              <a:rPr lang="ru-RU" sz="1800">
                <a:solidFill>
                  <a:srgbClr val="000000"/>
                </a:solidFill>
                <a:latin typeface="Calibri" panose="020F0502020204030204" pitchFamily="34" charset="0"/>
              </a:rPr>
              <a:t> / Владелец Продукта</a:t>
            </a:r>
            <a:endParaRPr lang="en-US" sz="18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728663" lvl="2" indent="-214313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0000"/>
                </a:solidFill>
                <a:latin typeface="Calibri" panose="020F0502020204030204" pitchFamily="34" charset="0"/>
              </a:rPr>
              <a:t>Team​</a:t>
            </a:r>
            <a:r>
              <a:rPr lang="ru-RU" sz="1800">
                <a:solidFill>
                  <a:srgbClr val="000000"/>
                </a:solidFill>
                <a:latin typeface="Calibri" panose="020F0502020204030204" pitchFamily="34" charset="0"/>
              </a:rPr>
              <a:t> / Команда</a:t>
            </a:r>
            <a:endParaRPr lang="en-US" sz="18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14313" indent="-214313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>
                <a:solidFill>
                  <a:srgbClr val="000000"/>
                </a:solidFill>
                <a:latin typeface="Calibri" panose="020F0502020204030204" pitchFamily="34" charset="0"/>
              </a:rPr>
              <a:t> Классические (Водопад, </a:t>
            </a:r>
            <a:r>
              <a:rPr lang="en-US" sz="1800">
                <a:solidFill>
                  <a:srgbClr val="000000"/>
                </a:solidFill>
                <a:latin typeface="Calibri" panose="020F0502020204030204" pitchFamily="34" charset="0"/>
              </a:rPr>
              <a:t>RUP</a:t>
            </a:r>
            <a:r>
              <a:rPr lang="ru-RU" sz="180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  <a:endParaRPr lang="en-US" sz="18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71488" lvl="1" indent="-214313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0000"/>
                </a:solidFill>
                <a:latin typeface="Calibri" panose="020F0502020204030204" pitchFamily="34" charset="0"/>
              </a:rPr>
              <a:t>PM</a:t>
            </a:r>
            <a:r>
              <a:rPr lang="ru-RU" sz="180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Calibri" panose="020F0502020204030204" pitchFamily="34" charset="0"/>
              </a:rPr>
              <a:t>Project Manager</a:t>
            </a:r>
          </a:p>
          <a:p>
            <a:pPr marL="471488" lvl="1" indent="-214313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0000"/>
                </a:solidFill>
                <a:latin typeface="Calibri" panose="020F0502020204030204" pitchFamily="34" charset="0"/>
              </a:rPr>
              <a:t>Team Lead</a:t>
            </a:r>
            <a:endParaRPr lang="ru-RU" sz="18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471488" lvl="1" indent="-214313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0000"/>
                </a:solidFill>
                <a:latin typeface="Calibri" panose="020F0502020204030204" pitchFamily="34" charset="0"/>
              </a:rPr>
              <a:t>Dev / QA / BA …</a:t>
            </a:r>
          </a:p>
        </p:txBody>
      </p:sp>
      <p:pic>
        <p:nvPicPr>
          <p:cNvPr id="9218" name="Picture 2" descr="ÐÐ°ÑÑÐ¸Ð½ÐºÐ¸ Ð¿Ð¾ Ð·Ð°Ð¿ÑÐ¾ÑÑ waterfall vs agile">
            <a:extLst>
              <a:ext uri="{FF2B5EF4-FFF2-40B4-BE49-F238E27FC236}">
                <a16:creationId xmlns:a16="http://schemas.microsoft.com/office/drawing/2014/main" id="{8D59F6B2-D324-400E-A03C-332B7C9C2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245" y="3100684"/>
            <a:ext cx="3109418" cy="157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796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/>
              <a:t>DEV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845A9-188B-8049-BCF6-C7A00D112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3343519" y="2459220"/>
            <a:ext cx="216726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13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sz="1013"/>
          </a:p>
        </p:txBody>
      </p:sp>
      <p:sp>
        <p:nvSpPr>
          <p:cNvPr id="8" name="Прямоугольник 7"/>
          <p:cNvSpPr/>
          <p:nvPr/>
        </p:nvSpPr>
        <p:spPr>
          <a:xfrm>
            <a:off x="3343519" y="2459220"/>
            <a:ext cx="216726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13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sz="1013"/>
          </a:p>
        </p:txBody>
      </p:sp>
      <p:sp>
        <p:nvSpPr>
          <p:cNvPr id="4" name="TextBox 3"/>
          <p:cNvSpPr txBox="1"/>
          <p:nvPr/>
        </p:nvSpPr>
        <p:spPr>
          <a:xfrm>
            <a:off x="285767" y="789852"/>
            <a:ext cx="3302571" cy="33387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/>
              <a:t>Разработка</a:t>
            </a:r>
          </a:p>
          <a:p>
            <a:pPr marL="214313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/>
              <a:t>Частично </a:t>
            </a:r>
            <a:r>
              <a:rPr lang="en-US" sz="1800"/>
              <a:t>QA/BA/AQA</a:t>
            </a:r>
          </a:p>
          <a:p>
            <a:pPr marL="471488" lvl="1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/>
              <a:t>Особенно </a:t>
            </a:r>
            <a:r>
              <a:rPr lang="en-US" sz="1800"/>
              <a:t>AQA</a:t>
            </a:r>
          </a:p>
          <a:p>
            <a:pPr marL="214313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1" u="sng"/>
              <a:t>Key Developer </a:t>
            </a:r>
            <a:endParaRPr lang="ru-RU" sz="1800" b="1" u="sng"/>
          </a:p>
          <a:p>
            <a:pPr marL="471488" lvl="1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/>
              <a:t>частично </a:t>
            </a:r>
            <a:r>
              <a:rPr lang="en-US" sz="1800"/>
              <a:t>software architect</a:t>
            </a:r>
          </a:p>
          <a:p>
            <a:pPr marL="214313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/>
              <a:t>Frontend / Backend / </a:t>
            </a:r>
            <a:r>
              <a:rPr lang="en-US" sz="1800" err="1"/>
              <a:t>Fullstack</a:t>
            </a:r>
            <a:endParaRPr lang="en-US" sz="1800"/>
          </a:p>
        </p:txBody>
      </p:sp>
      <p:sp>
        <p:nvSpPr>
          <p:cNvPr id="7" name="Прямоугольник 6"/>
          <p:cNvSpPr/>
          <p:nvPr/>
        </p:nvSpPr>
        <p:spPr>
          <a:xfrm>
            <a:off x="4324508" y="827983"/>
            <a:ext cx="1115878" cy="435130"/>
          </a:xfrm>
          <a:prstGeom prst="rect">
            <a:avLst/>
          </a:prstGeom>
          <a:solidFill>
            <a:schemeClr val="accent3"/>
          </a:solidFill>
          <a:ln cap="rnd">
            <a:noFill/>
            <a:rou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b="1">
                <a:ln w="0"/>
                <a:solidFill>
                  <a:schemeClr val="bg1"/>
                </a:solidFill>
              </a:rPr>
              <a:t>Должность</a:t>
            </a:r>
            <a:endParaRPr lang="en-US" sz="1400" b="1">
              <a:ln w="0"/>
              <a:solidFill>
                <a:schemeClr val="bg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560081" y="827983"/>
            <a:ext cx="1115878" cy="4351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b="1">
                <a:ln w="0"/>
                <a:solidFill>
                  <a:schemeClr val="bg1"/>
                </a:solidFill>
              </a:rPr>
              <a:t>Роль</a:t>
            </a:r>
            <a:endParaRPr lang="en-US" sz="1400" b="1">
              <a:ln w="0"/>
              <a:solidFill>
                <a:schemeClr val="bg1"/>
              </a:solidFill>
            </a:endParaRPr>
          </a:p>
        </p:txBody>
      </p:sp>
      <p:pic>
        <p:nvPicPr>
          <p:cNvPr id="8194" name="Picture 2" descr="ÐÐ°ÑÑÐ¸Ð½ÐºÐ¸ Ð¿Ð¾ Ð·Ð°Ð¿ÑÐ¾ÑÑ i'm a developer">
            <a:extLst>
              <a:ext uri="{FF2B5EF4-FFF2-40B4-BE49-F238E27FC236}">
                <a16:creationId xmlns:a16="http://schemas.microsoft.com/office/drawing/2014/main" id="{34C9C6C5-1070-4C08-BF7C-A8A39DB0E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alphaModFix amt="5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657" y="1411271"/>
            <a:ext cx="2735457" cy="341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534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/>
              <a:t>TL Team Lead | </a:t>
            </a:r>
            <a:r>
              <a:rPr lang="ru-RU" sz="2400" b="1"/>
              <a:t>Руководитель Команды</a:t>
            </a:r>
            <a:endParaRPr lang="en-US" sz="2400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845A9-188B-8049-BCF6-C7A00D112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3343519" y="2459220"/>
            <a:ext cx="216726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13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sz="1013"/>
          </a:p>
        </p:txBody>
      </p:sp>
      <p:sp>
        <p:nvSpPr>
          <p:cNvPr id="8" name="Прямоугольник 7"/>
          <p:cNvSpPr/>
          <p:nvPr/>
        </p:nvSpPr>
        <p:spPr>
          <a:xfrm>
            <a:off x="3343519" y="2459220"/>
            <a:ext cx="216726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13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sz="1013"/>
          </a:p>
        </p:txBody>
      </p:sp>
      <p:sp>
        <p:nvSpPr>
          <p:cNvPr id="4" name="TextBox 3"/>
          <p:cNvSpPr txBox="1"/>
          <p:nvPr/>
        </p:nvSpPr>
        <p:spPr>
          <a:xfrm>
            <a:off x="270273" y="770168"/>
            <a:ext cx="3007555" cy="3378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/>
              <a:t>Отвечает за реализацию</a:t>
            </a:r>
          </a:p>
          <a:p>
            <a:pPr marL="214313" indent="-214313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/>
              <a:t>Достижение результата</a:t>
            </a:r>
          </a:p>
          <a:p>
            <a:pPr marL="214313" indent="-214313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/>
              <a:t>Знает детали</a:t>
            </a:r>
          </a:p>
          <a:p>
            <a:pPr marL="471488" lvl="1" indent="-214313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/>
              <a:t>Технологии</a:t>
            </a:r>
          </a:p>
          <a:p>
            <a:pPr marL="471488" lvl="1" indent="-214313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/>
              <a:t>Бизнес-логики</a:t>
            </a:r>
          </a:p>
          <a:p>
            <a:pPr marL="214313" indent="-214313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/>
              <a:t>Руководит командой</a:t>
            </a:r>
          </a:p>
          <a:p>
            <a:pPr marL="471488" lvl="1" indent="-214313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u="sng"/>
              <a:t>Раздает задания</a:t>
            </a:r>
          </a:p>
          <a:p>
            <a:pPr marL="471488" lvl="1" indent="-214313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u="sng"/>
              <a:t>Контролирует результат</a:t>
            </a:r>
          </a:p>
          <a:p>
            <a:pPr marL="214313" indent="-214313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/>
              <a:t>Frontend / Backend / QA / AQA</a:t>
            </a:r>
          </a:p>
        </p:txBody>
      </p:sp>
      <p:pic>
        <p:nvPicPr>
          <p:cNvPr id="7170" name="Picture 2" descr="ÐÐ°ÑÑÐ¸Ð½ÐºÐ¸ Ð¿Ð¾ Ð·Ð°Ð¿ÑÐ¾ÑÑ team lead superman">
            <a:extLst>
              <a:ext uri="{FF2B5EF4-FFF2-40B4-BE49-F238E27FC236}">
                <a16:creationId xmlns:a16="http://schemas.microsoft.com/office/drawing/2014/main" id="{F3F2BB0E-FF2C-4AAC-BAB2-3EDE265D0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127" y="1957142"/>
            <a:ext cx="2554229" cy="2647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12">
            <a:extLst>
              <a:ext uri="{FF2B5EF4-FFF2-40B4-BE49-F238E27FC236}">
                <a16:creationId xmlns:a16="http://schemas.microsoft.com/office/drawing/2014/main" id="{920E4DAC-3ACA-45A9-AFEB-6F1B00735DC2}"/>
              </a:ext>
            </a:extLst>
          </p:cNvPr>
          <p:cNvSpPr/>
          <p:nvPr/>
        </p:nvSpPr>
        <p:spPr>
          <a:xfrm>
            <a:off x="5560081" y="827983"/>
            <a:ext cx="1115878" cy="4351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b="1">
                <a:ln w="0"/>
                <a:solidFill>
                  <a:schemeClr val="bg1"/>
                </a:solidFill>
              </a:rPr>
              <a:t>Роль</a:t>
            </a:r>
            <a:endParaRPr lang="en-US" sz="1400" b="1">
              <a:ln w="0"/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00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/>
              <a:t>PO Product Owner | </a:t>
            </a:r>
            <a:r>
              <a:rPr lang="ru-RU" sz="2400" b="1"/>
              <a:t>Владелец Продукта</a:t>
            </a:r>
            <a:endParaRPr lang="en-US" sz="2400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845A9-188B-8049-BCF6-C7A00D112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3343519" y="2459220"/>
            <a:ext cx="216726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13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sz="1013"/>
          </a:p>
        </p:txBody>
      </p:sp>
      <p:sp>
        <p:nvSpPr>
          <p:cNvPr id="8" name="Прямоугольник 7"/>
          <p:cNvSpPr/>
          <p:nvPr/>
        </p:nvSpPr>
        <p:spPr>
          <a:xfrm>
            <a:off x="3343519" y="2459220"/>
            <a:ext cx="216726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13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sz="1013"/>
          </a:p>
        </p:txBody>
      </p:sp>
      <p:sp>
        <p:nvSpPr>
          <p:cNvPr id="4" name="TextBox 3"/>
          <p:cNvSpPr txBox="1"/>
          <p:nvPr/>
        </p:nvSpPr>
        <p:spPr>
          <a:xfrm>
            <a:off x="270273" y="774793"/>
            <a:ext cx="3495572" cy="2230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/>
              <a:t>Знает бизнес</a:t>
            </a:r>
            <a:endParaRPr lang="en-US" sz="1800"/>
          </a:p>
          <a:p>
            <a:pPr marL="214313" indent="-214313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/>
              <a:t>Отвечает за идею</a:t>
            </a:r>
          </a:p>
          <a:p>
            <a:pPr marL="471488" lvl="1" indent="-214313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/>
              <a:t>Как будет выглядеть продукт</a:t>
            </a:r>
          </a:p>
          <a:p>
            <a:pPr marL="214313" indent="-214313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/>
              <a:t>Не требует технических знаний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4E94C72C-3DEF-4892-BDBC-15998BD0FF8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3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51809" y="1869714"/>
            <a:ext cx="2724150" cy="2733675"/>
          </a:xfrm>
          <a:prstGeom prst="rect">
            <a:avLst/>
          </a:prstGeom>
        </p:spPr>
      </p:pic>
      <p:sp>
        <p:nvSpPr>
          <p:cNvPr id="10" name="Прямоугольник 12">
            <a:extLst>
              <a:ext uri="{FF2B5EF4-FFF2-40B4-BE49-F238E27FC236}">
                <a16:creationId xmlns:a16="http://schemas.microsoft.com/office/drawing/2014/main" id="{427AF352-128E-4D75-A56D-B61296B7C525}"/>
              </a:ext>
            </a:extLst>
          </p:cNvPr>
          <p:cNvSpPr/>
          <p:nvPr/>
        </p:nvSpPr>
        <p:spPr>
          <a:xfrm>
            <a:off x="5560081" y="851795"/>
            <a:ext cx="1115878" cy="4351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b="1">
                <a:ln w="0"/>
                <a:solidFill>
                  <a:schemeClr val="bg1"/>
                </a:solidFill>
              </a:rPr>
              <a:t>Роль</a:t>
            </a:r>
            <a:endParaRPr lang="en-US" sz="1400" b="1">
              <a:ln w="0"/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8505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45</TotalTime>
  <Words>973</Words>
  <Application>Microsoft Office PowerPoint</Application>
  <PresentationFormat>Custom</PresentationFormat>
  <Paragraphs>261</Paragraphs>
  <Slides>24</Slides>
  <Notes>21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Covers</vt:lpstr>
      <vt:lpstr>General</vt:lpstr>
      <vt:lpstr>Breakers</vt:lpstr>
      <vt:lpstr>Эй, IT!  Кто все эти люди?</vt:lpstr>
      <vt:lpstr>Эй, IT!  Кто все эти люди?</vt:lpstr>
      <vt:lpstr>Titles vs Roles</vt:lpstr>
      <vt:lpstr>Titles / Должности</vt:lpstr>
      <vt:lpstr>Roles / Роли</vt:lpstr>
      <vt:lpstr>Команда</vt:lpstr>
      <vt:lpstr>DEV</vt:lpstr>
      <vt:lpstr>TL Team Lead | Руководитель Команды</vt:lpstr>
      <vt:lpstr>PO Product Owner | Владелец Продукта</vt:lpstr>
      <vt:lpstr>BA Business Analyst | Бизнес Аналитик</vt:lpstr>
      <vt:lpstr>PM Project Manager | Проектный Менеджер</vt:lpstr>
      <vt:lpstr>SM Scrum Master</vt:lpstr>
      <vt:lpstr>SM Scrum Master</vt:lpstr>
      <vt:lpstr>SM Scrum Master</vt:lpstr>
      <vt:lpstr>DM Delivery Manager</vt:lpstr>
      <vt:lpstr>PowerPoint Presentation</vt:lpstr>
      <vt:lpstr>SA Solution Architect | Архитектор Решений</vt:lpstr>
      <vt:lpstr>Пример</vt:lpstr>
      <vt:lpstr>Пример</vt:lpstr>
      <vt:lpstr>Анонс</vt:lpstr>
      <vt:lpstr>ГДЕ НАЙТИ: TRAINING.BY</vt:lpstr>
      <vt:lpstr>Мастер - классы</vt:lpstr>
      <vt:lpstr>Вопросы и ответы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Vitali Kviatkouski</cp:lastModifiedBy>
  <cp:revision>8</cp:revision>
  <dcterms:created xsi:type="dcterms:W3CDTF">2018-01-26T19:23:30Z</dcterms:created>
  <dcterms:modified xsi:type="dcterms:W3CDTF">2019-04-12T19:36:15Z</dcterms:modified>
</cp:coreProperties>
</file>