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80" r:id="rId3"/>
    <p:sldId id="257" r:id="rId4"/>
    <p:sldId id="268" r:id="rId5"/>
    <p:sldId id="259" r:id="rId6"/>
    <p:sldId id="281" r:id="rId7"/>
    <p:sldId id="269" r:id="rId8"/>
    <p:sldId id="266" r:id="rId9"/>
    <p:sldId id="271" r:id="rId10"/>
    <p:sldId id="264" r:id="rId11"/>
    <p:sldId id="258" r:id="rId12"/>
    <p:sldId id="274" r:id="rId13"/>
    <p:sldId id="275" r:id="rId14"/>
    <p:sldId id="260" r:id="rId15"/>
    <p:sldId id="261" r:id="rId16"/>
    <p:sldId id="276" r:id="rId17"/>
    <p:sldId id="262" r:id="rId18"/>
    <p:sldId id="277" r:id="rId19"/>
    <p:sldId id="263" r:id="rId20"/>
    <p:sldId id="272" r:id="rId21"/>
    <p:sldId id="273" r:id="rId22"/>
    <p:sldId id="267" r:id="rId23"/>
    <p:sldId id="278" r:id="rId24"/>
    <p:sldId id="279" r:id="rId25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5480" autoAdjust="0"/>
  </p:normalViewPr>
  <p:slideViewPr>
    <p:cSldViewPr snapToGrid="0">
      <p:cViewPr varScale="1">
        <p:scale>
          <a:sx n="75" d="100"/>
          <a:sy n="75" d="100"/>
        </p:scale>
        <p:origin x="-96" y="-27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dLbls>
            <c:dLbl>
              <c:idx val="0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numFmt formatCode="0%" sourceLinked="0"/>
              <c:spPr/>
              <c:txPr>
                <a:bodyPr/>
                <a:lstStyle/>
                <a:p>
                  <a:pPr>
                    <a:defRPr sz="4800">
                      <a:latin typeface="Calibri" pitchFamily="34" charset="0"/>
                      <a:cs typeface="Calibri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Лист1!$C$2:$C$3</c:f>
              <c:numCache>
                <c:formatCode>Основной</c:formatCode>
                <c:ptCount val="2"/>
                <c:pt idx="0">
                  <c:v>6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1486034755413243"/>
          <c:h val="0.25315227545709329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23.05.2016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бы хотел чтобы вы задавали вопросы по ходу презентации,</a:t>
            </a:r>
            <a:r>
              <a:rPr lang="ru-RU" baseline="0" dirty="0" smtClean="0"/>
              <a:t> после каждого слайда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 smtClean="0"/>
          </a:p>
          <a:p>
            <a:r>
              <a:rPr lang="ru-RU" dirty="0" smtClean="0"/>
              <a:t>В 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r>
              <a:rPr lang="ru-RU" baseline="0" dirty="0" smtClean="0"/>
              <a:t> – все что не интеграционные тесты</a:t>
            </a:r>
          </a:p>
          <a:p>
            <a:r>
              <a:rPr lang="ru-RU" sz="3600" dirty="0" smtClean="0"/>
              <a:t>Связь с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1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551" y="2787806"/>
            <a:ext cx="803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Какие авто-тесты нам нужны?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3162433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Регрессионные 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UI </a:t>
            </a:r>
            <a:r>
              <a:rPr lang="ru-RU" sz="3200" dirty="0" smtClean="0"/>
              <a:t>тесты (видимость компонентов…)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Редко 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Сложные/трудоемкие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34884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36959" y="257973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34884" y="3317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36959" y="404494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2798" y="4795879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32798" y="554679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автоматическая 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расчеты</a:t>
            </a: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Уверенность 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Экономия времени </a:t>
            </a:r>
            <a:r>
              <a:rPr lang="ru-RU" dirty="0" err="1" smtClean="0"/>
              <a:t>тестировщика</a:t>
            </a:r>
            <a:endParaRPr lang="ru-RU" dirty="0" smtClean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Окупаются со временем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46753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48828" y="2735848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6753" y="358549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48828" y="442407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55818" y="529767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использования 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о тестировании</a:t>
            </a:r>
          </a:p>
          <a:p>
            <a:pPr lvl="1"/>
            <a:r>
              <a:rPr lang="ru-RU" sz="3600" dirty="0" smtClean="0"/>
              <a:t>Выполнение в фоне</a:t>
            </a:r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Качество должно быть выше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8509" y="175250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10584" y="248681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8509" y="322495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584" y="395202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6423" y="468065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6423" y="5420420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позже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я</a:t>
            </a:r>
            <a:endParaRPr lang="ru-RU" dirty="0"/>
          </a:p>
        </p:txBody>
      </p:sp>
      <p:sp>
        <p:nvSpPr>
          <p:cNvPr id="4" name="AutoShape 2" descr="https://pp.vk.me/c628829/v628829023/152f9/5ypLHTN8OQ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599983" y="2766172"/>
            <a:ext cx="2085278" cy="211873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485980" y="1854200"/>
            <a:ext cx="1718219" cy="1646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EPAM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647160" y="4559351"/>
            <a:ext cx="1820439" cy="17652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33500" y="4131837"/>
            <a:ext cx="1054101" cy="9926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LEAD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133601" y="1562100"/>
            <a:ext cx="1173472" cy="1204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TDD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16" name="Прямая соединительная линия 15"/>
          <p:cNvCxnSpPr>
            <a:stCxn id="12" idx="5"/>
            <a:endCxn id="5" idx="1"/>
          </p:cNvCxnSpPr>
          <p:nvPr/>
        </p:nvCxnSpPr>
        <p:spPr>
          <a:xfrm>
            <a:off x="3135222" y="2589840"/>
            <a:ext cx="770143" cy="486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5605983" y="2955073"/>
            <a:ext cx="943498" cy="367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5" idx="5"/>
          </p:cNvCxnSpPr>
          <p:nvPr/>
        </p:nvCxnSpPr>
        <p:spPr>
          <a:xfrm flipH="1" flipV="1">
            <a:off x="5379879" y="4574624"/>
            <a:ext cx="452209" cy="3102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334321" y="4187954"/>
            <a:ext cx="1345581" cy="2613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интерфейса пользователя (</a:t>
            </a:r>
            <a:r>
              <a:rPr lang="en-US" sz="3600" dirty="0" smtClean="0"/>
              <a:t>service/API/GUI)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Unit/Integration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"/>
          </p:nvPr>
        </p:nvSpPr>
        <p:spPr>
          <a:xfrm>
            <a:off x="612754" y="2040680"/>
            <a:ext cx="3870036" cy="3676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 smtClean="0">
                <a:solidFill>
                  <a:schemeClr val="tx2"/>
                </a:solidFill>
              </a:rPr>
              <a:t>Unit</a:t>
            </a:r>
            <a:endParaRPr lang="ru-RU" sz="3600" u="sng" dirty="0" smtClean="0">
              <a:solidFill>
                <a:schemeClr val="tx2"/>
              </a:solidFill>
            </a:endParaRPr>
          </a:p>
          <a:p>
            <a:r>
              <a:rPr lang="ru-RU" sz="3600" dirty="0" smtClean="0"/>
              <a:t>Классы</a:t>
            </a:r>
          </a:p>
          <a:p>
            <a:r>
              <a:rPr lang="ru-RU" sz="3600" dirty="0" smtClean="0"/>
              <a:t>Компоненты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49709" y="2087938"/>
            <a:ext cx="4572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tx2"/>
                </a:solidFill>
              </a:rPr>
              <a:t>Integration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/>
              <a:t>Связи компонентов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ru-RU" sz="3600" dirty="0" smtClean="0"/>
              <a:t>Связ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ru-RU" sz="3600" dirty="0"/>
              <a:t>с </a:t>
            </a:r>
            <a:r>
              <a:rPr lang="ru-RU" sz="3600" dirty="0" smtClean="0"/>
              <a:t>внешними </a:t>
            </a:r>
            <a:r>
              <a:rPr lang="ru-RU" sz="3600" dirty="0"/>
              <a:t>системами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007" y="1340798"/>
            <a:ext cx="3372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Что тестирует?</a:t>
            </a:r>
            <a:endParaRPr lang="ru-RU" sz="4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40302" y="2252546"/>
            <a:ext cx="0" cy="210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13679" y="4575799"/>
            <a:ext cx="8129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61754" y="4739273"/>
            <a:ext cx="4216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TDD</a:t>
            </a:r>
          </a:p>
          <a:p>
            <a:pPr algn="ctr"/>
            <a:r>
              <a:rPr lang="en-US" sz="3600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271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4000" dirty="0" err="1" smtClean="0"/>
              <a:t>JUnit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err="1" smtClean="0"/>
              <a:t>TestNG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1">
              <a:lnSpc>
                <a:spcPct val="200000"/>
              </a:lnSpc>
            </a:pPr>
            <a:r>
              <a:rPr lang="en-US" sz="4000" dirty="0" smtClean="0"/>
              <a:t>Mock-</a:t>
            </a:r>
            <a:r>
              <a:rPr lang="ru-RU" sz="4000" dirty="0" err="1" smtClean="0"/>
              <a:t>фреймворки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r>
              <a:rPr lang="en-US" dirty="0" smtClean="0"/>
              <a:t>: </a:t>
            </a:r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fakes</a:t>
            </a:r>
            <a:r>
              <a:rPr lang="ru-RU" sz="2400" dirty="0" smtClean="0"/>
              <a:t> (</a:t>
            </a: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Нестабильны</a:t>
            </a:r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</a:p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Selenium (</a:t>
            </a:r>
            <a:r>
              <a:rPr lang="en-US" sz="2800" dirty="0" err="1" smtClean="0"/>
              <a:t>Selenide</a:t>
            </a:r>
            <a:r>
              <a:rPr lang="en-US" sz="2800" dirty="0" smtClean="0"/>
              <a:t>, Headless drivers)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406</TotalTime>
  <Words>700</Words>
  <Application>Microsoft Office PowerPoint</Application>
  <PresentationFormat>Произвольный</PresentationFormat>
  <Paragraphs>185</Paragraphs>
  <Slides>24</Slides>
  <Notes>7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Обычная</vt:lpstr>
      <vt:lpstr>Презентация PowerPoint</vt:lpstr>
      <vt:lpstr>Кто я</vt:lpstr>
      <vt:lpstr>Типы тестирования </vt:lpstr>
      <vt:lpstr>Пирамида тестирования</vt:lpstr>
      <vt:lpstr>Типы автоматизированных тестов</vt:lpstr>
      <vt:lpstr>Unit/Integration тесты</vt:lpstr>
      <vt:lpstr>Unit тесты: Инструменты</vt:lpstr>
      <vt:lpstr>Integration тесты: Инструменты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52</cp:revision>
  <dcterms:created xsi:type="dcterms:W3CDTF">2016-05-08T19:03:38Z</dcterms:created>
  <dcterms:modified xsi:type="dcterms:W3CDTF">2016-05-23T17:55:14Z</dcterms:modified>
</cp:coreProperties>
</file>