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70" r:id="rId9"/>
    <p:sldId id="260" r:id="rId10"/>
    <p:sldId id="261" r:id="rId11"/>
    <p:sldId id="268" r:id="rId12"/>
    <p:sldId id="262" r:id="rId13"/>
    <p:sldId id="266" r:id="rId14"/>
    <p:sldId id="269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58"/>
            <p14:sldId id="263"/>
            <p14:sldId id="265"/>
            <p14:sldId id="259"/>
            <p14:sldId id="264"/>
            <p14:sldId id="270"/>
            <p14:sldId id="260"/>
            <p14:sldId id="261"/>
            <p14:sldId id="268"/>
            <p14:sldId id="262"/>
            <p14:sldId id="266"/>
            <p14:sldId id="269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commons-</a:t>
            </a:r>
            <a:r>
              <a:rPr lang="en-US" dirty="0" err="1" smtClean="0"/>
              <a:t>lang</a:t>
            </a:r>
            <a:r>
              <a:rPr lang="en-US" dirty="0" smtClean="0"/>
              <a:t> / log4j</a:t>
            </a:r>
          </a:p>
          <a:p>
            <a:pPr marL="228600" indent="-228600">
              <a:buAutoNum type="arabicPeriod"/>
            </a:pPr>
            <a:r>
              <a:rPr lang="en-US" dirty="0" smtClean="0"/>
              <a:t>Slf4j / </a:t>
            </a:r>
            <a:r>
              <a:rPr lang="en-US" dirty="0" err="1" smtClean="0"/>
              <a:t>logback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JUL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Tinylog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ObjectGuy</a:t>
            </a:r>
            <a:r>
              <a:rPr lang="en-US" dirty="0" smtClean="0"/>
              <a:t> log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3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7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38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6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Recommended: </a:t>
            </a:r>
            <a:r>
              <a:rPr lang="en-US" dirty="0" err="1" smtClean="0"/>
              <a:t>Logback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 of the previous “best” – log4j</a:t>
            </a:r>
          </a:p>
          <a:p>
            <a:r>
              <a:rPr lang="en-US" dirty="0" smtClean="0"/>
              <a:t>Better bindings (new way to hell)</a:t>
            </a:r>
          </a:p>
          <a:p>
            <a:r>
              <a:rPr lang="en-US" dirty="0" smtClean="0"/>
              <a:t>Better logging with placeholders</a:t>
            </a:r>
          </a:p>
          <a:p>
            <a:r>
              <a:rPr lang="en-US" dirty="0" smtClean="0"/>
              <a:t>Compatibility with others</a:t>
            </a:r>
          </a:p>
          <a:p>
            <a:r>
              <a:rPr lang="en-US" dirty="0" smtClean="0"/>
              <a:t>Extended configuration</a:t>
            </a:r>
          </a:p>
          <a:p>
            <a:pPr lvl="1"/>
            <a:r>
              <a:rPr lang="en-US" dirty="0" smtClean="0"/>
              <a:t>JMX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Placeholders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81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out of the box</a:t>
            </a:r>
          </a:p>
          <a:p>
            <a:r>
              <a:rPr lang="en-US" dirty="0" smtClean="0"/>
              <a:t>Not targeted for performance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8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bindings help</a:t>
            </a:r>
          </a:p>
          <a:p>
            <a:pPr lvl="1"/>
            <a:r>
              <a:rPr lang="en-US" dirty="0" smtClean="0"/>
              <a:t>JUL bridge</a:t>
            </a:r>
          </a:p>
          <a:p>
            <a:pPr lvl="1"/>
            <a:r>
              <a:rPr lang="en-US" dirty="0" smtClean="0"/>
              <a:t>Log4j binding</a:t>
            </a:r>
          </a:p>
          <a:p>
            <a:pPr lvl="1"/>
            <a:r>
              <a:rPr lang="en-US" dirty="0" smtClean="0"/>
              <a:t>commons-logging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48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FATAL ERROR WARN INFO DEBUG TRACE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WARN INFO DEBUG TRACE</a:t>
            </a:r>
            <a:endParaRPr lang="en-US" dirty="0" smtClean="0"/>
          </a:p>
          <a:p>
            <a:r>
              <a:rPr lang="en-US" dirty="0" smtClean="0"/>
              <a:t>SEVERE </a:t>
            </a:r>
            <a:r>
              <a:rPr lang="en-US" dirty="0"/>
              <a:t>WARNING INFO CONFIG FINE FINER FINEST</a:t>
            </a:r>
            <a:endParaRPr lang="en-US" i="1" dirty="0" smtClean="0"/>
          </a:p>
          <a:p>
            <a:r>
              <a:rPr lang="en-US" dirty="0"/>
              <a:t>ERROR WARNING INFO DEBUG </a:t>
            </a:r>
            <a:r>
              <a:rPr lang="en-US" dirty="0" smtClean="0"/>
              <a:t>TRACE</a:t>
            </a:r>
          </a:p>
          <a:p>
            <a:r>
              <a:rPr lang="en-US" i="1" dirty="0" smtClean="0"/>
              <a:t>DEBUG</a:t>
            </a:r>
            <a:r>
              <a:rPr lang="en-US" dirty="0"/>
              <a:t>, </a:t>
            </a:r>
            <a:r>
              <a:rPr lang="en-US" i="1" dirty="0"/>
              <a:t>INFO</a:t>
            </a:r>
            <a:r>
              <a:rPr lang="en-US" dirty="0"/>
              <a:t>, </a:t>
            </a:r>
            <a:r>
              <a:rPr lang="en-US" i="1" dirty="0"/>
              <a:t>STATUS</a:t>
            </a:r>
            <a:r>
              <a:rPr lang="en-US" dirty="0"/>
              <a:t>, </a:t>
            </a:r>
            <a:r>
              <a:rPr lang="en-US" i="1" dirty="0"/>
              <a:t>WARNING</a:t>
            </a:r>
            <a:r>
              <a:rPr lang="en-US" dirty="0"/>
              <a:t>, </a:t>
            </a:r>
            <a:r>
              <a:rPr lang="en-US" i="1" dirty="0"/>
              <a:t>ERROR</a:t>
            </a:r>
            <a:r>
              <a:rPr lang="en-US" dirty="0"/>
              <a:t>, </a:t>
            </a:r>
            <a:r>
              <a:rPr lang="en-US" i="1" dirty="0"/>
              <a:t>CRITICAL</a:t>
            </a:r>
            <a:r>
              <a:rPr lang="en-US" dirty="0"/>
              <a:t>, and </a:t>
            </a:r>
            <a:r>
              <a:rPr lang="en-US" i="1" dirty="0"/>
              <a:t>FATAL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70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Recommendation: Levels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Environment-level logging level</a:t>
            </a:r>
          </a:p>
          <a:p>
            <a:pPr lvl="1"/>
            <a:r>
              <a:rPr lang="en-US" dirty="0" smtClean="0"/>
              <a:t>Placeholders</a:t>
            </a:r>
          </a:p>
          <a:p>
            <a:r>
              <a:rPr lang="en-US" dirty="0" smtClean="0"/>
              <a:t>ERROR – significant problem</a:t>
            </a:r>
          </a:p>
          <a:p>
            <a:pPr lvl="1"/>
            <a:r>
              <a:rPr lang="en-US" dirty="0" smtClean="0"/>
              <a:t>Immediate response</a:t>
            </a:r>
          </a:p>
          <a:p>
            <a:r>
              <a:rPr lang="en-US" dirty="0" smtClean="0"/>
              <a:t>WARN – requires attention</a:t>
            </a:r>
          </a:p>
          <a:p>
            <a:pPr lvl="1"/>
            <a:r>
              <a:rPr lang="en-US" dirty="0" smtClean="0"/>
              <a:t>Next day</a:t>
            </a:r>
          </a:p>
          <a:p>
            <a:r>
              <a:rPr lang="en-US" dirty="0" smtClean="0"/>
              <a:t>INFO – business-level info</a:t>
            </a:r>
          </a:p>
          <a:p>
            <a:r>
              <a:rPr lang="en-US" dirty="0" smtClean="0"/>
              <a:t>DEBUG – supportive for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TRACE – very </a:t>
            </a:r>
            <a:r>
              <a:rPr lang="en-US" dirty="0" err="1" smtClean="0"/>
              <a:t>rearly</a:t>
            </a:r>
            <a:r>
              <a:rPr lang="en-US" dirty="0" smtClean="0"/>
              <a:t> (~1-2%)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56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from </a:t>
            </a:r>
            <a:r>
              <a:rPr lang="en-US" dirty="0" err="1" smtClean="0"/>
              <a:t>takipi</a:t>
            </a:r>
            <a:r>
              <a:rPr lang="en-US" dirty="0" smtClean="0"/>
              <a:t> blog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3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theory</a:t>
            </a:r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Recommended </a:t>
            </a:r>
            <a:r>
              <a:rPr lang="en-US" dirty="0"/>
              <a:t>J</a:t>
            </a:r>
            <a:r>
              <a:rPr lang="en-US" dirty="0" smtClean="0"/>
              <a:t>ava Tool</a:t>
            </a:r>
          </a:p>
          <a:p>
            <a:pPr lvl="1"/>
            <a:r>
              <a:rPr lang="en-US" dirty="0" err="1" smtClean="0"/>
              <a:t>Logback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74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context 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Application (* see later)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Correlation ID / Request ID</a:t>
            </a:r>
          </a:p>
          <a:p>
            <a:pPr lvl="1"/>
            <a:r>
              <a:rPr lang="en-US" dirty="0" smtClean="0"/>
              <a:t>Thread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02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What: Correlation 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to identify flow among tons of logs</a:t>
            </a:r>
          </a:p>
          <a:p>
            <a:r>
              <a:rPr lang="en-US" dirty="0" smtClean="0"/>
              <a:t>Screen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82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What: Application/User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AOP</a:t>
            </a:r>
          </a:p>
          <a:p>
            <a:pPr lvl="1"/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HTTP Headers</a:t>
            </a:r>
          </a:p>
          <a:p>
            <a:r>
              <a:rPr lang="en-US" dirty="0" smtClean="0"/>
              <a:t>Use MDC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36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layer (picture here)</a:t>
            </a:r>
          </a:p>
          <a:p>
            <a:r>
              <a:rPr lang="en-US" dirty="0" smtClean="0"/>
              <a:t>When logic is complex (debugging)</a:t>
            </a:r>
          </a:p>
          <a:p>
            <a:r>
              <a:rPr lang="en-US" dirty="0" smtClean="0"/>
              <a:t>Interaction point</a:t>
            </a:r>
          </a:p>
          <a:p>
            <a:r>
              <a:rPr lang="en-US" dirty="0" smtClean="0"/>
              <a:t>Better more than less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not</a:t>
            </a:r>
            <a:r>
              <a:rPr lang="en-US" dirty="0" smtClean="0"/>
              <a:t> bigger than you need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24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When: Interaction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POST interaction should be </a:t>
            </a:r>
            <a:r>
              <a:rPr lang="en-US" dirty="0" err="1" smtClean="0"/>
              <a:t>INFOrmative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Interaction failures</a:t>
            </a:r>
          </a:p>
          <a:p>
            <a:pPr lvl="1">
              <a:buFontTx/>
              <a:buChar char="-"/>
            </a:pPr>
            <a:r>
              <a:rPr lang="en-US" dirty="0" smtClean="0"/>
              <a:t>Business failure – INFO with all the context</a:t>
            </a:r>
          </a:p>
          <a:p>
            <a:pPr lvl="1">
              <a:buFontTx/>
              <a:buChar char="-"/>
            </a:pPr>
            <a:r>
              <a:rPr lang="en-US" dirty="0" smtClean="0"/>
              <a:t>Connection/</a:t>
            </a:r>
            <a:r>
              <a:rPr lang="en-US" dirty="0" err="1" smtClean="0"/>
              <a:t>etc</a:t>
            </a:r>
            <a:r>
              <a:rPr lang="en-US" dirty="0" smtClean="0"/>
              <a:t> failure – WARN with all the 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84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What/When: Support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work helps</a:t>
            </a:r>
          </a:p>
          <a:p>
            <a:r>
              <a:rPr lang="en-US" dirty="0" smtClean="0"/>
              <a:t>Support contact helps</a:t>
            </a:r>
          </a:p>
          <a:p>
            <a:r>
              <a:rPr lang="en-US" dirty="0" smtClean="0"/>
              <a:t>Regular revisit</a:t>
            </a:r>
          </a:p>
          <a:p>
            <a:pPr lvl="1"/>
            <a:r>
              <a:rPr lang="en-US" dirty="0" smtClean="0"/>
              <a:t>Code will not break most probably</a:t>
            </a:r>
          </a:p>
          <a:p>
            <a:r>
              <a:rPr lang="en-US" dirty="0" smtClean="0"/>
              <a:t>Try to restore the user flow / data by logs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67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tool (</a:t>
            </a:r>
            <a:r>
              <a:rPr lang="en-US" dirty="0" err="1" smtClean="0"/>
              <a:t>logback</a:t>
            </a:r>
            <a:r>
              <a:rPr lang="en-US" dirty="0" smtClean="0"/>
              <a:t> / log4j1/2)</a:t>
            </a:r>
          </a:p>
          <a:p>
            <a:pPr lvl="1"/>
            <a:r>
              <a:rPr lang="en-US" dirty="0" smtClean="0"/>
              <a:t>Not JUL</a:t>
            </a:r>
          </a:p>
          <a:p>
            <a:r>
              <a:rPr lang="en-US" dirty="0" smtClean="0"/>
              <a:t>Console (for developers – quick)</a:t>
            </a:r>
          </a:p>
          <a:p>
            <a:r>
              <a:rPr lang="en-US" dirty="0" smtClean="0"/>
              <a:t>File (must have for prod)</a:t>
            </a:r>
          </a:p>
          <a:p>
            <a:pPr lvl="1"/>
            <a:r>
              <a:rPr lang="en-US" dirty="0" smtClean="0"/>
              <a:t>Rotating</a:t>
            </a:r>
          </a:p>
          <a:p>
            <a:pPr lvl="1"/>
            <a:r>
              <a:rPr lang="en-US" dirty="0" smtClean="0"/>
              <a:t>Archiving</a:t>
            </a:r>
          </a:p>
          <a:p>
            <a:pPr lvl="1"/>
            <a:r>
              <a:rPr lang="en-US" dirty="0" smtClean="0"/>
              <a:t>Deleted – desired: never </a:t>
            </a:r>
          </a:p>
          <a:p>
            <a:r>
              <a:rPr lang="en-US" dirty="0" smtClean="0"/>
              <a:t>*Logging server (ELK)</a:t>
            </a:r>
          </a:p>
        </p:txBody>
      </p:sp>
    </p:spTree>
    <p:extLst>
      <p:ext uri="{BB962C8B-B14F-4D97-AF65-F5344CB8AC3E}">
        <p14:creationId xmlns:p14="http://schemas.microsoft.com/office/powerpoint/2010/main" val="3547467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309</Words>
  <Application>Microsoft Office PowerPoint</Application>
  <PresentationFormat>Экран (4:3)</PresentationFormat>
  <Paragraphs>92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Logging</vt:lpstr>
      <vt:lpstr>Logging</vt:lpstr>
      <vt:lpstr>What?</vt:lpstr>
      <vt:lpstr>What: Correlation ID</vt:lpstr>
      <vt:lpstr>What: Application/User</vt:lpstr>
      <vt:lpstr>When?</vt:lpstr>
      <vt:lpstr>When: Interaction</vt:lpstr>
      <vt:lpstr>What/When: Support</vt:lpstr>
      <vt:lpstr>How?</vt:lpstr>
      <vt:lpstr>Recommended: Logback</vt:lpstr>
      <vt:lpstr>Why not JUL?</vt:lpstr>
      <vt:lpstr>Bindings</vt:lpstr>
      <vt:lpstr>Levels</vt:lpstr>
      <vt:lpstr>Recommendation: Levels</vt:lpstr>
      <vt:lpstr>Stats from takipi blog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14</cp:revision>
  <dcterms:created xsi:type="dcterms:W3CDTF">2017-02-20T18:53:21Z</dcterms:created>
  <dcterms:modified xsi:type="dcterms:W3CDTF">2017-02-20T20:02:22Z</dcterms:modified>
</cp:coreProperties>
</file>