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49"/>
  </p:notesMasterIdLst>
  <p:handoutMasterIdLst>
    <p:handoutMasterId r:id="rId50"/>
  </p:handoutMasterIdLst>
  <p:sldIdLst>
    <p:sldId id="452" r:id="rId7"/>
    <p:sldId id="271" r:id="rId8"/>
    <p:sldId id="400" r:id="rId9"/>
    <p:sldId id="460" r:id="rId10"/>
    <p:sldId id="461" r:id="rId11"/>
    <p:sldId id="462" r:id="rId12"/>
    <p:sldId id="459" r:id="rId13"/>
    <p:sldId id="486" r:id="rId14"/>
    <p:sldId id="463" r:id="rId15"/>
    <p:sldId id="464" r:id="rId16"/>
    <p:sldId id="465" r:id="rId17"/>
    <p:sldId id="466" r:id="rId18"/>
    <p:sldId id="471" r:id="rId19"/>
    <p:sldId id="467" r:id="rId20"/>
    <p:sldId id="472" r:id="rId21"/>
    <p:sldId id="468" r:id="rId22"/>
    <p:sldId id="473" r:id="rId23"/>
    <p:sldId id="469" r:id="rId24"/>
    <p:sldId id="474" r:id="rId25"/>
    <p:sldId id="470" r:id="rId26"/>
    <p:sldId id="475" r:id="rId27"/>
    <p:sldId id="476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66893" autoAdjust="0"/>
  </p:normalViewPr>
  <p:slideViewPr>
    <p:cSldViewPr snapToGrid="0">
      <p:cViewPr varScale="1">
        <p:scale>
          <a:sx n="74" d="100"/>
          <a:sy n="74" d="100"/>
        </p:scale>
        <p:origin x="-2664" y="-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smtClean="0"/>
              <a:t>в силу </a:t>
            </a:r>
            <a:r>
              <a:rPr lang="ru-RU" baseline="0" dirty="0" smtClean="0"/>
              <a:t>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</a:t>
            </a:r>
            <a:r>
              <a:rPr lang="ru-RU" baseline="0" dirty="0" smtClean="0"/>
              <a:t>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</a:t>
            </a:r>
            <a:r>
              <a:rPr lang="ru-RU" baseline="0" dirty="0" smtClean="0"/>
              <a:t>это позволит исключить </a:t>
            </a:r>
            <a:r>
              <a:rPr lang="ru-RU" baseline="0" dirty="0" smtClean="0"/>
              <a:t>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</a:t>
            </a:r>
            <a:r>
              <a:rPr lang="ru-RU" baseline="0" dirty="0" smtClean="0"/>
              <a:t>их количества и общей </a:t>
            </a:r>
            <a:r>
              <a:rPr lang="ru-RU" baseline="0" dirty="0" smtClean="0"/>
              <a:t>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</a:t>
            </a:r>
            <a:r>
              <a:rPr lang="ru-RU" baseline="0" dirty="0" smtClean="0"/>
              <a:t>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</a:t>
            </a:r>
            <a:r>
              <a:rPr lang="ru-RU" baseline="0" dirty="0" smtClean="0"/>
              <a:t>принимает </a:t>
            </a:r>
            <a:r>
              <a:rPr lang="ru-RU" baseline="0" dirty="0" smtClean="0"/>
              <a:t>решение о том как достигнуть цели создания своего </a:t>
            </a:r>
            <a:r>
              <a:rPr lang="ru-RU" baseline="0" dirty="0" smtClean="0"/>
              <a:t>приложения самостоятельно.</a:t>
            </a:r>
          </a:p>
          <a:p>
            <a:r>
              <a:rPr lang="ru-RU" baseline="0" dirty="0" smtClean="0"/>
              <a:t>В чем же заключается это решение?</a:t>
            </a:r>
            <a:endParaRPr lang="ru-RU" baseline="0" dirty="0" smtClean="0"/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dirty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</a:t>
            </a:r>
            <a:r>
              <a:rPr lang="ru-RU" dirty="0" smtClean="0"/>
              <a:t>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</a:t>
            </a:r>
            <a:r>
              <a:rPr lang="ru-RU" baseline="0" dirty="0" smtClean="0"/>
              <a:t>сервер.</a:t>
            </a:r>
            <a:endParaRPr lang="ru-RU" baseline="0" dirty="0" smtClean="0"/>
          </a:p>
          <a:p>
            <a:r>
              <a:rPr lang="ru-RU" baseline="0" dirty="0" smtClean="0"/>
              <a:t>Ручное </a:t>
            </a:r>
            <a:r>
              <a:rPr lang="ru-RU" baseline="0" dirty="0" smtClean="0"/>
              <a:t>же исправление </a:t>
            </a:r>
            <a:r>
              <a:rPr lang="ru-RU" baseline="0" dirty="0" smtClean="0"/>
              <a:t>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как они позволяют </a:t>
            </a:r>
            <a:r>
              <a:rPr lang="ru-RU" baseline="0" dirty="0" smtClean="0"/>
              <a:t>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и как подготовить для них </a:t>
            </a:r>
            <a:r>
              <a:rPr lang="ru-RU" baseline="0" dirty="0" smtClean="0"/>
              <a:t>инфраструктуру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</a:t>
            </a:r>
            <a:r>
              <a:rPr lang="ru-RU" baseline="0" dirty="0" smtClean="0"/>
              <a:t>нюансами, всеми подходами </a:t>
            </a:r>
            <a:r>
              <a:rPr lang="ru-RU" baseline="0" dirty="0" smtClean="0"/>
              <a:t>описанными здесь наша команда столкнулась на </a:t>
            </a:r>
            <a:r>
              <a:rPr lang="ru-RU" baseline="0" dirty="0" smtClean="0"/>
              <a:t>практике при создании нашего приложения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</a:t>
            </a:r>
            <a:r>
              <a:rPr lang="ru-RU" baseline="0" dirty="0" smtClean="0"/>
              <a:t>бывают, потому что п</a:t>
            </a:r>
            <a:r>
              <a:rPr lang="ru-RU" dirty="0" smtClean="0"/>
              <a:t>ри </a:t>
            </a:r>
            <a:r>
              <a:rPr lang="ru-RU" dirty="0" smtClean="0"/>
              <a:t>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smtClean="0"/>
              <a:t>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</a:t>
            </a:r>
            <a:r>
              <a:rPr lang="ru-RU" baseline="0" dirty="0" smtClean="0"/>
              <a:t>сохраняет на своей стороне идентификатор запроса и занимается своими делами. Позже по идентификатору он может периодически проверять статус работы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</a:t>
            </a:r>
            <a:r>
              <a:rPr lang="ru-RU" baseline="0" dirty="0" smtClean="0"/>
              <a:t>фоновая обработка завершена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</a:t>
            </a:r>
            <a:r>
              <a:rPr lang="ru-RU" baseline="0" dirty="0" smtClean="0"/>
              <a:t>обновляет статус запроса в </a:t>
            </a:r>
            <a:r>
              <a:rPr lang="ru-RU" baseline="0" dirty="0" smtClean="0"/>
              <a:t>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</a:t>
            </a:r>
            <a:r>
              <a:rPr lang="ru-RU" baseline="0" dirty="0" smtClean="0"/>
              <a:t>монолитным, </a:t>
            </a:r>
            <a:r>
              <a:rPr lang="ru-RU" baseline="0" dirty="0" smtClean="0"/>
              <a:t>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</a:t>
            </a:r>
            <a:r>
              <a:rPr lang="ru-RU" baseline="0" dirty="0" smtClean="0"/>
              <a:t>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</a:t>
            </a:r>
            <a:r>
              <a:rPr lang="ru-RU" baseline="0" dirty="0" smtClean="0"/>
              <a:t>состояния системы. </a:t>
            </a:r>
            <a:r>
              <a:rPr lang="ru-RU" baseline="0" dirty="0" smtClean="0"/>
              <a:t>Например, если в предыдущем примере асинхронная обработка упала, </a:t>
            </a:r>
            <a:r>
              <a:rPr lang="ru-RU" baseline="0" dirty="0" smtClean="0"/>
              <a:t>мы должны предписать что </a:t>
            </a:r>
            <a:r>
              <a:rPr lang="ru-RU" baseline="0" dirty="0" smtClean="0"/>
              <a:t>должна делать служба поддержки</a:t>
            </a:r>
          </a:p>
          <a:p>
            <a:r>
              <a:rPr lang="ru-RU" baseline="0" dirty="0" smtClean="0"/>
              <a:t>Также необходимо найти </a:t>
            </a:r>
            <a:r>
              <a:rPr lang="ru-RU" baseline="0" dirty="0" smtClean="0"/>
              <a:t>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</a:t>
            </a:r>
            <a:r>
              <a:rPr lang="ru-RU" baseline="0" dirty="0" smtClean="0"/>
              <a:t>сервиса </a:t>
            </a:r>
            <a:r>
              <a:rPr lang="ru-RU" baseline="0" dirty="0" smtClean="0"/>
              <a:t>обработка не удалась, автоматически попробовать выполнить ее еще </a:t>
            </a:r>
            <a:r>
              <a:rPr lang="ru-RU" baseline="0" dirty="0" smtClean="0"/>
              <a:t>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</a:t>
            </a:r>
            <a:r>
              <a:rPr lang="ru-RU" baseline="0" dirty="0" smtClean="0"/>
              <a:t>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</a:t>
            </a:r>
            <a:r>
              <a:rPr lang="ru-RU" baseline="0" dirty="0" smtClean="0"/>
              <a:t>очередь</a:t>
            </a:r>
            <a:r>
              <a:rPr lang="en-US" baseline="0" dirty="0" smtClean="0"/>
              <a:t>1</a:t>
            </a:r>
            <a:r>
              <a:rPr lang="en-US" baseline="0" dirty="0" smtClean="0"/>
              <a:t>, </a:t>
            </a:r>
            <a:r>
              <a:rPr lang="ru-RU" baseline="0" dirty="0" smtClean="0"/>
              <a:t>откуда снова начинается </a:t>
            </a:r>
            <a:r>
              <a:rPr lang="ru-RU" baseline="0" dirty="0" smtClean="0"/>
              <a:t>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сказать глядя на приложение, 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как реализован тот или иной функционал и не возникает вопроса «Что 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</a:t>
            </a:r>
            <a:r>
              <a:rPr lang="ru-RU" dirty="0" smtClean="0"/>
              <a:t>развертывании</a:t>
            </a:r>
          </a:p>
          <a:p>
            <a:pPr marL="628650" lvl="1" indent="-171450">
              <a:buFontTx/>
              <a:buChar char="-"/>
            </a:pPr>
            <a:endParaRPr lang="ru-RU" dirty="0" smtClean="0"/>
          </a:p>
          <a:p>
            <a:pPr marL="457200" lvl="1" indent="0">
              <a:buFontTx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этом случае разбиение на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решит сложность системы, но позволит от нее абстрагироваться</a:t>
            </a:r>
            <a:endParaRPr lang="ru-RU" dirty="0" smtClean="0"/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</a:t>
            </a:r>
            <a:r>
              <a:rPr lang="ru-RU" baseline="0" dirty="0" smtClean="0"/>
              <a:t>приложения</a:t>
            </a:r>
          </a:p>
          <a:p>
            <a:pPr marL="1085850" lvl="2" indent="-171450">
              <a:buFontTx/>
              <a:buChar char="-"/>
            </a:pPr>
            <a:r>
              <a:rPr lang="ru-RU" baseline="0" dirty="0" smtClean="0"/>
              <a:t>Именно так и зародилось наше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</a:t>
            </a:r>
            <a:r>
              <a:rPr lang="ru-RU" baseline="0" dirty="0" smtClean="0"/>
              <a:t>библиотек</a:t>
            </a:r>
            <a:endParaRPr lang="ru-RU" baseline="0" dirty="0" smtClean="0"/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Подбирая нужный</a:t>
            </a:r>
            <a:r>
              <a:rPr lang="ru-RU" baseline="0" dirty="0" smtClean="0"/>
              <a:t> инструмент для каждой цели, мы используем максимально удобный способ решения бизнес-задач</a:t>
            </a:r>
            <a:endParaRPr lang="ru-RU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</a:t>
            </a:r>
            <a:r>
              <a:rPr lang="ru-RU" baseline="0" dirty="0" smtClean="0"/>
              <a:t>наше приложение </a:t>
            </a:r>
            <a:r>
              <a:rPr lang="ru-RU" baseline="0" dirty="0" smtClean="0"/>
              <a:t>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</a:t>
            </a:r>
            <a:r>
              <a:rPr lang="ru-RU" dirty="0" smtClean="0"/>
              <a:t>приложения</a:t>
            </a:r>
            <a:r>
              <a:rPr lang="ru-RU" baseline="0" dirty="0" smtClean="0"/>
              <a:t> </a:t>
            </a:r>
            <a:r>
              <a:rPr lang="ru-RU" baseline="0" dirty="0" smtClean="0"/>
              <a:t>системы </a:t>
            </a:r>
            <a:r>
              <a:rPr lang="ru-RU" baseline="0" dirty="0" smtClean="0"/>
              <a:t>были </a:t>
            </a:r>
            <a:r>
              <a:rPr lang="ru-RU" baseline="0" dirty="0" smtClean="0"/>
              <a:t>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</a:t>
            </a:r>
            <a:r>
              <a:rPr lang="ru-RU" dirty="0" smtClean="0"/>
              <a:t>особенности такой архитектуры: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</a:t>
            </a:r>
            <a:r>
              <a:rPr lang="ru-RU" baseline="0" dirty="0" smtClean="0"/>
              <a:t>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>
                    <a:lumMod val="50000"/>
                  </a:schemeClr>
                </a:solidFill>
              </a:rPr>
              <a:t>Микросервисы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на практике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инфраструктуру 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5038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21009</TotalTime>
  <Words>3121</Words>
  <Application>Microsoft Office PowerPoint</Application>
  <PresentationFormat>Экран (4:3)</PresentationFormat>
  <Paragraphs>593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Epam_PPT_Template</vt:lpstr>
      <vt:lpstr>Специальное оформление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1047</cp:revision>
  <cp:lastPrinted>2014-07-09T13:30:36Z</cp:lastPrinted>
  <dcterms:created xsi:type="dcterms:W3CDTF">2014-07-08T13:27:24Z</dcterms:created>
  <dcterms:modified xsi:type="dcterms:W3CDTF">2015-10-27T20:43:34Z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