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83" r:id="rId7"/>
    <p:sldId id="284" r:id="rId8"/>
    <p:sldId id="285" r:id="rId9"/>
    <p:sldId id="261" r:id="rId10"/>
    <p:sldId id="264" r:id="rId11"/>
    <p:sldId id="278" r:id="rId12"/>
    <p:sldId id="279" r:id="rId13"/>
    <p:sldId id="280" r:id="rId14"/>
    <p:sldId id="281" r:id="rId15"/>
    <p:sldId id="282" r:id="rId16"/>
    <p:sldId id="262" r:id="rId17"/>
    <p:sldId id="268" r:id="rId18"/>
    <p:sldId id="269" r:id="rId19"/>
    <p:sldId id="270" r:id="rId20"/>
    <p:sldId id="272" r:id="rId21"/>
    <p:sldId id="267" r:id="rId22"/>
    <p:sldId id="271" r:id="rId23"/>
    <p:sldId id="273" r:id="rId24"/>
    <p:sldId id="274" r:id="rId25"/>
    <p:sldId id="275" r:id="rId26"/>
    <p:sldId id="277" r:id="rId27"/>
    <p:sldId id="276" r:id="rId28"/>
    <p:sldId id="265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0042FBB-A0FA-451D-A756-8345A2B994BD}">
          <p14:sldIdLst>
            <p14:sldId id="256"/>
            <p14:sldId id="257"/>
            <p14:sldId id="258"/>
            <p14:sldId id="259"/>
            <p14:sldId id="260"/>
            <p14:sldId id="283"/>
            <p14:sldId id="284"/>
            <p14:sldId id="285"/>
            <p14:sldId id="261"/>
            <p14:sldId id="264"/>
            <p14:sldId id="278"/>
            <p14:sldId id="279"/>
            <p14:sldId id="280"/>
            <p14:sldId id="281"/>
            <p14:sldId id="282"/>
            <p14:sldId id="262"/>
            <p14:sldId id="268"/>
            <p14:sldId id="269"/>
            <p14:sldId id="270"/>
            <p14:sldId id="272"/>
            <p14:sldId id="267"/>
            <p14:sldId id="271"/>
            <p14:sldId id="273"/>
            <p14:sldId id="274"/>
            <p14:sldId id="275"/>
            <p14:sldId id="277"/>
            <p14:sldId id="27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3459" autoAdjust="0"/>
  </p:normalViewPr>
  <p:slideViewPr>
    <p:cSldViewPr snapToGrid="0">
      <p:cViewPr varScale="1">
        <p:scale>
          <a:sx n="57" d="100"/>
          <a:sy n="57" d="100"/>
        </p:scale>
        <p:origin x="19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explosion val="19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1"/>
                <c:pt idx="0">
                  <c:v>Программирование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5859307441642259"/>
          <c:y val="6.8092928277238327E-2"/>
          <c:w val="0.43997971268084235"/>
          <c:h val="0.328793116530969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explosion val="19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2"/>
                <c:pt idx="0">
                  <c:v>Программирование</c:v>
                </c:pt>
                <c:pt idx="1">
                  <c:v>Требования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100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5859307441642259"/>
          <c:y val="6.8092928277238327E-2"/>
          <c:w val="0.43997971268084235"/>
          <c:h val="0.328793116530969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explosion val="19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3"/>
                <c:pt idx="0">
                  <c:v>Программирование</c:v>
                </c:pt>
                <c:pt idx="1">
                  <c:v>Требования</c:v>
                </c:pt>
                <c:pt idx="2">
                  <c:v>Тестирование ручное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5859307441642259"/>
          <c:y val="6.8092928277238327E-2"/>
          <c:w val="0.43997971268084235"/>
          <c:h val="0.328793116530969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explosion val="19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4"/>
                <c:pt idx="0">
                  <c:v>Программирование</c:v>
                </c:pt>
                <c:pt idx="1">
                  <c:v>Требования</c:v>
                </c:pt>
                <c:pt idx="2">
                  <c:v>Тестирование ручное</c:v>
                </c:pt>
                <c:pt idx="3">
                  <c:v>Тестирование автоматизированное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60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5859307441642259"/>
          <c:y val="6.8092928277238327E-2"/>
          <c:w val="0.43997971268084235"/>
          <c:h val="0.851054838599224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explosion val="19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Лист1!$A$2:$A$6</c:f>
              <c:strCache>
                <c:ptCount val="5"/>
                <c:pt idx="0">
                  <c:v>Программирование</c:v>
                </c:pt>
                <c:pt idx="1">
                  <c:v>Требования</c:v>
                </c:pt>
                <c:pt idx="2">
                  <c:v>Тестирование ручное</c:v>
                </c:pt>
                <c:pt idx="3">
                  <c:v>Тестирование автоматизированное</c:v>
                </c:pt>
                <c:pt idx="4">
                  <c:v>обед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60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  <c:pt idx="4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5859307441642259"/>
          <c:y val="6.8092928277238327E-2"/>
          <c:w val="0.43997971268084235"/>
          <c:h val="0.851054838599224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C45F6-0AEB-4DC2-90E5-18A18839626C}" type="datetimeFigureOut">
              <a:rPr lang="ru-RU" smtClean="0"/>
              <a:t>13.03.2017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B1CBD-3302-4BCA-82F2-2D3160A62E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542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Учеба на программиста</a:t>
            </a:r>
          </a:p>
          <a:p>
            <a:pPr lvl="1"/>
            <a:r>
              <a:rPr lang="ru-RU" dirty="0" smtClean="0"/>
              <a:t>Сильно помогает</a:t>
            </a:r>
          </a:p>
          <a:p>
            <a:pPr lvl="1"/>
            <a:r>
              <a:rPr lang="ru-RU" dirty="0" smtClean="0"/>
              <a:t>Не обязательна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770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Кто заметил что я дважды</a:t>
            </a:r>
            <a:r>
              <a:rPr lang="ru-RU" baseline="0" dirty="0" smtClean="0"/>
              <a:t> упомянул способность к анализу – у меня явно не хватает креативности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547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ничего с предыдущего</a:t>
            </a:r>
            <a:r>
              <a:rPr lang="ru-RU" baseline="0" dirty="0" smtClean="0"/>
              <a:t> слайда не вызывает у вас отвращение, если к наиболее важным навыкам (логическое мышление, точные науки) у вас есть способности, то возможно да</a:t>
            </a:r>
          </a:p>
          <a:p>
            <a:r>
              <a:rPr lang="ru-RU" baseline="0" dirty="0" smtClean="0"/>
              <a:t>Лучший вариант – попробовать.</a:t>
            </a:r>
          </a:p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592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Ничего</a:t>
            </a:r>
            <a:r>
              <a:rPr lang="ru-RU" baseline="0" dirty="0" smtClean="0"/>
              <a:t> я не забыл?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124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charts + </a:t>
            </a:r>
            <a:r>
              <a:rPr lang="ru-RU" baseline="0" dirty="0" smtClean="0"/>
              <a:t>обед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082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Hard skills</a:t>
            </a:r>
            <a:r>
              <a:rPr lang="en-US" baseline="0" dirty="0" smtClean="0"/>
              <a:t> – </a:t>
            </a:r>
            <a:r>
              <a:rPr lang="ru-RU" baseline="0" dirty="0" smtClean="0"/>
              <a:t>это умение программировать на </a:t>
            </a:r>
            <a:r>
              <a:rPr lang="en-US" baseline="0" dirty="0" smtClean="0"/>
              <a:t>Java, </a:t>
            </a:r>
            <a:r>
              <a:rPr lang="ru-RU" baseline="0" dirty="0" smtClean="0"/>
              <a:t>вышивать крестиком, водить автомобиль</a:t>
            </a:r>
          </a:p>
          <a:p>
            <a:r>
              <a:rPr lang="en-US" baseline="0" dirty="0" smtClean="0"/>
              <a:t>Soft Skills – </a:t>
            </a:r>
            <a:r>
              <a:rPr lang="ru-RU" baseline="0" dirty="0" smtClean="0"/>
              <a:t>это умение вести переговоры, вести за собой людей как лидер,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умение работать в команде, развитие себя как личности, управление временем, эрудированность, креативность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074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Любят на интервью задавать</a:t>
            </a:r>
            <a:r>
              <a:rPr lang="ru-RU" baseline="0" dirty="0" smtClean="0"/>
              <a:t> вот такие задачи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046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Способность</a:t>
            </a:r>
            <a:r>
              <a:rPr lang="ru-RU" baseline="0" dirty="0" smtClean="0"/>
              <a:t> к анализу – почему это так работает.</a:t>
            </a:r>
          </a:p>
          <a:p>
            <a:r>
              <a:rPr lang="ru-RU" baseline="0" dirty="0" smtClean="0"/>
              <a:t>Когда я перехожу дорогу на зеленый, все машины останавливаются. Почему? Потому что видят меня? Будут ли они останавливаться если я не буду переходить дорогу на зеленый? Будут ли они останавливаться если я буду переходить дорогу на красный?</a:t>
            </a:r>
          </a:p>
          <a:p>
            <a:r>
              <a:rPr lang="ru-RU" baseline="0" dirty="0" smtClean="0"/>
              <a:t>Только пожалуйста, не надо этого пробовать – для этого у нас в </a:t>
            </a:r>
            <a:r>
              <a:rPr lang="en-US" baseline="0" dirty="0" smtClean="0"/>
              <a:t>IT </a:t>
            </a:r>
            <a:r>
              <a:rPr lang="ru-RU" baseline="0" dirty="0" smtClean="0"/>
              <a:t>есть специальные люди которых называют </a:t>
            </a:r>
            <a:r>
              <a:rPr lang="ru-RU" baseline="0" dirty="0" err="1" smtClean="0"/>
              <a:t>тестировщками</a:t>
            </a:r>
            <a:r>
              <a:rPr lang="ru-RU" baseline="0" dirty="0" smtClean="0"/>
              <a:t>. Они задаются порой казалось бы самыми нелепыми вопросами.</a:t>
            </a:r>
          </a:p>
          <a:p>
            <a:r>
              <a:rPr lang="ru-RU" baseline="0" dirty="0" smtClean="0"/>
              <a:t>А ведь ответ простой – машины останавливаются, потому что им показывается красный свет. И уже зная это, вы можете ответить на все предыдущие вопросы</a:t>
            </a:r>
          </a:p>
          <a:p>
            <a:r>
              <a:rPr lang="ru-RU" baseline="0" dirty="0" smtClean="0"/>
              <a:t>И вот умея вот так абстрагироваться, находить взаимосвязи и выводить правила, вы сможете </a:t>
            </a:r>
            <a:r>
              <a:rPr lang="ru-RU" b="1" baseline="0" dirty="0" smtClean="0"/>
              <a:t>решить проблему просто и элегантно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522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Способность</a:t>
            </a:r>
            <a:r>
              <a:rPr lang="ru-RU" baseline="0" dirty="0" smtClean="0"/>
              <a:t> к анализу – почему это так работает.</a:t>
            </a:r>
          </a:p>
          <a:p>
            <a:r>
              <a:rPr lang="ru-RU" baseline="0" dirty="0" smtClean="0"/>
              <a:t>Когда я перехожу дорогу на зеленый, все машины останавливаются. Почему? Потому что видят меня? Будут ли они останавливаться если я не буду переходить дорогу на зеленый? Будут ли они останавливаться если я буду переходить дорогу на красный?</a:t>
            </a:r>
          </a:p>
          <a:p>
            <a:r>
              <a:rPr lang="ru-RU" baseline="0" dirty="0" smtClean="0"/>
              <a:t>Только пожалуйста, не надо этого пробовать – для этого у нас в </a:t>
            </a:r>
            <a:r>
              <a:rPr lang="en-US" baseline="0" dirty="0" smtClean="0"/>
              <a:t>IT </a:t>
            </a:r>
            <a:r>
              <a:rPr lang="ru-RU" baseline="0" dirty="0" smtClean="0"/>
              <a:t>есть специальные люди которых называют </a:t>
            </a:r>
            <a:r>
              <a:rPr lang="ru-RU" baseline="0" dirty="0" err="1" smtClean="0"/>
              <a:t>тестировщками</a:t>
            </a:r>
            <a:r>
              <a:rPr lang="ru-RU" baseline="0" dirty="0" smtClean="0"/>
              <a:t>. Они задаются порой казалось бы самыми нелепыми вопросами.</a:t>
            </a:r>
          </a:p>
          <a:p>
            <a:r>
              <a:rPr lang="ru-RU" baseline="0" dirty="0" smtClean="0"/>
              <a:t>А ведь ответ простой – машины останавливаются, потому что им показывается красный свет. И уже зная это, вы можете ответить на все предыдущие вопросы</a:t>
            </a:r>
          </a:p>
          <a:p>
            <a:r>
              <a:rPr lang="ru-RU" baseline="0" dirty="0" smtClean="0"/>
              <a:t>И вот умея вот так абстрагироваться, находить взаимосвязи и выводить правила, вы сможете </a:t>
            </a:r>
            <a:r>
              <a:rPr lang="ru-RU" b="1" baseline="0" dirty="0" smtClean="0"/>
              <a:t>решить проблему просто и элегантно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465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Способность</a:t>
            </a:r>
            <a:r>
              <a:rPr lang="ru-RU" baseline="0" dirty="0" smtClean="0"/>
              <a:t> к анализу – почему это так работает.</a:t>
            </a:r>
          </a:p>
          <a:p>
            <a:r>
              <a:rPr lang="ru-RU" baseline="0" dirty="0" smtClean="0"/>
              <a:t>Когда я перехожу дорогу на зеленый, все машины останавливаются. Почему? Потому что видят меня? Будут ли они останавливаться если я не буду переходить дорогу на зеленый? Будут ли они останавливаться если я буду переходить дорогу на красный?</a:t>
            </a:r>
          </a:p>
          <a:p>
            <a:r>
              <a:rPr lang="ru-RU" baseline="0" dirty="0" smtClean="0"/>
              <a:t>Только пожалуйста, не надо этого пробовать – для этого у нас в </a:t>
            </a:r>
            <a:r>
              <a:rPr lang="en-US" baseline="0" dirty="0" smtClean="0"/>
              <a:t>IT </a:t>
            </a:r>
            <a:r>
              <a:rPr lang="ru-RU" baseline="0" dirty="0" smtClean="0"/>
              <a:t>есть специальные люди которых называют </a:t>
            </a:r>
            <a:r>
              <a:rPr lang="ru-RU" baseline="0" dirty="0" err="1" smtClean="0"/>
              <a:t>тестировщками</a:t>
            </a:r>
            <a:r>
              <a:rPr lang="ru-RU" baseline="0" dirty="0" smtClean="0"/>
              <a:t>. Они задаются порой казалось бы самыми нелепыми вопросами.</a:t>
            </a:r>
          </a:p>
          <a:p>
            <a:r>
              <a:rPr lang="ru-RU" baseline="0" dirty="0" smtClean="0"/>
              <a:t>А ведь ответ простой – машины останавливаются, потому что им показывается красный свет. И уже зная это, вы можете ответить на все предыдущие вопросы</a:t>
            </a:r>
          </a:p>
          <a:p>
            <a:r>
              <a:rPr lang="ru-RU" baseline="0" dirty="0" smtClean="0"/>
              <a:t>И вот умея вот так абстрагироваться, находить взаимосвязи и выводить правила, вы сможете </a:t>
            </a:r>
            <a:r>
              <a:rPr lang="ru-RU" b="1" baseline="0" dirty="0" smtClean="0"/>
              <a:t>решить проблему просто и элегантно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172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Способность</a:t>
            </a:r>
            <a:r>
              <a:rPr lang="ru-RU" baseline="0" dirty="0" smtClean="0"/>
              <a:t> к анализу – почему это так работает.</a:t>
            </a:r>
          </a:p>
          <a:p>
            <a:r>
              <a:rPr lang="ru-RU" baseline="0" dirty="0" smtClean="0"/>
              <a:t>Когда я перехожу дорогу на зеленый, все машины останавливаются. Почему? Потому что видят меня? Будут ли они останавливаться если я не буду переходить дорогу на зеленый? Будут ли они останавливаться если я буду переходить дорогу на красный?</a:t>
            </a:r>
          </a:p>
          <a:p>
            <a:r>
              <a:rPr lang="ru-RU" baseline="0" dirty="0" smtClean="0"/>
              <a:t>Только пожалуйста, не надо этого пробовать – для этого у нас в </a:t>
            </a:r>
            <a:r>
              <a:rPr lang="en-US" baseline="0" dirty="0" smtClean="0"/>
              <a:t>IT </a:t>
            </a:r>
            <a:r>
              <a:rPr lang="ru-RU" baseline="0" dirty="0" smtClean="0"/>
              <a:t>есть специальные люди которых называют </a:t>
            </a:r>
            <a:r>
              <a:rPr lang="ru-RU" baseline="0" dirty="0" err="1" smtClean="0"/>
              <a:t>тестировщками</a:t>
            </a:r>
            <a:r>
              <a:rPr lang="ru-RU" baseline="0" dirty="0" smtClean="0"/>
              <a:t>. Они задаются порой казалось бы самыми нелепыми вопросами.</a:t>
            </a:r>
          </a:p>
          <a:p>
            <a:r>
              <a:rPr lang="ru-RU" baseline="0" dirty="0" smtClean="0"/>
              <a:t>А ведь ответ простой – машины останавливаются, потому что им показывается красный свет. И уже зная это, вы можете ответить на все предыдущие вопросы</a:t>
            </a:r>
          </a:p>
          <a:p>
            <a:r>
              <a:rPr lang="ru-RU" baseline="0" dirty="0" smtClean="0"/>
              <a:t>И вот умея вот так абстрагироваться, находить взаимосвязи и выводить правила, вы сможете </a:t>
            </a:r>
            <a:r>
              <a:rPr lang="ru-RU" b="1" baseline="0" dirty="0" smtClean="0"/>
              <a:t>решить проблему просто и элегантно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44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13.03.2017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50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13.03.2017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27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13.03.2017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38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13.03.2017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05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13.03.2017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58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13.03.2017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56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13.03.2017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32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13.03.2017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04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13.03.2017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36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13.03.2017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49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13.03.2017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39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4EEF6-A7EF-4ACA-ADF7-1618DD6B7A0C}" type="datetimeFigureOut">
              <a:rPr lang="ru-RU" smtClean="0"/>
              <a:t>13.03.2017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01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EPAM Kids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64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Мой день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Программирование</a:t>
            </a:r>
          </a:p>
          <a:p>
            <a:r>
              <a:rPr lang="ru-RU" dirty="0" smtClean="0"/>
              <a:t>Обсуждение </a:t>
            </a:r>
            <a:r>
              <a:rPr lang="ru-RU" dirty="0" smtClean="0"/>
              <a:t>требований</a:t>
            </a:r>
          </a:p>
          <a:p>
            <a:r>
              <a:rPr lang="ru-RU" dirty="0" smtClean="0"/>
              <a:t>Тестирование (ручное)</a:t>
            </a:r>
          </a:p>
          <a:p>
            <a:r>
              <a:rPr lang="ru-RU" dirty="0" smtClean="0"/>
              <a:t>Тестирование (автоматизация)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19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Мой день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306570"/>
              </p:ext>
            </p:extLst>
          </p:nvPr>
        </p:nvGraphicFramePr>
        <p:xfrm>
          <a:off x="628650" y="365126"/>
          <a:ext cx="7886700" cy="5811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4157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Мой день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384936"/>
              </p:ext>
            </p:extLst>
          </p:nvPr>
        </p:nvGraphicFramePr>
        <p:xfrm>
          <a:off x="628650" y="365126"/>
          <a:ext cx="7886700" cy="5811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5002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Мой день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3443495"/>
              </p:ext>
            </p:extLst>
          </p:nvPr>
        </p:nvGraphicFramePr>
        <p:xfrm>
          <a:off x="628650" y="365126"/>
          <a:ext cx="7886700" cy="5811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841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Мой день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867416"/>
              </p:ext>
            </p:extLst>
          </p:nvPr>
        </p:nvGraphicFramePr>
        <p:xfrm>
          <a:off x="628650" y="365126"/>
          <a:ext cx="7886700" cy="5811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5862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Мой день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451615"/>
              </p:ext>
            </p:extLst>
          </p:nvPr>
        </p:nvGraphicFramePr>
        <p:xfrm>
          <a:off x="628650" y="365126"/>
          <a:ext cx="7886700" cy="5811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6218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необходимо для успеха?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2945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ek_Resume-Cloud.png (542×28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90" y="753533"/>
            <a:ext cx="8967810" cy="46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162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583" y="273579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Hard Skills / Soft Skills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4128484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English</a:t>
            </a:r>
          </a:p>
        </p:txBody>
      </p:sp>
    </p:spTree>
    <p:extLst>
      <p:ext uri="{BB962C8B-B14F-4D97-AF65-F5344CB8AC3E}">
        <p14:creationId xmlns:p14="http://schemas.microsoft.com/office/powerpoint/2010/main" val="244248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019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English</a:t>
            </a:r>
          </a:p>
          <a:p>
            <a:r>
              <a:rPr lang="ru-RU" dirty="0" smtClean="0"/>
              <a:t>Абстрактное и логическое мышление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7169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Логическое мышление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Некоторые улитки являются горами. </a:t>
            </a:r>
            <a:endParaRPr lang="ru-RU" sz="3200" dirty="0" smtClean="0"/>
          </a:p>
          <a:p>
            <a:pPr marL="0" indent="0">
              <a:buNone/>
            </a:pPr>
            <a:r>
              <a:rPr lang="ru-RU" sz="3200" dirty="0" smtClean="0"/>
              <a:t>Все </a:t>
            </a:r>
            <a:r>
              <a:rPr lang="ru-RU" sz="3200" dirty="0"/>
              <a:t>горы любят кошек. </a:t>
            </a:r>
            <a:endParaRPr lang="ru-RU" sz="3200" dirty="0" smtClean="0"/>
          </a:p>
          <a:p>
            <a:pPr marL="0" indent="0">
              <a:buNone/>
            </a:pPr>
            <a:r>
              <a:rPr lang="ru-RU" sz="3200" dirty="0" smtClean="0"/>
              <a:t>Значит</a:t>
            </a:r>
            <a:r>
              <a:rPr lang="ru-RU" sz="3200" dirty="0"/>
              <a:t>, все улитки любят кошек</a:t>
            </a:r>
            <a:r>
              <a:rPr lang="ru-RU" sz="3200" dirty="0" smtClean="0"/>
              <a:t>.</a:t>
            </a:r>
          </a:p>
          <a:p>
            <a:pPr marL="0" indent="0">
              <a:buNone/>
            </a:pP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>а) </a:t>
            </a:r>
            <a:r>
              <a:rPr lang="ru-RU" sz="3200" dirty="0" smtClean="0"/>
              <a:t>правильно</a:t>
            </a:r>
          </a:p>
          <a:p>
            <a:pPr marL="0" indent="0">
              <a:buNone/>
            </a:pP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>б) неправильно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79286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English</a:t>
            </a:r>
          </a:p>
          <a:p>
            <a:r>
              <a:rPr lang="ru-RU" dirty="0" smtClean="0"/>
              <a:t>Абстрактное и логическое мышление</a:t>
            </a:r>
          </a:p>
          <a:p>
            <a:r>
              <a:rPr lang="ru-RU" dirty="0" smtClean="0"/>
              <a:t>Способность к анализу</a:t>
            </a:r>
          </a:p>
          <a:p>
            <a:pPr lvl="1"/>
            <a:r>
              <a:rPr lang="ru-RU" dirty="0" smtClean="0"/>
              <a:t>Почему это так работает?</a:t>
            </a:r>
          </a:p>
          <a:p>
            <a:pPr marL="457200" lvl="1" indent="0">
              <a:buNone/>
            </a:pP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501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English</a:t>
            </a:r>
          </a:p>
          <a:p>
            <a:r>
              <a:rPr lang="ru-RU" dirty="0" smtClean="0"/>
              <a:t>Абстрактное и логическое мышление</a:t>
            </a:r>
          </a:p>
          <a:p>
            <a:r>
              <a:rPr lang="ru-RU" dirty="0" smtClean="0"/>
              <a:t>Способность к анализу</a:t>
            </a:r>
          </a:p>
          <a:p>
            <a:pPr lvl="1"/>
            <a:r>
              <a:rPr lang="ru-RU" dirty="0" smtClean="0"/>
              <a:t>Почему это так работает?</a:t>
            </a:r>
          </a:p>
          <a:p>
            <a:r>
              <a:rPr lang="ru-RU" strike="sngStrike" dirty="0" smtClean="0"/>
              <a:t>Способность учиться</a:t>
            </a:r>
          </a:p>
          <a:p>
            <a:pPr marL="457200" lvl="1" indent="0">
              <a:buNone/>
            </a:pP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421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English</a:t>
            </a:r>
          </a:p>
          <a:p>
            <a:r>
              <a:rPr lang="ru-RU" dirty="0" smtClean="0"/>
              <a:t>Абстрактное и логическое мышление</a:t>
            </a:r>
          </a:p>
          <a:p>
            <a:r>
              <a:rPr lang="ru-RU" dirty="0" smtClean="0"/>
              <a:t>Способность к анализу</a:t>
            </a:r>
          </a:p>
          <a:p>
            <a:pPr lvl="1"/>
            <a:r>
              <a:rPr lang="ru-RU" dirty="0" smtClean="0"/>
              <a:t>Почему это так работает?</a:t>
            </a:r>
          </a:p>
          <a:p>
            <a:r>
              <a:rPr lang="ru-RU" strike="sngStrike" dirty="0" smtClean="0"/>
              <a:t>Способность учиться</a:t>
            </a:r>
          </a:p>
          <a:p>
            <a:r>
              <a:rPr lang="ru-RU" dirty="0" smtClean="0"/>
              <a:t>Способность учиться </a:t>
            </a:r>
            <a:r>
              <a:rPr lang="ru-RU" b="1" dirty="0" smtClean="0"/>
              <a:t>самостоятельно</a:t>
            </a:r>
          </a:p>
          <a:p>
            <a:pPr marL="457200" lvl="1" indent="0">
              <a:buNone/>
            </a:pP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4887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English</a:t>
            </a:r>
          </a:p>
          <a:p>
            <a:r>
              <a:rPr lang="ru-RU" dirty="0" smtClean="0"/>
              <a:t>Абстрактное и логическое мышление</a:t>
            </a:r>
          </a:p>
          <a:p>
            <a:r>
              <a:rPr lang="ru-RU" dirty="0" smtClean="0"/>
              <a:t>Способность к анализу</a:t>
            </a:r>
          </a:p>
          <a:p>
            <a:pPr lvl="1"/>
            <a:r>
              <a:rPr lang="ru-RU" dirty="0" smtClean="0"/>
              <a:t>Почему это так работает?</a:t>
            </a:r>
          </a:p>
          <a:p>
            <a:r>
              <a:rPr lang="ru-RU" strike="sngStrike" dirty="0" smtClean="0"/>
              <a:t>Способность учиться</a:t>
            </a:r>
          </a:p>
          <a:p>
            <a:r>
              <a:rPr lang="ru-RU" dirty="0" smtClean="0"/>
              <a:t>Способность учиться </a:t>
            </a:r>
            <a:r>
              <a:rPr lang="ru-RU" b="1" dirty="0" smtClean="0"/>
              <a:t>самостоятельно</a:t>
            </a:r>
          </a:p>
          <a:p>
            <a:r>
              <a:rPr lang="ru-RU" dirty="0"/>
              <a:t>Самостоятельность</a:t>
            </a:r>
          </a:p>
          <a:p>
            <a:r>
              <a:rPr lang="ru-RU" dirty="0" smtClean="0"/>
              <a:t>Ответственность</a:t>
            </a:r>
            <a:endParaRPr lang="ru-RU" dirty="0"/>
          </a:p>
          <a:p>
            <a:r>
              <a:rPr lang="ru-RU" dirty="0" smtClean="0"/>
              <a:t>Общение</a:t>
            </a:r>
            <a:endParaRPr lang="ru-RU" dirty="0"/>
          </a:p>
          <a:p>
            <a:r>
              <a:rPr lang="ru-RU" dirty="0"/>
              <a:t>Работа в команде</a:t>
            </a:r>
          </a:p>
          <a:p>
            <a:endParaRPr lang="ru-RU" b="1" dirty="0" smtClean="0"/>
          </a:p>
          <a:p>
            <a:pPr marL="457200" lvl="1" indent="0">
              <a:buNone/>
            </a:pP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3671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Мой день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Программирование</a:t>
            </a:r>
          </a:p>
          <a:p>
            <a:pPr lvl="1"/>
            <a:r>
              <a:rPr lang="ru-RU" dirty="0" smtClean="0"/>
              <a:t>Работа в команде</a:t>
            </a:r>
          </a:p>
          <a:p>
            <a:pPr lvl="1"/>
            <a:r>
              <a:rPr lang="ru-RU" dirty="0" smtClean="0"/>
              <a:t>Самостоятельность</a:t>
            </a:r>
          </a:p>
          <a:p>
            <a:pPr lvl="1"/>
            <a:r>
              <a:rPr lang="ru-RU" dirty="0" err="1" smtClean="0"/>
              <a:t>Самообучаемость</a:t>
            </a:r>
            <a:endParaRPr lang="ru-RU" dirty="0" smtClean="0"/>
          </a:p>
          <a:p>
            <a:r>
              <a:rPr lang="ru-RU" dirty="0" smtClean="0"/>
              <a:t>Обсуждение </a:t>
            </a:r>
            <a:r>
              <a:rPr lang="ru-RU" dirty="0" smtClean="0"/>
              <a:t>требований</a:t>
            </a:r>
          </a:p>
          <a:p>
            <a:pPr lvl="1"/>
            <a:r>
              <a:rPr lang="ru-RU" dirty="0" smtClean="0"/>
              <a:t>Общение</a:t>
            </a:r>
          </a:p>
          <a:p>
            <a:pPr lvl="1"/>
            <a:r>
              <a:rPr lang="ru-RU" dirty="0" smtClean="0"/>
              <a:t>Переговоры</a:t>
            </a:r>
          </a:p>
          <a:p>
            <a:pPr lvl="1"/>
            <a:r>
              <a:rPr lang="ru-RU" dirty="0" smtClean="0"/>
              <a:t>Способность к анализу</a:t>
            </a:r>
            <a:endParaRPr lang="ru-RU" dirty="0" smtClean="0"/>
          </a:p>
          <a:p>
            <a:r>
              <a:rPr lang="ru-RU" dirty="0" smtClean="0"/>
              <a:t>Тестирование</a:t>
            </a:r>
          </a:p>
          <a:p>
            <a:pPr lvl="1"/>
            <a:r>
              <a:rPr lang="ru-RU" dirty="0" smtClean="0"/>
              <a:t>Способность к анализу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69510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Подойдет ли вам?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b="1" dirty="0" smtClean="0"/>
          </a:p>
          <a:p>
            <a:pPr marL="457200" lvl="1" indent="0">
              <a:buNone/>
            </a:pP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0468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Последний слайд / Вывод?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54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программирование?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Интересно</a:t>
            </a:r>
          </a:p>
          <a:p>
            <a:r>
              <a:rPr lang="ru-RU" dirty="0" smtClean="0"/>
              <a:t>Подходит по характеру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411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до сих программирование?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Интересно</a:t>
            </a:r>
          </a:p>
          <a:p>
            <a:r>
              <a:rPr lang="ru-RU" dirty="0" smtClean="0"/>
              <a:t>Каждый день новое (и хорошее и плохое)</a:t>
            </a:r>
          </a:p>
          <a:p>
            <a:pPr lvl="1"/>
            <a:r>
              <a:rPr lang="ru-RU" dirty="0" smtClean="0"/>
              <a:t>вызов</a:t>
            </a:r>
          </a:p>
          <a:p>
            <a:r>
              <a:rPr lang="ru-RU" dirty="0" smtClean="0"/>
              <a:t>Создание нового (сложность)</a:t>
            </a:r>
          </a:p>
          <a:p>
            <a:pPr lvl="1"/>
            <a:r>
              <a:rPr lang="ru-RU" dirty="0" smtClean="0"/>
              <a:t>Мастерство вождения машины</a:t>
            </a:r>
          </a:p>
          <a:p>
            <a:r>
              <a:rPr lang="ru-RU" dirty="0" smtClean="0"/>
              <a:t>Создание живого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Мой путь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Учеба на программиста</a:t>
            </a:r>
          </a:p>
          <a:p>
            <a:pPr lvl="1"/>
            <a:r>
              <a:rPr lang="ru-RU" dirty="0" smtClean="0"/>
              <a:t>Сильно помогает</a:t>
            </a:r>
          </a:p>
          <a:p>
            <a:pPr lvl="1"/>
            <a:r>
              <a:rPr lang="ru-RU" dirty="0" smtClean="0"/>
              <a:t>Не обязательна</a:t>
            </a:r>
          </a:p>
          <a:p>
            <a:r>
              <a:rPr lang="en-US" dirty="0" smtClean="0"/>
              <a:t>D1 / </a:t>
            </a:r>
            <a:r>
              <a:rPr lang="ru-RU" dirty="0" smtClean="0"/>
              <a:t>пробный период (</a:t>
            </a:r>
            <a:r>
              <a:rPr lang="ru-RU" dirty="0" err="1" smtClean="0"/>
              <a:t>джун</a:t>
            </a:r>
            <a:r>
              <a:rPr lang="ru-RU" dirty="0"/>
              <a:t>)</a:t>
            </a:r>
            <a:endParaRPr lang="ru-RU" dirty="0" smtClean="0"/>
          </a:p>
          <a:p>
            <a:r>
              <a:rPr lang="en-US" dirty="0" smtClean="0"/>
              <a:t>D2</a:t>
            </a:r>
          </a:p>
          <a:p>
            <a:r>
              <a:rPr lang="en-US" dirty="0" smtClean="0"/>
              <a:t>D3 </a:t>
            </a:r>
            <a:r>
              <a:rPr lang="ru-RU" dirty="0" smtClean="0"/>
              <a:t>(сеньор)</a:t>
            </a:r>
          </a:p>
          <a:p>
            <a:r>
              <a:rPr lang="en-US" dirty="0" smtClean="0"/>
              <a:t>D4</a:t>
            </a:r>
            <a:endParaRPr lang="ru-RU" dirty="0" smtClean="0"/>
          </a:p>
          <a:p>
            <a:pPr lvl="1"/>
            <a:r>
              <a:rPr lang="ru-RU" dirty="0" err="1" smtClean="0"/>
              <a:t>Маппинг</a:t>
            </a:r>
            <a:r>
              <a:rPr lang="ru-RU" dirty="0" smtClean="0"/>
              <a:t> на младшего научного сотрудника и т.д.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94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Мой путь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20800" y="2837133"/>
            <a:ext cx="1908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Учеба</a:t>
            </a:r>
            <a:endParaRPr lang="ru-RU" sz="5400" dirty="0"/>
          </a:p>
        </p:txBody>
      </p:sp>
      <p:sp>
        <p:nvSpPr>
          <p:cNvPr id="5" name="Стрелка вправо 4"/>
          <p:cNvSpPr/>
          <p:nvPr/>
        </p:nvSpPr>
        <p:spPr>
          <a:xfrm>
            <a:off x="3883574" y="3061731"/>
            <a:ext cx="1066800" cy="474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604933" y="2837133"/>
            <a:ext cx="2202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Работа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61833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и по запросу bulbasaur ev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42" y="2540000"/>
            <a:ext cx="8736344" cy="411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3467" y="3708399"/>
            <a:ext cx="885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D1</a:t>
            </a:r>
            <a:endParaRPr lang="ru-RU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56934" y="2124501"/>
            <a:ext cx="885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D2</a:t>
            </a:r>
            <a:endParaRPr lang="ru-RU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808133" y="592667"/>
            <a:ext cx="10599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D3</a:t>
            </a:r>
            <a:endParaRPr lang="ru-RU" sz="7200" b="1" dirty="0"/>
          </a:p>
        </p:txBody>
      </p:sp>
    </p:spTree>
    <p:extLst>
      <p:ext uri="{BB962C8B-B14F-4D97-AF65-F5344CB8AC3E}">
        <p14:creationId xmlns:p14="http://schemas.microsoft.com/office/powerpoint/2010/main" val="1490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и по запросу bulbasaur ev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081" y="3292901"/>
            <a:ext cx="7367919" cy="346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04526" y="4334933"/>
            <a:ext cx="1111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D1</a:t>
            </a:r>
            <a:endParaRPr lang="ru-RU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62391" y="3503936"/>
            <a:ext cx="1026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D2</a:t>
            </a:r>
            <a:endParaRPr lang="ru-RU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32372" y="2372461"/>
            <a:ext cx="9521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D3</a:t>
            </a:r>
            <a:endParaRPr lang="ru-RU" sz="7200" b="1" dirty="0"/>
          </a:p>
        </p:txBody>
      </p:sp>
      <p:pic>
        <p:nvPicPr>
          <p:cNvPr id="3074" name="Picture 2" descr="Картинки по запросу pocket b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48" y="5165930"/>
            <a:ext cx="1357426" cy="13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 стрелкой 2"/>
          <p:cNvCxnSpPr/>
          <p:nvPr/>
        </p:nvCxnSpPr>
        <p:spPr>
          <a:xfrm flipH="1">
            <a:off x="1211591" y="2048933"/>
            <a:ext cx="792935" cy="270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72769" y="762000"/>
            <a:ext cx="478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Практика / лаборатория / испытательный срок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3388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FrontEnd</a:t>
            </a:r>
            <a:r>
              <a:rPr lang="en-US" dirty="0" smtClean="0"/>
              <a:t> / Backend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</a:p>
          <a:p>
            <a:pPr lvl="1"/>
            <a:r>
              <a:rPr lang="en-US" dirty="0" smtClean="0"/>
              <a:t>HTML / CSS / JS</a:t>
            </a:r>
          </a:p>
          <a:p>
            <a:pPr lvl="1"/>
            <a:r>
              <a:rPr lang="ru-RU" dirty="0" smtClean="0"/>
              <a:t>Внешний вид (кузов) автомобиля</a:t>
            </a:r>
          </a:p>
          <a:p>
            <a:r>
              <a:rPr lang="en-US" dirty="0" smtClean="0"/>
              <a:t>Backend</a:t>
            </a:r>
          </a:p>
          <a:p>
            <a:pPr lvl="1"/>
            <a:r>
              <a:rPr lang="ru-RU" dirty="0" smtClean="0"/>
              <a:t>двигатель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03368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922</Words>
  <Application>Microsoft Office PowerPoint</Application>
  <PresentationFormat>Экран (4:3)</PresentationFormat>
  <Paragraphs>151</Paragraphs>
  <Slides>28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Тема Office</vt:lpstr>
      <vt:lpstr>EPAM Kids</vt:lpstr>
      <vt:lpstr>Кто я?</vt:lpstr>
      <vt:lpstr>Почему программирование?</vt:lpstr>
      <vt:lpstr>Почему до сих программирование?</vt:lpstr>
      <vt:lpstr>Мой путь</vt:lpstr>
      <vt:lpstr>Мой путь</vt:lpstr>
      <vt:lpstr>Презентация PowerPoint</vt:lpstr>
      <vt:lpstr>Презентация PowerPoint</vt:lpstr>
      <vt:lpstr>FrontEnd / Backend</vt:lpstr>
      <vt:lpstr>Мой день</vt:lpstr>
      <vt:lpstr>Мой день</vt:lpstr>
      <vt:lpstr>Мой день</vt:lpstr>
      <vt:lpstr>Мой день</vt:lpstr>
      <vt:lpstr>Мой день</vt:lpstr>
      <vt:lpstr>Мой день</vt:lpstr>
      <vt:lpstr>Что необходимо для успеха?</vt:lpstr>
      <vt:lpstr>Презентация PowerPoint</vt:lpstr>
      <vt:lpstr>Hard Skills / Soft Skills</vt:lpstr>
      <vt:lpstr>Soft Skills</vt:lpstr>
      <vt:lpstr>Soft Skills</vt:lpstr>
      <vt:lpstr>Логическое мышление</vt:lpstr>
      <vt:lpstr>Soft Skills</vt:lpstr>
      <vt:lpstr>Soft Skills</vt:lpstr>
      <vt:lpstr>Soft Skills</vt:lpstr>
      <vt:lpstr>Soft Skills</vt:lpstr>
      <vt:lpstr>Мой день</vt:lpstr>
      <vt:lpstr>Подойдет ли вам?</vt:lpstr>
      <vt:lpstr>Последний слайд / Вывод?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</dc:title>
  <dc:creator>kelt</dc:creator>
  <cp:lastModifiedBy>kelt</cp:lastModifiedBy>
  <cp:revision>41</cp:revision>
  <dcterms:created xsi:type="dcterms:W3CDTF">2017-02-20T18:53:21Z</dcterms:created>
  <dcterms:modified xsi:type="dcterms:W3CDTF">2017-03-13T20:39:12Z</dcterms:modified>
</cp:coreProperties>
</file>