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456" autoAdjust="0"/>
  </p:normalViewPr>
  <p:slideViewPr>
    <p:cSldViewPr snapToGrid="0">
      <p:cViewPr varScale="1">
        <p:scale>
          <a:sx n="58" d="100"/>
          <a:sy n="58" d="100"/>
        </p:scale>
        <p:origin x="1770" y="102"/>
      </p:cViewPr>
      <p:guideLst/>
    </p:cSldViewPr>
  </p:slideViewPr>
  <p:notesTextViewPr>
    <p:cViewPr>
      <p:scale>
        <a:sx n="1" d="1"/>
        <a:sy n="1" d="1"/>
      </p:scale>
      <p:origin x="0" y="-19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BF3B3-4F86-472E-B707-AF775B6C52A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31794-1EF1-4865-AC33-691C9FFB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7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the pattern and used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31794-1EF1-4865-AC33-691C9FFB6F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44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так?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31794-1EF1-4865-AC33-691C9FFB6F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6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</a:t>
            </a:r>
            <a:r>
              <a:rPr lang="ru-RU" baseline="0" dirty="0" smtClean="0"/>
              <a:t> так, </a:t>
            </a:r>
            <a:r>
              <a:rPr lang="en-US" baseline="0" dirty="0" smtClean="0"/>
              <a:t>String final </a:t>
            </a:r>
            <a:r>
              <a:rPr lang="ru-RU" baseline="0" dirty="0" smtClean="0"/>
              <a:t>и не имеет потомков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31794-1EF1-4865-AC33-691C9FFB6F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43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Decorator</a:t>
            </a:r>
          </a:p>
          <a:p>
            <a:pPr marL="228600" indent="-228600">
              <a:buAutoNum type="arabicPeriod"/>
            </a:pPr>
            <a:r>
              <a:rPr lang="en-US" dirty="0" smtClean="0"/>
              <a:t>Adapter</a:t>
            </a:r>
            <a:endParaRPr lang="ru-RU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InputStreamReader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Arrays.asList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Chain of responsibility when closing with try-with</a:t>
            </a:r>
            <a:r>
              <a:rPr lang="en-US" baseline="0" dirty="0" smtClean="0"/>
              <a:t>-resources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Interpreter</a:t>
            </a:r>
            <a:endParaRPr lang="ru-RU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31794-1EF1-4865-AC33-691C9FFB6F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60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Simple</a:t>
            </a:r>
          </a:p>
          <a:p>
            <a:pPr marL="228600" indent="-228600">
              <a:buAutoNum type="arabicPeriod"/>
            </a:pPr>
            <a:r>
              <a:rPr lang="en-US" dirty="0" smtClean="0"/>
              <a:t>Decorator - </a:t>
            </a:r>
            <a:r>
              <a:rPr lang="en-US" dirty="0" err="1" smtClean="0"/>
              <a:t>BufferedReader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Adapter – </a:t>
            </a:r>
            <a:r>
              <a:rPr lang="en-US" baseline="0" dirty="0" err="1" smtClean="0"/>
              <a:t>InputStreamReader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Harder</a:t>
            </a:r>
          </a:p>
          <a:p>
            <a:pPr marL="228600" indent="-228600">
              <a:buAutoNum type="arabicPeriod"/>
            </a:pPr>
            <a:r>
              <a:rPr lang="en-US" dirty="0" smtClean="0"/>
              <a:t>Chain of responsibility when closing with try-with</a:t>
            </a:r>
            <a:r>
              <a:rPr lang="en-US" baseline="0" dirty="0" smtClean="0"/>
              <a:t>-resources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Interpreter – Pattern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Adapter – </a:t>
            </a:r>
            <a:r>
              <a:rPr lang="en-US" baseline="0" dirty="0" err="1" smtClean="0"/>
              <a:t>Arrays.asList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Template method – </a:t>
            </a:r>
            <a:r>
              <a:rPr lang="en-US" baseline="0" dirty="0" err="1" smtClean="0"/>
              <a:t>AbstractCollection.containsAll</a:t>
            </a:r>
            <a:r>
              <a:rPr lang="en-US" baseline="0" dirty="0" smtClean="0"/>
              <a:t> as it invokes abstract method iterator() or get() or whatever</a:t>
            </a:r>
            <a:endParaRPr lang="ru-RU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31794-1EF1-4865-AC33-691C9FFB6F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2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Factory method + Abstract Factory = </a:t>
            </a:r>
            <a:r>
              <a:rPr lang="en-US" baseline="0" dirty="0" err="1" smtClean="0"/>
              <a:t>calendar.getInstance</a:t>
            </a:r>
            <a:r>
              <a:rPr lang="en-US" baseline="0" dirty="0" smtClean="0"/>
              <a:t>()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Factory method + Abstract Factory = </a:t>
            </a:r>
            <a:r>
              <a:rPr lang="en-US" baseline="0" dirty="0" err="1" smtClean="0"/>
              <a:t>DateFormat.getDateInstance</a:t>
            </a:r>
            <a:r>
              <a:rPr lang="en-US" baseline="0" dirty="0" smtClean="0"/>
              <a:t>()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Singleton = </a:t>
            </a:r>
            <a:r>
              <a:rPr lang="en-US" baseline="0" dirty="0" err="1" smtClean="0"/>
              <a:t>DateFormat.getDateInstance</a:t>
            </a:r>
            <a:r>
              <a:rPr lang="en-US" baseline="0" dirty="0" smtClean="0"/>
              <a:t> ????</a:t>
            </a:r>
          </a:p>
          <a:p>
            <a:pPr marL="0" indent="0">
              <a:buNone/>
            </a:pPr>
            <a:r>
              <a:rPr lang="en-US" baseline="0" dirty="0" smtClean="0"/>
              <a:t>Harder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Printf</a:t>
            </a:r>
            <a:r>
              <a:rPr lang="en-US" baseline="0" dirty="0" smtClean="0"/>
              <a:t> – Interpreter. And it differs from you </a:t>
            </a:r>
            <a:r>
              <a:rPr lang="en-US" baseline="0" dirty="0" err="1" smtClean="0"/>
              <a:t>String.replace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calendar.setMonth</a:t>
            </a:r>
            <a:r>
              <a:rPr lang="en-US" baseline="0" dirty="0" smtClean="0"/>
              <a:t> – Memento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Another example of Memento is serialization in Java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31794-1EF1-4865-AC33-691C9FFB6F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31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Simple: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Comparator is a strategy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Clone is prototype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Can be used with flyweight pattern for performance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But better use copying </a:t>
            </a:r>
            <a:r>
              <a:rPr lang="en-US" baseline="0" dirty="0" err="1" smtClean="0"/>
              <a:t>ctor</a:t>
            </a:r>
            <a:endParaRPr lang="en-US" baseline="0" dirty="0" smtClean="0"/>
          </a:p>
          <a:p>
            <a:pPr marL="228600" lvl="0" indent="-228600">
              <a:buAutoNum type="arabicPeriod"/>
            </a:pPr>
            <a:r>
              <a:rPr lang="en-US" baseline="0" dirty="0" smtClean="0"/>
              <a:t>Iterator</a:t>
            </a:r>
          </a:p>
          <a:p>
            <a:pPr marL="0" lvl="0" indent="0">
              <a:buNone/>
            </a:pPr>
            <a:r>
              <a:rPr lang="en-US" baseline="0" dirty="0" smtClean="0"/>
              <a:t>Harder:</a:t>
            </a:r>
          </a:p>
          <a:p>
            <a:pPr marL="0" lvl="0" indent="0">
              <a:buNone/>
            </a:pPr>
            <a:r>
              <a:rPr lang="en-US" baseline="0" dirty="0" smtClean="0"/>
              <a:t>1. </a:t>
            </a:r>
            <a:r>
              <a:rPr lang="en-US" baseline="0" dirty="0" err="1" smtClean="0"/>
              <a:t>Iterable.iterator</a:t>
            </a:r>
            <a:r>
              <a:rPr lang="en-US" baseline="0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31794-1EF1-4865-AC33-691C9FFB6F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1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unmodifiableList</a:t>
            </a:r>
            <a:r>
              <a:rPr lang="en-US" baseline="0" dirty="0" smtClean="0"/>
              <a:t> – decorator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Runnable – Command (</a:t>
            </a:r>
            <a:r>
              <a:rPr lang="en-US" baseline="0" dirty="0" err="1" smtClean="0"/>
              <a:t>incapsulate</a:t>
            </a:r>
            <a:r>
              <a:rPr lang="en-US" baseline="0" dirty="0" smtClean="0"/>
              <a:t> the behavior in object)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Anonymous classes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Lambdas -&gt; even easier</a:t>
            </a:r>
          </a:p>
          <a:p>
            <a:pPr marL="0" lvl="0" indent="0">
              <a:buNone/>
            </a:pPr>
            <a:r>
              <a:rPr lang="en-US" baseline="0" dirty="0" smtClean="0"/>
              <a:t>Harder:</a:t>
            </a:r>
          </a:p>
          <a:p>
            <a:pPr marL="228600" lvl="0" indent="-228600">
              <a:buAutoNum type="arabicPeriod"/>
            </a:pPr>
            <a:r>
              <a:rPr lang="en-US" baseline="0" dirty="0" err="1" smtClean="0"/>
              <a:t>string.substring</a:t>
            </a:r>
            <a:r>
              <a:rPr lang="en-US" baseline="0" dirty="0" smtClean="0"/>
              <a:t> – Flyweight</a:t>
            </a:r>
          </a:p>
          <a:p>
            <a:pPr marL="228600" lvl="0" indent="-228600">
              <a:buAutoNum type="arabicPeriod"/>
            </a:pPr>
            <a:r>
              <a:rPr lang="en-US" baseline="0" dirty="0" err="1" smtClean="0"/>
              <a:t>Integer.valueOf</a:t>
            </a:r>
            <a:r>
              <a:rPr lang="en-US" baseline="0" dirty="0" smtClean="0"/>
              <a:t> - Flyweight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31794-1EF1-4865-AC33-691C9FFB6F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2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Simple:</a:t>
            </a:r>
          </a:p>
          <a:p>
            <a:pPr marL="228600" indent="-228600">
              <a:buAutoNum type="arabicPeriod"/>
            </a:pPr>
            <a:r>
              <a:rPr lang="en-US" dirty="0" smtClean="0"/>
              <a:t>Proxy – full-fledged proxy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Iterator</a:t>
            </a:r>
            <a:r>
              <a:rPr lang="en-US" baseline="0" dirty="0" smtClean="0"/>
              <a:t> – though not very usual one</a:t>
            </a:r>
          </a:p>
          <a:p>
            <a:pPr marL="228600" indent="-228600">
              <a:buAutoNum type="arabicPeriod" startAt="2"/>
            </a:pPr>
            <a:r>
              <a:rPr lang="en-US" baseline="0" dirty="0" err="1" smtClean="0"/>
              <a:t>PreparedStatement</a:t>
            </a:r>
            <a:r>
              <a:rPr lang="en-US" baseline="0" dirty="0" smtClean="0"/>
              <a:t> – Builder</a:t>
            </a:r>
          </a:p>
          <a:p>
            <a:pPr marL="228600" indent="-228600">
              <a:buAutoNum type="arabicPeriod" startAt="2"/>
            </a:pPr>
            <a:r>
              <a:rPr lang="en-US" baseline="0" dirty="0" err="1" smtClean="0"/>
              <a:t>DriverManager</a:t>
            </a:r>
            <a:r>
              <a:rPr lang="en-US" baseline="0" dirty="0" smtClean="0"/>
              <a:t> – Factory method inside</a:t>
            </a:r>
          </a:p>
          <a:p>
            <a:pPr marL="0" indent="0">
              <a:buNone/>
            </a:pPr>
            <a:r>
              <a:rPr lang="en-US" baseline="0" dirty="0" err="1" smtClean="0"/>
              <a:t>Class.forName</a:t>
            </a:r>
            <a:r>
              <a:rPr lang="en-US" baseline="0" dirty="0" smtClean="0"/>
              <a:t> – not factory method, not abstract factory</a:t>
            </a:r>
          </a:p>
          <a:p>
            <a:pPr marL="0" indent="0">
              <a:buNone/>
            </a:pPr>
            <a:r>
              <a:rPr lang="en-US" baseline="0" dirty="0" smtClean="0"/>
              <a:t>Harder:</a:t>
            </a:r>
          </a:p>
          <a:p>
            <a:pPr marL="0" indent="0">
              <a:buNone/>
            </a:pPr>
            <a:r>
              <a:rPr lang="en-US" baseline="0" dirty="0" smtClean="0"/>
              <a:t>@EJB/@</a:t>
            </a:r>
            <a:r>
              <a:rPr lang="en-US" baseline="0" smtClean="0"/>
              <a:t>Inject also proxy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31794-1EF1-4865-AC33-691C9FFB6F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9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B2DE-C518-4B2B-8F91-2F43E07F6D7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872D-4944-4FF4-BE47-694259BA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6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B2DE-C518-4B2B-8F91-2F43E07F6D7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872D-4944-4FF4-BE47-694259BA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B2DE-C518-4B2B-8F91-2F43E07F6D7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872D-4944-4FF4-BE47-694259BA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2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B2DE-C518-4B2B-8F91-2F43E07F6D7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872D-4944-4FF4-BE47-694259BA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1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B2DE-C518-4B2B-8F91-2F43E07F6D7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872D-4944-4FF4-BE47-694259BA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5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B2DE-C518-4B2B-8F91-2F43E07F6D7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872D-4944-4FF4-BE47-694259BA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1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B2DE-C518-4B2B-8F91-2F43E07F6D7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872D-4944-4FF4-BE47-694259BA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4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B2DE-C518-4B2B-8F91-2F43E07F6D7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872D-4944-4FF4-BE47-694259BA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B2DE-C518-4B2B-8F91-2F43E07F6D7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872D-4944-4FF4-BE47-694259BA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4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B2DE-C518-4B2B-8F91-2F43E07F6D7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872D-4944-4FF4-BE47-694259BA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3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B2DE-C518-4B2B-8F91-2F43E07F6D7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872D-4944-4FF4-BE47-694259BA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7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B2DE-C518-4B2B-8F91-2F43E07F6D7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E872D-4944-4FF4-BE47-694259BA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5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3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7941" y="-5318"/>
            <a:ext cx="8603673" cy="6967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Pattern </a:t>
            </a:r>
            <a:r>
              <a:rPr lang="en-US" sz="2000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wordSeparator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Pattern.</a:t>
            </a:r>
            <a:r>
              <a:rPr lang="en-US" sz="2000" i="1" dirty="0" err="1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compile</a:t>
            </a:r>
            <a:r>
              <a:rPr lang="en-US" sz="2000" i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smtClean="0">
                <a:solidFill>
                  <a:srgbClr val="2A00FF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"\\s"</a:t>
            </a:r>
            <a:r>
              <a:rPr lang="en-US" sz="2000" i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Collection&lt;String&gt; 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forbidden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"worst"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"language"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InputStreamReader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(System.</a:t>
            </a:r>
            <a:r>
              <a:rPr lang="en-US" sz="20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))) {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Collection&lt;String&gt; 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		  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wordSeparator</a:t>
            </a:r>
            <a:r>
              <a:rPr lang="en-US" sz="2000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.split</a:t>
            </a:r>
            <a:r>
              <a:rPr lang="en-US" sz="20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line</a:t>
            </a:r>
            <a:r>
              <a:rPr lang="en-US" sz="20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if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.containsAll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forbidden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"You are not welcomed here..."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"Hello dear user!"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 rot="2957854">
            <a:off x="5935288" y="119703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2957854">
            <a:off x="2822388" y="31865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7268496">
            <a:off x="7008199" y="9989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2957854">
            <a:off x="444516" y="586606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7504680">
            <a:off x="3173181" y="203623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957854">
            <a:off x="3351279" y="337541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817" y="141285"/>
            <a:ext cx="873667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Calendar </a:t>
            </a:r>
            <a:r>
              <a:rPr lang="en-US" sz="2800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calendar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calendar.</a:t>
            </a:r>
            <a:r>
              <a:rPr lang="en-US" sz="2800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getInstance</a:t>
            </a:r>
            <a:r>
              <a:rPr lang="en-US" sz="28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sz="2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calendar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.getTime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u="sng" strike="sngStrik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setMonth</a:t>
            </a:r>
            <a:r>
              <a:rPr lang="en-US" sz="2800" u="sng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u="sng" strike="sngStrik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800" u="sng" strike="sngStrik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.getMonth</a:t>
            </a:r>
            <a:r>
              <a:rPr lang="en-US" sz="2800" u="sng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+ 1);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formatted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 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DateFormat.</a:t>
            </a:r>
            <a:r>
              <a:rPr lang="en-US" sz="2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getDateInstance</a:t>
            </a:r>
            <a:r>
              <a:rPr lang="en-US" sz="2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2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DateFormat.</a:t>
            </a:r>
            <a:r>
              <a:rPr lang="en-US" sz="2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SHORT</a:t>
            </a:r>
            <a:r>
              <a:rPr lang="en-US" sz="2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).format(</a:t>
            </a:r>
            <a:r>
              <a:rPr lang="en-US" sz="28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2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"Next month is %s"</a:t>
            </a:r>
            <a:r>
              <a:rPr lang="en-US" sz="2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formatted</a:t>
            </a:r>
            <a:r>
              <a:rPr lang="en-US" sz="2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8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382" y="358250"/>
            <a:ext cx="864523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p1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Person(</a:t>
            </a:r>
            <a:r>
              <a:rPr lang="en-US" b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"Anna"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p2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p1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.clone();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"Eliza"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Person&gt; </a:t>
            </a:r>
            <a:r>
              <a:rPr lang="en-US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names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Arrays.</a:t>
            </a:r>
            <a:r>
              <a:rPr lang="en-US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asList</a:t>
            </a:r>
            <a:r>
              <a:rPr lang="en-US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p1</a:t>
            </a:r>
            <a:r>
              <a:rPr lang="en-US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p2</a:t>
            </a:r>
            <a:r>
              <a:rPr lang="en-US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Comparator&lt;</a:t>
            </a:r>
            <a:r>
              <a:rPr lang="en-US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Person&gt;()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compare(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o1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Person </a:t>
            </a:r>
            <a:r>
              <a:rPr lang="en-US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o2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.compareTo(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b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: </a:t>
            </a:r>
            <a:r>
              <a:rPr lang="en-US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names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person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Person(String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clone()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Person(</a:t>
            </a:r>
            <a:r>
              <a:rPr lang="en-US" b="1" dirty="0" smtClean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8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069" y="169316"/>
            <a:ext cx="8553796" cy="5035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unmodifiableList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"Num1"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"Num3"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"Num5"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Runnable() {</a:t>
            </a:r>
          </a:p>
          <a:p>
            <a:pPr>
              <a:lnSpc>
                <a:spcPct val="150000"/>
              </a:lnSpc>
            </a:pPr>
            <a:r>
              <a:rPr lang="ru-RU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>
              <a:lnSpc>
                <a:spcPct val="150000"/>
              </a:lnSpc>
            </a:pPr>
            <a:r>
              <a:rPr lang="ru-RU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.substring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Integer.valueOf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2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941" y="0"/>
            <a:ext cx="881980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Repo {</a:t>
            </a:r>
          </a:p>
          <a:p>
            <a:r>
              <a:rPr lang="en-US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 @SQL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select name from persons where id = ?"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parameter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Repo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repo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(Repo)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Proxy.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newProxyInstance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Repo.</a:t>
            </a:r>
            <a:r>
              <a:rPr lang="en-US" b="1" i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i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InvocationHandler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Object invoke(Object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proxy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Method 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Object[] 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"org.h2.Driver"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Connection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"jdbc:h2:mem:test"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.getAnnotation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46464"/>
                </a:solidFill>
                <a:latin typeface="Consolas" panose="020B0609020204030204" pitchFamily="49" charset="0"/>
              </a:rPr>
              <a:t>SQL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).value());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b="1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return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repo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9549" y="387074"/>
            <a:ext cx="8564451" cy="600164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3200" dirty="0"/>
              <a:t>Abstract Factory</a:t>
            </a:r>
          </a:p>
          <a:p>
            <a:r>
              <a:rPr lang="en-US" sz="3200" dirty="0"/>
              <a:t>Adapter</a:t>
            </a:r>
          </a:p>
          <a:p>
            <a:r>
              <a:rPr lang="en-US" sz="3200" dirty="0"/>
              <a:t>Bridge</a:t>
            </a:r>
          </a:p>
          <a:p>
            <a:r>
              <a:rPr lang="en-US" sz="3200" dirty="0"/>
              <a:t>Builder</a:t>
            </a:r>
          </a:p>
          <a:p>
            <a:r>
              <a:rPr lang="en-US" sz="3200" dirty="0"/>
              <a:t>Chain of responsibility</a:t>
            </a:r>
          </a:p>
          <a:p>
            <a:r>
              <a:rPr lang="en-US" sz="3200" dirty="0"/>
              <a:t>Command</a:t>
            </a:r>
          </a:p>
          <a:p>
            <a:r>
              <a:rPr lang="en-US" sz="3200" dirty="0"/>
              <a:t>Composite</a:t>
            </a:r>
          </a:p>
          <a:p>
            <a:r>
              <a:rPr lang="en-US" sz="3200" dirty="0"/>
              <a:t>Decorator</a:t>
            </a:r>
          </a:p>
          <a:p>
            <a:r>
              <a:rPr lang="en-US" sz="3200" dirty="0"/>
              <a:t>Facade</a:t>
            </a:r>
          </a:p>
          <a:p>
            <a:r>
              <a:rPr lang="en-US" sz="3200" dirty="0"/>
              <a:t>Factory Method</a:t>
            </a:r>
          </a:p>
          <a:p>
            <a:r>
              <a:rPr lang="en-US" sz="3200" dirty="0"/>
              <a:t>Flyweight</a:t>
            </a:r>
          </a:p>
          <a:p>
            <a:r>
              <a:rPr lang="en-US" sz="3200" dirty="0"/>
              <a:t>Interpreter</a:t>
            </a:r>
          </a:p>
          <a:p>
            <a:r>
              <a:rPr lang="en-US" sz="3200" dirty="0"/>
              <a:t>Iterator</a:t>
            </a:r>
          </a:p>
          <a:p>
            <a:r>
              <a:rPr lang="en-US" sz="3200" dirty="0"/>
              <a:t>Mediator</a:t>
            </a:r>
          </a:p>
          <a:p>
            <a:r>
              <a:rPr lang="en-US" sz="3200" dirty="0"/>
              <a:t>Memento</a:t>
            </a:r>
          </a:p>
          <a:p>
            <a:r>
              <a:rPr lang="en-US" sz="3200" dirty="0"/>
              <a:t>Observer</a:t>
            </a:r>
          </a:p>
          <a:p>
            <a:r>
              <a:rPr lang="en-US" sz="3200" dirty="0"/>
              <a:t>Prototype</a:t>
            </a:r>
          </a:p>
          <a:p>
            <a:r>
              <a:rPr lang="en-US" sz="3200" dirty="0"/>
              <a:t>Proxy</a:t>
            </a:r>
          </a:p>
          <a:p>
            <a:r>
              <a:rPr lang="en-US" sz="3200" dirty="0"/>
              <a:t>Singleton</a:t>
            </a:r>
          </a:p>
          <a:p>
            <a:r>
              <a:rPr lang="en-US" sz="3200" dirty="0"/>
              <a:t>State</a:t>
            </a:r>
          </a:p>
          <a:p>
            <a:r>
              <a:rPr lang="en-US" sz="3200" dirty="0"/>
              <a:t>Strategy</a:t>
            </a:r>
          </a:p>
          <a:p>
            <a:r>
              <a:rPr lang="en-US" sz="3200" dirty="0"/>
              <a:t>Template method</a:t>
            </a:r>
          </a:p>
          <a:p>
            <a:r>
              <a:rPr lang="en-US" sz="3200" dirty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49531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047" y="232447"/>
            <a:ext cx="851937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CatLover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java.util.Observer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update(Observable 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"WOW! New nice cat - "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java.util.Observable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Collection&lt;String&gt; </a:t>
            </a:r>
            <a:r>
              <a:rPr lang="en-U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cats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addCat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setChanged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cats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notifyObservers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.addObserver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CatLover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.addCat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"Kitty"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047" y="232447"/>
            <a:ext cx="851937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CatLover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java.util.Observer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update(Observable 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"WOW! New nice cat - "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java.util.Observable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Collection&lt;String&gt; </a:t>
            </a:r>
            <a:r>
              <a:rPr lang="en-U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cats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addCat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setChanged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cats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notifyObservers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.addObserver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CatLover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.addCat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"Kitty"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 rot="6407373">
            <a:off x="6882939" y="11653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 rot="4302595">
            <a:off x="6490259" y="164885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047" y="232447"/>
            <a:ext cx="851937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CatLover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java.util.Observer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update(Observable 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"WOW! New nice cat - "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java.util.Observable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Collection&lt;String&gt; </a:t>
            </a:r>
            <a:r>
              <a:rPr lang="en-U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cats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addCat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setChanged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cats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notifyObservers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.addObserver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CatLover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.addCat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"Kitty"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 rot="6689288">
            <a:off x="2859577" y="94765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45857" y="1436855"/>
            <a:ext cx="1929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Singleton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6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047" y="232447"/>
            <a:ext cx="851937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CatLover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java.util.Observer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Code: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update(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java.util.Observable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java.lang.Object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Code: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0: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getstatic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#18  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Field java/</a:t>
            </a:r>
            <a:r>
              <a:rPr lang="en-US" sz="2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lang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System.out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3: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#24  </a:t>
            </a:r>
            <a:r>
              <a:rPr lang="en-US" sz="20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class java/</a:t>
            </a:r>
            <a:r>
              <a:rPr lang="en-US" sz="2000" b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lang</a:t>
            </a:r>
            <a:r>
              <a:rPr lang="en-US" sz="20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2000" b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</a:t>
            </a:r>
            <a:endParaRPr lang="en-US" sz="2000" b="1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7: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ldc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#26  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String WOW! New nice cat -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9: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invokespecial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#28  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2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."&lt;</a:t>
            </a:r>
            <a:r>
              <a:rPr lang="en-US" sz="2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&gt;"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12: aload_2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13: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invokevirtual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#31 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2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StringBuilder.append</a:t>
            </a:r>
            <a:endParaRPr lang="en-US" sz="20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16: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invokevirtual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#35 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2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StringBuilder.toString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19: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invokevirtual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#39 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2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PrintStream.println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22: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 rot="4587168">
            <a:off x="7680960" y="179555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047" y="232447"/>
            <a:ext cx="851937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CatLover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java.util.Observer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Code: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update(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java.util.Observable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java.lang.Object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Code: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0: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getstatic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#18  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Field java/</a:t>
            </a:r>
            <a:r>
              <a:rPr lang="en-US" sz="2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lang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System.out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3: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#24  </a:t>
            </a:r>
            <a:r>
              <a:rPr lang="en-US" sz="20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class java/</a:t>
            </a:r>
            <a:r>
              <a:rPr lang="en-US" sz="2000" b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lang</a:t>
            </a:r>
            <a:r>
              <a:rPr lang="en-US" sz="20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2000" b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</a:t>
            </a:r>
            <a:endParaRPr lang="en-US" sz="2000" b="1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7: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ldc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#26  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String WOW! New nice cat -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9: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invokespecial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#28  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2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."&lt;</a:t>
            </a:r>
            <a:r>
              <a:rPr lang="en-US" sz="2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&gt;"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12: aload_2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13: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invokevirtual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#31 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2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StringBuilder.append</a:t>
            </a:r>
            <a:endParaRPr lang="en-US" sz="20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16: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invokevirtual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#35 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2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StringBuilder.toString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19: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invokevirtual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#39 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2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PrintStream.println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22: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 rot="7592762">
            <a:off x="7813965" y="410648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14848" y="4933419"/>
            <a:ext cx="31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Factory Method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3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047" y="232447"/>
            <a:ext cx="851937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CatLover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java.util.Observer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Code: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update(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java.util.Observable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java.lang.Object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Code: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0: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getstatic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#18  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Field java/</a:t>
            </a:r>
            <a:r>
              <a:rPr lang="en-US" sz="2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lang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System.out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3: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#24  </a:t>
            </a:r>
            <a:r>
              <a:rPr lang="en-US" sz="20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class java/</a:t>
            </a:r>
            <a:r>
              <a:rPr lang="en-US" sz="2000" b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lang</a:t>
            </a:r>
            <a:r>
              <a:rPr lang="en-US" sz="20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2000" b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</a:t>
            </a:r>
            <a:endParaRPr lang="en-US" sz="2000" b="1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7: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ldc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#26  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String WOW! New nice cat -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9: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invokespecial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#28  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2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."&lt;</a:t>
            </a:r>
            <a:r>
              <a:rPr lang="en-US" sz="2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&gt;"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12: aload_2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13: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invokevirtual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#31 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2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StringBuilder.append</a:t>
            </a:r>
            <a:endParaRPr lang="en-US" sz="20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16: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invokevirtual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#35 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2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StringBuilder.toString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19: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invokevirtual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#39 </a:t>
            </a:r>
            <a:r>
              <a:rPr 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2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PrintStream.println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22: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 rot="7592762">
            <a:off x="7813965" y="410648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14848" y="4933419"/>
            <a:ext cx="31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Factory Method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6858" y="5579750"/>
            <a:ext cx="465513" cy="37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35853" y="5573607"/>
            <a:ext cx="465513" cy="3721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93977" y="5048419"/>
            <a:ext cx="465513" cy="372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 flipV="1">
            <a:off x="4189614" y="5234501"/>
            <a:ext cx="204363" cy="345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3"/>
          </p:cNvCxnSpPr>
          <p:nvPr/>
        </p:nvCxnSpPr>
        <p:spPr>
          <a:xfrm flipH="1" flipV="1">
            <a:off x="4859490" y="5234501"/>
            <a:ext cx="209119" cy="52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987" y="5267377"/>
            <a:ext cx="465513" cy="372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70134" y="5274288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7941" y="-5318"/>
            <a:ext cx="8603673" cy="6967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Pattern </a:t>
            </a:r>
            <a:r>
              <a:rPr lang="en-US" sz="2000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wordSeparator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Pattern.</a:t>
            </a:r>
            <a:r>
              <a:rPr lang="en-US" sz="2000" i="1" dirty="0" err="1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compile</a:t>
            </a:r>
            <a:r>
              <a:rPr lang="en-US" sz="2000" i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smtClean="0">
                <a:solidFill>
                  <a:srgbClr val="2A00FF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"\\s"</a:t>
            </a:r>
            <a:r>
              <a:rPr lang="en-US" sz="2000" i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Collection&lt;String&gt; 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forbidden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"worst"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"language"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InputStreamReader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(System.</a:t>
            </a:r>
            <a:r>
              <a:rPr lang="en-US" sz="20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))) {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Collection&lt;String&gt; 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		  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wordSeparator</a:t>
            </a:r>
            <a:r>
              <a:rPr lang="en-US" sz="2000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.split</a:t>
            </a:r>
            <a:r>
              <a:rPr lang="en-US" sz="20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line</a:t>
            </a:r>
            <a:r>
              <a:rPr lang="en-US" sz="20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if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.containsAll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forbidden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"You are not welcomed here..."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"Hello dear user!"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2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812</Words>
  <Application>Microsoft Office PowerPoint</Application>
  <PresentationFormat>On-screen Show (4:3)</PresentationFormat>
  <Paragraphs>278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 Kviatkouski</dc:creator>
  <cp:lastModifiedBy>Vitali Kviatkouski</cp:lastModifiedBy>
  <cp:revision>44</cp:revision>
  <dcterms:created xsi:type="dcterms:W3CDTF">2017-02-15T12:37:50Z</dcterms:created>
  <dcterms:modified xsi:type="dcterms:W3CDTF">2017-02-15T16:54:08Z</dcterms:modified>
</cp:coreProperties>
</file>