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70" r:id="rId7"/>
    <p:sldId id="266" r:id="rId8"/>
    <p:sldId id="272" r:id="rId9"/>
    <p:sldId id="260" r:id="rId10"/>
    <p:sldId id="262" r:id="rId11"/>
    <p:sldId id="263" r:id="rId12"/>
    <p:sldId id="264" r:id="rId13"/>
    <p:sldId id="259" r:id="rId14"/>
    <p:sldId id="265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01.10.2015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kind of services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Sync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fast as possible</a:t>
            </a:r>
          </a:p>
          <a:p>
            <a:r>
              <a:rPr lang="en-US" dirty="0" smtClean="0"/>
              <a:t>Cache retrieval</a:t>
            </a:r>
          </a:p>
          <a:p>
            <a:pPr lvl="1"/>
            <a:r>
              <a:rPr lang="en-US" dirty="0" smtClean="0"/>
              <a:t>Guava for small </a:t>
            </a:r>
            <a:r>
              <a:rPr lang="en-US" dirty="0" smtClean="0"/>
              <a:t>caches</a:t>
            </a:r>
          </a:p>
          <a:p>
            <a:pPr lvl="2"/>
            <a:r>
              <a:rPr lang="en-US" dirty="0"/>
              <a:t>Eliminate process interaction</a:t>
            </a:r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with storing id, making work in background</a:t>
            </a:r>
          </a:p>
          <a:p>
            <a:pPr lvl="1"/>
            <a:r>
              <a:rPr lang="en-US" dirty="0" smtClean="0"/>
              <a:t>Need a storage</a:t>
            </a:r>
          </a:p>
          <a:p>
            <a:pPr lvl="1"/>
            <a:r>
              <a:rPr lang="en-US" dirty="0" smtClean="0"/>
              <a:t>Store data in, data out</a:t>
            </a:r>
          </a:p>
          <a:p>
            <a:pPr lvl="2"/>
            <a:r>
              <a:rPr lang="en-US" dirty="0" smtClean="0"/>
              <a:t>Duplicates, but need for recovery</a:t>
            </a:r>
          </a:p>
          <a:p>
            <a:r>
              <a:rPr lang="en-US" dirty="0" smtClean="0"/>
              <a:t>Provide a way to get a state</a:t>
            </a:r>
          </a:p>
          <a:p>
            <a:pPr lvl="1"/>
            <a:r>
              <a:rPr lang="en-US" dirty="0" smtClean="0"/>
              <a:t>Get Status REST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Result message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ready for failures</a:t>
            </a:r>
          </a:p>
          <a:p>
            <a:r>
              <a:rPr lang="en-US" dirty="0" smtClean="0"/>
              <a:t>Be ready to recover</a:t>
            </a:r>
          </a:p>
          <a:p>
            <a:r>
              <a:rPr lang="en-US" dirty="0" smtClean="0"/>
              <a:t>Identify failure points</a:t>
            </a:r>
          </a:p>
          <a:p>
            <a:pPr lvl="1"/>
            <a:r>
              <a:rPr lang="en-US" dirty="0" smtClean="0"/>
              <a:t>Show on our application</a:t>
            </a:r>
          </a:p>
          <a:p>
            <a:r>
              <a:rPr lang="en-US" dirty="0" smtClean="0"/>
              <a:t>Identify how to recover</a:t>
            </a:r>
          </a:p>
          <a:p>
            <a:pPr lvl="1"/>
            <a:r>
              <a:rPr lang="en-US" dirty="0" smtClean="0"/>
              <a:t>Sync- client side recovery</a:t>
            </a:r>
          </a:p>
          <a:p>
            <a:pPr lvl="2"/>
            <a:r>
              <a:rPr lang="en-US" dirty="0" smtClean="0"/>
              <a:t>Responsible: client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- server side recovery</a:t>
            </a:r>
          </a:p>
          <a:p>
            <a:pPr lvl="2"/>
            <a:r>
              <a:rPr lang="en-US" dirty="0" smtClean="0"/>
              <a:t>Responsible: you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Failures: </a:t>
            </a:r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Redelivery</a:t>
            </a:r>
          </a:p>
          <a:p>
            <a:r>
              <a:rPr lang="en-US" dirty="0" smtClean="0"/>
              <a:t>DLQ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Developers perform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4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71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err="1"/>
              <a:t>Business</a:t>
            </a:r>
            <a:r>
              <a:rPr lang="ru-RU" u="sng" dirty="0"/>
              <a:t> </a:t>
            </a:r>
            <a:r>
              <a:rPr lang="ru-RU" u="sng" dirty="0" err="1"/>
              <a:t>Capabilities</a:t>
            </a:r>
            <a:r>
              <a:rPr lang="ru-RU" u="sng" dirty="0"/>
              <a:t> | Организация вокруг </a:t>
            </a:r>
            <a:r>
              <a:rPr lang="ru-RU" u="sng" dirty="0" smtClean="0"/>
              <a:t>потребностей бизнеса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- Different components implement different business needs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reporting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emailing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taxes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credit card </a:t>
            </a:r>
            <a:r>
              <a:rPr lang="en-US" dirty="0" err="1" smtClean="0"/>
              <a:t>mgmt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28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Infrastructure Automation | </a:t>
            </a:r>
            <a:r>
              <a:rPr lang="ru-RU" u="sng" dirty="0"/>
              <a:t>Автоматизация инфраструктуры</a:t>
            </a:r>
            <a:endParaRPr lang="en-US" u="sng" dirty="0" smtClean="0"/>
          </a:p>
          <a:p>
            <a:r>
              <a:rPr lang="en-US" dirty="0" smtClean="0"/>
              <a:t>Automation</a:t>
            </a:r>
            <a:endParaRPr lang="en-US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Continuous Delivery (on the road to…)</a:t>
            </a:r>
          </a:p>
          <a:p>
            <a:pPr lvl="1"/>
            <a:r>
              <a:rPr lang="en-US" dirty="0" smtClean="0"/>
              <a:t>Chef</a:t>
            </a:r>
          </a:p>
          <a:p>
            <a:r>
              <a:rPr lang="en-US" dirty="0" smtClean="0"/>
              <a:t>Step Away from infrastructure</a:t>
            </a:r>
          </a:p>
          <a:p>
            <a:r>
              <a:rPr lang="en-US" dirty="0" smtClean="0"/>
              <a:t>Align environment</a:t>
            </a:r>
          </a:p>
          <a:p>
            <a:pPr lvl="1"/>
            <a:r>
              <a:rPr lang="en-US" dirty="0" smtClean="0"/>
              <a:t>We have separate environments!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Interaction Protocol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 </a:t>
            </a:r>
          </a:p>
          <a:p>
            <a:pPr lvl="2"/>
            <a:r>
              <a:rPr lang="en-US" dirty="0" smtClean="0"/>
              <a:t>JMS</a:t>
            </a:r>
          </a:p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Trying to keep</a:t>
            </a:r>
          </a:p>
          <a:p>
            <a:pPr lvl="1"/>
            <a:r>
              <a:rPr lang="en-US" dirty="0" smtClean="0"/>
              <a:t>Versioning system (different)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Should be thorough (word)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Decentralized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Decentralized </a:t>
            </a:r>
            <a:r>
              <a:rPr lang="en-US" u="sng" dirty="0" smtClean="0"/>
              <a:t>Governance</a:t>
            </a:r>
          </a:p>
          <a:p>
            <a:pPr marL="0" indent="0">
              <a:buNone/>
            </a:pPr>
            <a:r>
              <a:rPr lang="en-US" dirty="0" smtClean="0"/>
              <a:t> - Different technologies for different purposes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Different Frameworks/Storages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Mongo/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Lucene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But still have one platform/standards/libs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41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Decentralized Data</a:t>
            </a:r>
            <a:endParaRPr lang="ru-RU" u="sng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access to DB of 3rd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6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u="sng" dirty="0" err="1"/>
              <a:t>Design</a:t>
            </a:r>
            <a:r>
              <a:rPr lang="ru-RU" u="sng" dirty="0"/>
              <a:t> </a:t>
            </a:r>
            <a:r>
              <a:rPr lang="ru-RU" u="sng" dirty="0" err="1"/>
              <a:t>for</a:t>
            </a:r>
            <a:r>
              <a:rPr lang="ru-RU" u="sng" dirty="0"/>
              <a:t> </a:t>
            </a:r>
            <a:r>
              <a:rPr lang="ru-RU" u="sng" dirty="0" err="1"/>
              <a:t>failure</a:t>
            </a:r>
            <a:r>
              <a:rPr lang="ru-RU" u="sng" dirty="0"/>
              <a:t> | Проектирование под </a:t>
            </a:r>
            <a:r>
              <a:rPr lang="ru-RU" u="sng" dirty="0" smtClean="0"/>
              <a:t>отказ</a:t>
            </a:r>
            <a:endParaRPr lang="en-US" u="sng" dirty="0" smtClean="0"/>
          </a:p>
          <a:p>
            <a:pPr lvl="1"/>
            <a:r>
              <a:rPr lang="en-US" u="sng" dirty="0" smtClean="0"/>
              <a:t>Detect</a:t>
            </a:r>
          </a:p>
          <a:p>
            <a:pPr lvl="2"/>
            <a:r>
              <a:rPr lang="en-US" u="sng" dirty="0" smtClean="0"/>
              <a:t>Monitoring</a:t>
            </a:r>
          </a:p>
          <a:p>
            <a:pPr lvl="3"/>
            <a:r>
              <a:rPr lang="en-US" u="sng" dirty="0" smtClean="0"/>
              <a:t>Near real-time (</a:t>
            </a:r>
            <a:r>
              <a:rPr lang="en-US" u="sng" dirty="0" err="1" smtClean="0"/>
              <a:t>splunk</a:t>
            </a:r>
            <a:r>
              <a:rPr lang="en-US" u="sng" dirty="0" smtClean="0"/>
              <a:t>)</a:t>
            </a:r>
          </a:p>
          <a:p>
            <a:pPr lvl="2"/>
            <a:r>
              <a:rPr lang="en-US" u="sng" dirty="0" smtClean="0"/>
              <a:t>Extensive Logging</a:t>
            </a:r>
          </a:p>
          <a:p>
            <a:pPr lvl="2"/>
            <a:r>
              <a:rPr lang="en-US" u="sng" dirty="0" smtClean="0"/>
              <a:t>Defensive Programming</a:t>
            </a:r>
          </a:p>
          <a:p>
            <a:pPr lvl="1"/>
            <a:r>
              <a:rPr lang="en-US" u="sng" dirty="0" smtClean="0"/>
              <a:t>Overcome</a:t>
            </a:r>
          </a:p>
          <a:p>
            <a:pPr lvl="2"/>
            <a:r>
              <a:rPr lang="en-US" u="sng" dirty="0" smtClean="0"/>
              <a:t>Monitoring emails (manual)</a:t>
            </a:r>
          </a:p>
          <a:p>
            <a:pPr lvl="2"/>
            <a:r>
              <a:rPr lang="en-US" u="sng" dirty="0" smtClean="0"/>
              <a:t>High Availability</a:t>
            </a:r>
          </a:p>
          <a:p>
            <a:pPr lvl="3"/>
            <a:r>
              <a:rPr lang="en-US" u="sng" smtClean="0"/>
              <a:t>Load balancing</a:t>
            </a:r>
          </a:p>
          <a:p>
            <a:pPr lvl="1"/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55556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Client-oriented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client libs</a:t>
            </a:r>
          </a:p>
          <a:p>
            <a:pPr lvl="1"/>
            <a:r>
              <a:rPr lang="en-US" dirty="0" smtClean="0"/>
              <a:t>Rup-rest example</a:t>
            </a:r>
          </a:p>
          <a:p>
            <a:r>
              <a:rPr lang="en-US" dirty="0" smtClean="0"/>
              <a:t>Steward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439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225</Words>
  <Application>Microsoft Office PowerPoint</Application>
  <PresentationFormat>Экран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Deployment</vt:lpstr>
      <vt:lpstr>Microservices Design</vt:lpstr>
      <vt:lpstr>Презентация PowerPoint</vt:lpstr>
      <vt:lpstr>Design</vt:lpstr>
      <vt:lpstr>Презентация PowerPoint</vt:lpstr>
      <vt:lpstr>Client-oriented</vt:lpstr>
      <vt:lpstr>Performance</vt:lpstr>
      <vt:lpstr>Sync</vt:lpstr>
      <vt:lpstr>Async</vt:lpstr>
      <vt:lpstr>Failures</vt:lpstr>
      <vt:lpstr>Failures: Async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19</cp:revision>
  <dcterms:created xsi:type="dcterms:W3CDTF">2015-09-29T19:34:19Z</dcterms:created>
  <dcterms:modified xsi:type="dcterms:W3CDTF">2015-10-01T19:26:22Z</dcterms:modified>
</cp:coreProperties>
</file>