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7" r:id="rId4"/>
    <p:sldId id="274" r:id="rId5"/>
    <p:sldId id="275" r:id="rId6"/>
    <p:sldId id="273" r:id="rId7"/>
    <p:sldId id="271" r:id="rId8"/>
    <p:sldId id="257" r:id="rId9"/>
    <p:sldId id="276" r:id="rId10"/>
    <p:sldId id="258" r:id="rId11"/>
    <p:sldId id="270" r:id="rId12"/>
    <p:sldId id="266" r:id="rId13"/>
    <p:sldId id="272" r:id="rId14"/>
    <p:sldId id="260" r:id="rId15"/>
    <p:sldId id="262" r:id="rId16"/>
    <p:sldId id="263" r:id="rId17"/>
    <p:sldId id="264" r:id="rId18"/>
    <p:sldId id="259" r:id="rId19"/>
    <p:sldId id="265" r:id="rId20"/>
    <p:sldId id="267" r:id="rId21"/>
    <p:sldId id="26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22:19:58.442" idx="1">
    <p:pos x="10" y="10"/>
    <p:text>Пересмотреть плюсы и минусы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9D1-C2F8-40B4-B845-801280EA792C}" type="datetimeFigureOut">
              <a:rPr lang="ru-RU" smtClean="0"/>
              <a:t>07.10.2015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Interaction Protocol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 </a:t>
            </a:r>
          </a:p>
          <a:p>
            <a:pPr lvl="2"/>
            <a:r>
              <a:rPr lang="en-US" dirty="0" smtClean="0"/>
              <a:t>JMS</a:t>
            </a:r>
          </a:p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Trying to keep</a:t>
            </a:r>
          </a:p>
          <a:p>
            <a:pPr lvl="1"/>
            <a:r>
              <a:rPr lang="en-US" dirty="0" smtClean="0"/>
              <a:t>Versioning system (different)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Should be thorough (word)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Decentralized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7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Decentralized </a:t>
            </a:r>
            <a:r>
              <a:rPr lang="en-US" u="sng" dirty="0" smtClean="0"/>
              <a:t>Governance</a:t>
            </a:r>
          </a:p>
          <a:p>
            <a:pPr marL="0" indent="0">
              <a:buNone/>
            </a:pPr>
            <a:r>
              <a:rPr lang="en-US" dirty="0" smtClean="0"/>
              <a:t> - Different technologies for different purposes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Different </a:t>
            </a:r>
            <a:r>
              <a:rPr lang="en-US" dirty="0" smtClean="0"/>
              <a:t>Frameworks/Storages</a:t>
            </a:r>
          </a:p>
          <a:p>
            <a:pPr marL="0" indent="0">
              <a:buNone/>
            </a:pPr>
            <a:r>
              <a:rPr lang="en-US" dirty="0" smtClean="0"/>
              <a:t>		- polyglot persistence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Mongo/</a:t>
            </a:r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en-US" dirty="0" err="1" smtClean="0"/>
              <a:t>Lucene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But still have one platform/standards/libs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41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Decentralized Data</a:t>
            </a:r>
            <a:endParaRPr lang="ru-RU" u="sng" dirty="0"/>
          </a:p>
          <a:p>
            <a:endParaRPr lang="en-US" dirty="0" smtClean="0"/>
          </a:p>
          <a:p>
            <a:r>
              <a:rPr lang="en-US" dirty="0" smtClean="0"/>
              <a:t>No access to DB of 3rd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63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u="sng" dirty="0" err="1"/>
              <a:t>Design</a:t>
            </a:r>
            <a:r>
              <a:rPr lang="ru-RU" u="sng" dirty="0"/>
              <a:t> </a:t>
            </a:r>
            <a:r>
              <a:rPr lang="ru-RU" u="sng" dirty="0" err="1"/>
              <a:t>for</a:t>
            </a:r>
            <a:r>
              <a:rPr lang="ru-RU" u="sng" dirty="0"/>
              <a:t> </a:t>
            </a:r>
            <a:r>
              <a:rPr lang="ru-RU" u="sng" dirty="0" err="1"/>
              <a:t>failure</a:t>
            </a:r>
            <a:r>
              <a:rPr lang="ru-RU" u="sng" dirty="0"/>
              <a:t> | Проектирование под </a:t>
            </a:r>
            <a:r>
              <a:rPr lang="ru-RU" u="sng" dirty="0" smtClean="0"/>
              <a:t>отказ</a:t>
            </a:r>
            <a:endParaRPr lang="en-US" u="sng" dirty="0" smtClean="0"/>
          </a:p>
          <a:p>
            <a:pPr lvl="1"/>
            <a:r>
              <a:rPr lang="en-US" u="sng" dirty="0" smtClean="0"/>
              <a:t>Detect</a:t>
            </a:r>
          </a:p>
          <a:p>
            <a:pPr lvl="2"/>
            <a:r>
              <a:rPr lang="en-US" u="sng" dirty="0" smtClean="0"/>
              <a:t>Monitoring</a:t>
            </a:r>
          </a:p>
          <a:p>
            <a:pPr lvl="3"/>
            <a:r>
              <a:rPr lang="en-US" u="sng" dirty="0" smtClean="0"/>
              <a:t>Logs monitoring near </a:t>
            </a:r>
            <a:r>
              <a:rPr lang="en-US" u="sng" dirty="0" smtClean="0"/>
              <a:t>real-time (</a:t>
            </a:r>
            <a:r>
              <a:rPr lang="en-US" u="sng" dirty="0" err="1" smtClean="0"/>
              <a:t>splunk</a:t>
            </a:r>
            <a:r>
              <a:rPr lang="en-US" u="sng" dirty="0" smtClean="0"/>
              <a:t>)</a:t>
            </a:r>
          </a:p>
          <a:p>
            <a:pPr lvl="2"/>
            <a:r>
              <a:rPr lang="en-US" u="sng" dirty="0" smtClean="0"/>
              <a:t>Extensive Logging</a:t>
            </a:r>
          </a:p>
          <a:p>
            <a:pPr lvl="2"/>
            <a:r>
              <a:rPr lang="en-US" u="sng" dirty="0" smtClean="0"/>
              <a:t>Defensive Programming</a:t>
            </a:r>
          </a:p>
          <a:p>
            <a:pPr lvl="1"/>
            <a:r>
              <a:rPr lang="en-US" u="sng" dirty="0" smtClean="0"/>
              <a:t>Overcome</a:t>
            </a:r>
          </a:p>
          <a:p>
            <a:pPr lvl="2"/>
            <a:r>
              <a:rPr lang="en-US" u="sng" dirty="0" smtClean="0"/>
              <a:t>Manual: monitoring emails</a:t>
            </a:r>
            <a:endParaRPr lang="en-US" u="sng" dirty="0" smtClean="0"/>
          </a:p>
          <a:p>
            <a:pPr lvl="2"/>
            <a:r>
              <a:rPr lang="en-US" u="sng" dirty="0" smtClean="0"/>
              <a:t>Automatic</a:t>
            </a:r>
          </a:p>
          <a:p>
            <a:pPr lvl="3"/>
            <a:r>
              <a:rPr lang="en-US" u="sng" dirty="0" smtClean="0"/>
              <a:t>High Availability (Load balancing)</a:t>
            </a:r>
          </a:p>
          <a:p>
            <a:pPr lvl="3"/>
            <a:r>
              <a:rPr lang="en-US" u="sng" dirty="0" smtClean="0"/>
              <a:t>Automatic retry</a:t>
            </a:r>
            <a:endParaRPr lang="en-US" u="sng" dirty="0" smtClean="0"/>
          </a:p>
          <a:p>
            <a:pPr lvl="1"/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55556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Client-oriented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client libs</a:t>
            </a:r>
          </a:p>
          <a:p>
            <a:pPr lvl="1"/>
            <a:r>
              <a:rPr lang="en-US" dirty="0" smtClean="0"/>
              <a:t>Rup-rest example</a:t>
            </a:r>
          </a:p>
          <a:p>
            <a:r>
              <a:rPr lang="en-US" dirty="0" smtClean="0"/>
              <a:t>Steward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43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kind of services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(usually CUD in CRUD)</a:t>
            </a:r>
            <a:endParaRPr lang="en-US" dirty="0" smtClean="0"/>
          </a:p>
          <a:p>
            <a:pPr lvl="1"/>
            <a:r>
              <a:rPr lang="en-US" dirty="0" smtClean="0"/>
              <a:t>Sync (usually R in CRUD)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2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fast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Everything that do not require user attention/participation, made </a:t>
            </a:r>
            <a:r>
              <a:rPr lang="en-US" dirty="0" err="1" smtClean="0"/>
              <a:t>async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400" i="1" dirty="0" smtClean="0"/>
              <a:t>Store order(s) -&gt; Charge Money (s) -&gt; Create License (a)</a:t>
            </a:r>
            <a:endParaRPr lang="en-US" sz="2400" i="1" dirty="0" smtClean="0"/>
          </a:p>
          <a:p>
            <a:r>
              <a:rPr lang="en-US" dirty="0" smtClean="0"/>
              <a:t>Cache retrieval</a:t>
            </a:r>
          </a:p>
          <a:p>
            <a:pPr lvl="1"/>
            <a:r>
              <a:rPr lang="en-US" dirty="0" smtClean="0"/>
              <a:t>Guava for small caches</a:t>
            </a:r>
          </a:p>
          <a:p>
            <a:pPr lvl="2"/>
            <a:r>
              <a:rPr lang="en-US" dirty="0"/>
              <a:t>Eliminate process interaction</a:t>
            </a:r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2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Deferred Processing</a:t>
            </a:r>
          </a:p>
          <a:p>
            <a:pPr lvl="1"/>
            <a:r>
              <a:rPr lang="en-US" dirty="0" smtClean="0"/>
              <a:t>Approach </a:t>
            </a:r>
            <a:r>
              <a:rPr lang="en-US" dirty="0" smtClean="0"/>
              <a:t>with storing id, making work in background</a:t>
            </a:r>
          </a:p>
          <a:p>
            <a:pPr lvl="2"/>
            <a:r>
              <a:rPr lang="en-US" dirty="0" smtClean="0"/>
              <a:t>Need a storage</a:t>
            </a:r>
          </a:p>
          <a:p>
            <a:pPr lvl="2"/>
            <a:r>
              <a:rPr lang="en-US" dirty="0" smtClean="0"/>
              <a:t>Store data in, data out</a:t>
            </a:r>
          </a:p>
          <a:p>
            <a:pPr lvl="3"/>
            <a:r>
              <a:rPr lang="en-US" dirty="0" smtClean="0"/>
              <a:t>Duplicates, but need for recovery</a:t>
            </a:r>
          </a:p>
          <a:p>
            <a:pPr lvl="1"/>
            <a:r>
              <a:rPr lang="en-US" dirty="0" smtClean="0"/>
              <a:t>Provide a way to get a state</a:t>
            </a:r>
          </a:p>
          <a:p>
            <a:pPr lvl="2"/>
            <a:r>
              <a:rPr lang="en-US" dirty="0" smtClean="0"/>
              <a:t>Get Status REST</a:t>
            </a:r>
          </a:p>
          <a:p>
            <a:pPr lvl="2"/>
            <a:r>
              <a:rPr lang="en-US" dirty="0" err="1" smtClean="0"/>
              <a:t>Async</a:t>
            </a:r>
            <a:r>
              <a:rPr lang="en-US" dirty="0" smtClean="0"/>
              <a:t> Result message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12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ready for failures</a:t>
            </a:r>
          </a:p>
          <a:p>
            <a:r>
              <a:rPr lang="en-US" dirty="0" smtClean="0"/>
              <a:t>Be ready to recover</a:t>
            </a:r>
          </a:p>
          <a:p>
            <a:r>
              <a:rPr lang="en-US" dirty="0" smtClean="0"/>
              <a:t>Identify failure points</a:t>
            </a:r>
          </a:p>
          <a:p>
            <a:pPr lvl="1"/>
            <a:r>
              <a:rPr lang="en-US" dirty="0" smtClean="0"/>
              <a:t>Show on our application</a:t>
            </a:r>
          </a:p>
          <a:p>
            <a:r>
              <a:rPr lang="en-US" dirty="0" smtClean="0"/>
              <a:t>Identify how to recover</a:t>
            </a:r>
          </a:p>
          <a:p>
            <a:pPr lvl="1"/>
            <a:r>
              <a:rPr lang="en-US" dirty="0" smtClean="0"/>
              <a:t>Sync- client side recovery</a:t>
            </a:r>
          </a:p>
          <a:p>
            <a:pPr lvl="2"/>
            <a:r>
              <a:rPr lang="en-US" dirty="0" smtClean="0"/>
              <a:t>Responsible: client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- server side recovery</a:t>
            </a:r>
          </a:p>
          <a:p>
            <a:pPr lvl="2"/>
            <a:r>
              <a:rPr lang="en-US" dirty="0" smtClean="0"/>
              <a:t>Responsible: you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8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Failures: </a:t>
            </a:r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Redelivery</a:t>
            </a:r>
          </a:p>
          <a:p>
            <a:r>
              <a:rPr lang="en-US" dirty="0" smtClean="0"/>
              <a:t>DLQ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1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Архитектуры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3631" y="1807623"/>
            <a:ext cx="259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Монолитное приложение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38581" y="1807621"/>
            <a:ext cx="290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Микросервисное</a:t>
            </a:r>
            <a:r>
              <a:rPr lang="ru-RU" sz="2800" dirty="0" smtClean="0"/>
              <a:t> </a:t>
            </a:r>
          </a:p>
          <a:p>
            <a:pPr algn="ctr"/>
            <a:r>
              <a:rPr lang="ru-RU" sz="2800" dirty="0" smtClean="0"/>
              <a:t>приложение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871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perform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Helps to build tools to simplify support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43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Архитектуры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3631" y="1807623"/>
            <a:ext cx="259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Монолитное приложение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38581" y="1807621"/>
            <a:ext cx="290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Микросервисное</a:t>
            </a:r>
            <a:r>
              <a:rPr lang="ru-RU" sz="2800" dirty="0" smtClean="0"/>
              <a:t> </a:t>
            </a:r>
          </a:p>
          <a:p>
            <a:pPr algn="ctr"/>
            <a:r>
              <a:rPr lang="ru-RU" sz="2800" dirty="0" smtClean="0"/>
              <a:t>приложение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869160"/>
            <a:ext cx="24239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 Протокол</a:t>
            </a:r>
          </a:p>
          <a:p>
            <a:r>
              <a:rPr lang="ru-RU" dirty="0" smtClean="0"/>
              <a:t>+ Простота модуля</a:t>
            </a:r>
          </a:p>
          <a:p>
            <a:r>
              <a:rPr lang="ru-RU" dirty="0" smtClean="0"/>
              <a:t>+ Скорость разработки</a:t>
            </a:r>
          </a:p>
          <a:p>
            <a:r>
              <a:rPr lang="ru-RU" dirty="0" smtClean="0"/>
              <a:t>+ Независимость</a:t>
            </a:r>
          </a:p>
          <a:p>
            <a:r>
              <a:rPr lang="ru-RU" dirty="0"/>
              <a:t> </a:t>
            </a:r>
            <a:r>
              <a:rPr lang="ru-RU" dirty="0" smtClean="0"/>
              <a:t>      команд</a:t>
            </a:r>
          </a:p>
          <a:p>
            <a:r>
              <a:rPr lang="ru-RU" dirty="0" smtClean="0"/>
              <a:t>       технологий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63185" y="4853053"/>
            <a:ext cx="2940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  <a:r>
              <a:rPr lang="ru-RU" dirty="0" smtClean="0"/>
              <a:t> Сложность</a:t>
            </a:r>
          </a:p>
          <a:p>
            <a:r>
              <a:rPr lang="ru-RU" dirty="0" smtClean="0"/>
              <a:t>- Подверженность ошибкам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20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5341" y="2348880"/>
            <a:ext cx="4004882" cy="2520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Монолит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43560" y="2376500"/>
            <a:ext cx="1080120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75927" y="2388911"/>
            <a:ext cx="1152128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30800" y="2388911"/>
            <a:ext cx="1008112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2192" y="4005064"/>
            <a:ext cx="11881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35967" y="3140968"/>
            <a:ext cx="1080120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43560" y="3140968"/>
            <a:ext cx="1503784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00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34705" y="3012161"/>
            <a:ext cx="1188338" cy="7048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СуперМонолит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35803" y="1368388"/>
            <a:ext cx="1080120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68170" y="1380799"/>
            <a:ext cx="1152128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23043" y="1380799"/>
            <a:ext cx="1008112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44435" y="2996952"/>
            <a:ext cx="11881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28210" y="2132856"/>
            <a:ext cx="1080120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35803" y="2132856"/>
            <a:ext cx="1503784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048" y="1336163"/>
            <a:ext cx="3312368" cy="2520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Кто-то еще</a:t>
            </a:r>
            <a:endParaRPr lang="ru-RU" sz="4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491880" y="3012161"/>
            <a:ext cx="1224136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648472" y="2132856"/>
            <a:ext cx="1224136" cy="7745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267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8" idx="0"/>
            <a:endCxn id="11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3"/>
            <a:endCxn id="7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2"/>
            <a:endCxn id="9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0"/>
            <a:endCxn id="5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0"/>
            <a:endCxn id="4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8" idx="2"/>
            <a:endCxn id="10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2"/>
            <a:endCxn id="10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" idx="3"/>
            <a:endCxn id="11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4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err="1"/>
              <a:t>Business</a:t>
            </a:r>
            <a:r>
              <a:rPr lang="ru-RU" u="sng" dirty="0"/>
              <a:t> </a:t>
            </a:r>
            <a:r>
              <a:rPr lang="ru-RU" u="sng" dirty="0" err="1"/>
              <a:t>Capabilities</a:t>
            </a:r>
            <a:r>
              <a:rPr lang="ru-RU" u="sng" dirty="0"/>
              <a:t> | Организация вокруг </a:t>
            </a:r>
            <a:r>
              <a:rPr lang="ru-RU" u="sng" dirty="0" smtClean="0"/>
              <a:t>потребностей бизнеса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- Different components implement different business needs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reporting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emailing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taxes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credit card </a:t>
            </a:r>
            <a:r>
              <a:rPr lang="en-US" dirty="0" err="1" smtClean="0"/>
              <a:t>mgmt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28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Away from </a:t>
            </a:r>
            <a:r>
              <a:rPr lang="en-US" dirty="0" smtClean="0"/>
              <a:t>infrastructure</a:t>
            </a:r>
            <a:endParaRPr lang="ru-RU" dirty="0" smtClean="0"/>
          </a:p>
          <a:p>
            <a:r>
              <a:rPr lang="en-US" dirty="0"/>
              <a:t>Align environment</a:t>
            </a:r>
          </a:p>
          <a:p>
            <a:pPr lvl="1"/>
            <a:r>
              <a:rPr lang="en-US" dirty="0"/>
              <a:t>We have separate </a:t>
            </a:r>
            <a:r>
              <a:rPr lang="en-US" dirty="0" smtClean="0"/>
              <a:t>environments</a:t>
            </a:r>
            <a:r>
              <a:rPr lang="ru-RU" dirty="0" smtClean="0"/>
              <a:t> (</a:t>
            </a:r>
            <a:r>
              <a:rPr lang="en-US" dirty="0" smtClean="0"/>
              <a:t>DEV/QA/PS/PROD)</a:t>
            </a:r>
            <a:endParaRPr lang="ru-RU" dirty="0" smtClean="0"/>
          </a:p>
          <a:p>
            <a:r>
              <a:rPr lang="en-US" dirty="0" smtClean="0"/>
              <a:t>Automation</a:t>
            </a:r>
            <a:endParaRPr lang="en-US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Continuous Delivery (on the road to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One-button Deployment</a:t>
            </a:r>
          </a:p>
          <a:p>
            <a:pPr lvl="1"/>
            <a:r>
              <a:rPr lang="en-US" dirty="0" smtClean="0"/>
              <a:t>Database Evolution</a:t>
            </a:r>
          </a:p>
          <a:p>
            <a:pPr lvl="2"/>
            <a:r>
              <a:rPr lang="en-US" dirty="0" err="1" smtClean="0"/>
              <a:t>Liquibase</a:t>
            </a:r>
            <a:endParaRPr lang="en-US" dirty="0" smtClean="0"/>
          </a:p>
          <a:p>
            <a:pPr lvl="2"/>
            <a:r>
              <a:rPr lang="en-US" dirty="0" smtClean="0"/>
              <a:t>Data migration</a:t>
            </a:r>
            <a:endParaRPr lang="en-US" dirty="0" smtClean="0"/>
          </a:p>
          <a:p>
            <a:pPr lvl="1"/>
            <a:r>
              <a:rPr lang="en-US" dirty="0" smtClean="0"/>
              <a:t>Chef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Infrastructure Automation | </a:t>
            </a:r>
            <a:r>
              <a:rPr lang="ru-RU" u="sng" dirty="0"/>
              <a:t>Автоматизация инфраструктуры</a:t>
            </a:r>
            <a:endParaRPr lang="en-US" u="sng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Jenkins</a:t>
            </a:r>
          </a:p>
          <a:p>
            <a:pPr lvl="2"/>
            <a:r>
              <a:rPr lang="en-US" dirty="0" smtClean="0"/>
              <a:t>Dedicated Shared Development Environment</a:t>
            </a:r>
            <a:endParaRPr lang="en-US" dirty="0" smtClean="0"/>
          </a:p>
          <a:p>
            <a:pPr lvl="1"/>
            <a:r>
              <a:rPr lang="en-US" dirty="0" smtClean="0"/>
              <a:t>Continuous Delivery (on the road to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One-button Deployment</a:t>
            </a:r>
            <a:r>
              <a:rPr lang="ru-RU" dirty="0" smtClean="0"/>
              <a:t> (</a:t>
            </a:r>
            <a:r>
              <a:rPr lang="en-US" dirty="0" smtClean="0"/>
              <a:t>TODO: unfold)</a:t>
            </a:r>
          </a:p>
          <a:p>
            <a:pPr lvl="1"/>
            <a:r>
              <a:rPr lang="en-US" dirty="0" smtClean="0"/>
              <a:t>Database Evolution (TODO: unfold)</a:t>
            </a:r>
          </a:p>
          <a:p>
            <a:pPr lvl="2"/>
            <a:r>
              <a:rPr lang="en-US" dirty="0" err="1" smtClean="0"/>
              <a:t>Liquibase</a:t>
            </a:r>
            <a:endParaRPr lang="en-US" dirty="0" smtClean="0"/>
          </a:p>
          <a:p>
            <a:pPr lvl="3"/>
            <a:r>
              <a:rPr lang="en-US" dirty="0" smtClean="0"/>
              <a:t>Automated run</a:t>
            </a:r>
            <a:endParaRPr lang="en-US" dirty="0" smtClean="0"/>
          </a:p>
          <a:p>
            <a:pPr lvl="2"/>
            <a:r>
              <a:rPr lang="en-US" dirty="0" smtClean="0"/>
              <a:t>Data migration</a:t>
            </a:r>
            <a:endParaRPr lang="en-US" dirty="0" smtClean="0"/>
          </a:p>
          <a:p>
            <a:pPr lvl="1"/>
            <a:r>
              <a:rPr lang="en-US" smtClean="0"/>
              <a:t>Chef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3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384</Words>
  <Application>Microsoft Office PowerPoint</Application>
  <PresentationFormat>Экран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Тип Архитектуры</vt:lpstr>
      <vt:lpstr>Тип Архитектуры</vt:lpstr>
      <vt:lpstr>Монолит</vt:lpstr>
      <vt:lpstr>СуперМонолит</vt:lpstr>
      <vt:lpstr>Презентация PowerPoint</vt:lpstr>
      <vt:lpstr>Презентация PowerPoint</vt:lpstr>
      <vt:lpstr>Infrastructure</vt:lpstr>
      <vt:lpstr>Infrastructure</vt:lpstr>
      <vt:lpstr>Microservices Design</vt:lpstr>
      <vt:lpstr>Презентация PowerPoint</vt:lpstr>
      <vt:lpstr>Design</vt:lpstr>
      <vt:lpstr>Презентация PowerPoint</vt:lpstr>
      <vt:lpstr>Design: Client-oriented</vt:lpstr>
      <vt:lpstr>Performance</vt:lpstr>
      <vt:lpstr>Sync</vt:lpstr>
      <vt:lpstr>Async</vt:lpstr>
      <vt:lpstr>Failures</vt:lpstr>
      <vt:lpstr>Failures: Async</vt:lpstr>
      <vt:lpstr>Презентация PowerPoint</vt:lpstr>
      <vt:lpstr>Презентация PowerPoint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31</cp:revision>
  <dcterms:created xsi:type="dcterms:W3CDTF">2015-09-29T19:34:19Z</dcterms:created>
  <dcterms:modified xsi:type="dcterms:W3CDTF">2015-10-07T19:21:05Z</dcterms:modified>
</cp:coreProperties>
</file>