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77" r:id="rId9"/>
    <p:sldId id="259" r:id="rId10"/>
    <p:sldId id="260" r:id="rId11"/>
    <p:sldId id="26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03" autoAdjust="0"/>
  </p:normalViewPr>
  <p:slideViewPr>
    <p:cSldViewPr snapToGrid="0">
      <p:cViewPr varScale="1">
        <p:scale>
          <a:sx n="95" d="100"/>
          <a:sy n="95" d="100"/>
        </p:scale>
        <p:origin x="2046" y="90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Сначала мы подключаем модуль который позволяет принимать запросы и отсылать ответы по протоколу </a:t>
            </a:r>
            <a:r>
              <a:rPr lang="en-US" baseline="0" dirty="0" smtClean="0"/>
              <a:t>HTTP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создаем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сервер и говорим как он будет обрабатывать запросы. Обработчик передается как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/res </a:t>
            </a:r>
            <a:r>
              <a:rPr lang="ru-RU" baseline="0" dirty="0" smtClean="0"/>
              <a:t>объекты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Сервер только создан – он еще не принимает никаких соединений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запускаем сервер на обработку запросов по порту 8080. При этом опять же, мы передаем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который будет выполнен как только сервер успешно стартует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Запустите на выполнение этот скрипт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Для этого в консоли (желательно) запустите </a:t>
            </a:r>
            <a:r>
              <a:rPr lang="en-US" baseline="0" dirty="0" smtClean="0"/>
              <a:t>node </a:t>
            </a:r>
            <a:r>
              <a:rPr lang="ru-RU" baseline="0" dirty="0" err="1" smtClean="0"/>
              <a:t>имя_выполняемого</a:t>
            </a:r>
            <a:r>
              <a:rPr lang="ru-RU" baseline="0" dirty="0" smtClean="0"/>
              <a:t> файла</a:t>
            </a:r>
            <a:r>
              <a:rPr lang="en-US" baseline="0" dirty="0" smtClean="0"/>
              <a:t>. </a:t>
            </a:r>
            <a:r>
              <a:rPr lang="ru-RU" baseline="0" dirty="0" smtClean="0"/>
              <a:t>Убедитесь что в консоли появилось сообщение </a:t>
            </a:r>
            <a:r>
              <a:rPr lang="en-US" baseline="0" dirty="0" smtClean="0"/>
              <a:t>Server running</a:t>
            </a:r>
            <a:endParaRPr lang="ru-RU" baseline="0" dirty="0" smtClean="0"/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 – </a:t>
            </a:r>
            <a:r>
              <a:rPr lang="ru-RU" baseline="0" dirty="0" smtClean="0"/>
              <a:t>вы должны увидеть сообщение </a:t>
            </a:r>
            <a:r>
              <a:rPr lang="en-US" baseline="0" dirty="0" smtClean="0"/>
              <a:t>Hello World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Точнее не забудьте, а скопируйте в новый файл (или переименуйте этот).</a:t>
            </a:r>
          </a:p>
          <a:p>
            <a:r>
              <a:rPr lang="ru-RU" baseline="0" dirty="0" smtClean="0"/>
              <a:t>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для того чтобы получать параметры </a:t>
            </a:r>
            <a:r>
              <a:rPr lang="ru-RU" baseline="0" dirty="0" err="1" smtClean="0"/>
              <a:t>урла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– драйвер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и создаем клиента. Также пропишем в виде константы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к БД </a:t>
            </a:r>
            <a:r>
              <a:rPr lang="en-US" baseline="0" dirty="0" smtClean="0"/>
              <a:t>map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документо</a:t>
            </a:r>
            <a:r>
              <a:rPr lang="ru-RU" baseline="0" dirty="0" smtClean="0"/>
              <a:t>-ориентированная БД). Опять же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, ну вы поняли…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Основные концепции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(БД, коллекция) – объяснить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Пока пишем обработчик только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запроса.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Нам нужно сделать следующее – установить соединение с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добавить новый документ, вывести в лог результат. 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Опять же, каждое действие (кроме лога) является блокирующим, поэтому используем </a:t>
            </a:r>
            <a:r>
              <a:rPr lang="ru-RU" baseline="0" dirty="0" err="1" smtClean="0"/>
              <a:t>колбэки</a:t>
            </a:r>
            <a:r>
              <a:rPr lang="ru-RU" baseline="0" dirty="0" smtClean="0"/>
              <a:t>. При этом после обработки, не забудьте 1) закрыть соединение 2) пометить запрос как обработанный (а то запрос в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 зависнет навсегда)</a:t>
            </a:r>
          </a:p>
          <a:p>
            <a:pPr marL="228600" lvl="0" indent="-228600">
              <a:buAutoNum type="arabicPeriod"/>
            </a:pPr>
            <a:r>
              <a:rPr lang="ru-RU" baseline="0" dirty="0" smtClean="0"/>
              <a:t>Создайте папку </a:t>
            </a:r>
            <a:r>
              <a:rPr lang="en-US" baseline="0" dirty="0" smtClean="0"/>
              <a:t>data/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ru-RU" baseline="0" dirty="0" smtClean="0"/>
              <a:t>в каталоге </a:t>
            </a:r>
            <a:r>
              <a:rPr lang="ru-RU" baseline="0" smtClean="0"/>
              <a:t>с файлами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ru-RU" baseline="0" dirty="0" smtClean="0"/>
              <a:t>Запустите </a:t>
            </a:r>
            <a:r>
              <a:rPr lang="ru-RU" baseline="0" dirty="0" smtClean="0"/>
              <a:t>на выполнение</a:t>
            </a:r>
            <a:r>
              <a:rPr lang="en-US" baseline="0" dirty="0" smtClean="0"/>
              <a:t> </a:t>
            </a:r>
            <a:r>
              <a:rPr lang="ru-RU" baseline="0" dirty="0" smtClean="0"/>
              <a:t>сначала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потом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 с файлом, проверьте что все 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запустилось (</a:t>
            </a:r>
            <a:r>
              <a:rPr lang="en-US" baseline="0" dirty="0" smtClean="0"/>
              <a:t>Server running)</a:t>
            </a:r>
            <a:endParaRPr lang="ru-RU" baseline="0" dirty="0" smtClean="0"/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Здесь мы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быстро и просто послать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 на нужный </a:t>
            </a:r>
            <a:r>
              <a:rPr lang="ru-RU" baseline="0" dirty="0" err="1" smtClean="0"/>
              <a:t>урл</a:t>
            </a:r>
            <a:endParaRPr lang="ru-RU" baseline="0" dirty="0" smtClean="0"/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рассказать про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 – </a:t>
            </a:r>
            <a:r>
              <a:rPr lang="ru-RU" baseline="0" dirty="0" err="1" smtClean="0"/>
              <a:t>проапдейтите</a:t>
            </a:r>
            <a:r>
              <a:rPr lang="ru-RU" baseline="0" dirty="0" smtClean="0"/>
              <a:t> файл как на примере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понадобилось добавить хедеры, потому что АПИ (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) у вас по одному </a:t>
            </a:r>
            <a:r>
              <a:rPr lang="ru-RU" baseline="0" dirty="0" err="1" smtClean="0"/>
              <a:t>урлу</a:t>
            </a:r>
            <a:r>
              <a:rPr lang="ru-RU" baseline="0" dirty="0" smtClean="0"/>
              <a:t>, а страница по другому (вы ее открываете как простой файл)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мы добавляем обработчик для получения точек очень похоже на добавление точки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Обратите внимание что мы создаем почти правильный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-сервис для работы с точками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Кто скажет почему он почти правильный?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превратить какой-то объект в памяти в строку в формате </a:t>
            </a:r>
            <a:r>
              <a:rPr lang="en-US" baseline="0" dirty="0" smtClean="0"/>
              <a:t>JSON – </a:t>
            </a:r>
            <a:r>
              <a:rPr lang="ru-RU" baseline="0" dirty="0" smtClean="0"/>
              <a:t>очень удобно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</a:t>
            </a:r>
            <a:r>
              <a:rPr lang="en-US" baseline="0" dirty="0" smtClean="0"/>
              <a:t>node </a:t>
            </a:r>
            <a:r>
              <a:rPr lang="ru-RU" baseline="0" dirty="0" smtClean="0"/>
              <a:t>сервер (не трогайте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вы должны увидеть </a:t>
            </a:r>
            <a:r>
              <a:rPr lang="en-US" baseline="0" dirty="0" smtClean="0"/>
              <a:t>JSON </a:t>
            </a:r>
            <a:r>
              <a:rPr lang="ru-RU" baseline="0" dirty="0" smtClean="0"/>
              <a:t>ответ со списком точек. обратите внимание также на лог сервера – там пишется когда мы запрашивали список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уже написанного я опустил чтобы вместить на слайд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также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запроса, но тут нам еще надо обработать результат. Помните, мы </a:t>
            </a: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использовали чтобы превратить объекты в </a:t>
            </a:r>
            <a:r>
              <a:rPr lang="ru-RU" baseline="0" dirty="0" err="1" smtClean="0"/>
              <a:t>джейсон</a:t>
            </a:r>
            <a:r>
              <a:rPr lang="ru-RU" baseline="0" dirty="0" smtClean="0"/>
              <a:t>-строку? Здесь надо обратное сделать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 счастью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делает за нас.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Попробуйте </a:t>
            </a:r>
            <a:r>
              <a:rPr lang="ru-RU" baseline="0" dirty="0" err="1" smtClean="0"/>
              <a:t>рестартовать</a:t>
            </a:r>
            <a:r>
              <a:rPr lang="ru-RU" baseline="0" dirty="0" smtClean="0"/>
              <a:t> сервер и обновить страницу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содержимое. Ключевой акцент на подключение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google maps. </a:t>
            </a:r>
            <a:r>
              <a:rPr lang="ru-RU" baseline="0" dirty="0" smtClean="0"/>
              <a:t>Для </a:t>
            </a:r>
            <a:r>
              <a:rPr lang="en-US" baseline="0" dirty="0" smtClean="0"/>
              <a:t>google maps </a:t>
            </a:r>
            <a:r>
              <a:rPr lang="ru-RU" baseline="0" dirty="0" smtClean="0"/>
              <a:t>объяснить строку подключения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Объяснить понятие объекта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пространства имен и конструктора. Что такое </a:t>
            </a:r>
            <a:r>
              <a:rPr lang="en-US" baseline="0" dirty="0" err="1" smtClean="0"/>
              <a:t>getElementById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Основной акцент на координатах – что это координаты ВГУ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Отредактируйте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Здесь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Объяснить понятие </a:t>
            </a:r>
            <a:r>
              <a:rPr lang="ru-RU" baseline="0" dirty="0" err="1" smtClean="0"/>
              <a:t>колбэков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что такое маркер, что делает </a:t>
            </a:r>
            <a:r>
              <a:rPr lang="en-US" baseline="0" dirty="0" err="1" smtClean="0"/>
              <a:t>panTo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</a:p>
          <a:p>
            <a:r>
              <a:rPr lang="ru-RU" baseline="0" dirty="0" smtClean="0"/>
              <a:t>Основной акцент на: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нужен массив для маркеров. И он должен заполняться при клике (добавлении маркера)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Обработчик кнопки удаление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Привязка с помощью </a:t>
            </a:r>
            <a:r>
              <a:rPr lang="en-US" baseline="0" dirty="0" smtClean="0"/>
              <a:t>jQuery,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</a:t>
            </a:r>
            <a:r>
              <a:rPr lang="ru-RU" baseline="0" dirty="0" smtClean="0"/>
              <a:t>селектор, опять же понятие </a:t>
            </a:r>
            <a:r>
              <a:rPr lang="ru-RU" baseline="0" dirty="0" err="1" smtClean="0"/>
              <a:t>колбэка</a:t>
            </a:r>
            <a:endParaRPr lang="ru-RU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$.each </a:t>
            </a:r>
            <a:r>
              <a:rPr lang="ru-RU" baseline="0" dirty="0" smtClean="0"/>
              <a:t>лучший вариант </a:t>
            </a:r>
            <a:r>
              <a:rPr lang="en-US" baseline="0" dirty="0" smtClean="0"/>
              <a:t>for </a:t>
            </a:r>
            <a:r>
              <a:rPr lang="ru-RU" baseline="0" dirty="0" smtClean="0"/>
              <a:t>цикла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Удаление производится </a:t>
            </a:r>
            <a:r>
              <a:rPr lang="ru-RU" baseline="0" dirty="0" err="1" smtClean="0"/>
              <a:t>отвязыванием</a:t>
            </a:r>
            <a:r>
              <a:rPr lang="ru-RU" baseline="0" dirty="0" smtClean="0"/>
              <a:t> маркера от карты</a:t>
            </a:r>
          </a:p>
          <a:p>
            <a:pPr marL="685800" lvl="1" indent="-228600">
              <a:buAutoNum type="arabicPeriod"/>
            </a:pPr>
            <a:endParaRPr lang="ru-RU" baseline="0" dirty="0" smtClean="0"/>
          </a:p>
          <a:p>
            <a:pPr marL="0" lvl="0" indent="0">
              <a:buNone/>
            </a:pPr>
            <a:r>
              <a:rPr lang="ru-RU" baseline="0" dirty="0" smtClean="0"/>
              <a:t>Кто найдет баг с переполнением памяти?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node.js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en-US" baseline="0" dirty="0" smtClean="0"/>
          </a:p>
          <a:p>
            <a:r>
              <a:rPr lang="en-US" baseline="0" dirty="0" smtClean="0"/>
              <a:t>! </a:t>
            </a:r>
            <a:r>
              <a:rPr lang="ru-RU" baseline="0" dirty="0" smtClean="0"/>
              <a:t>Ядро хрома</a:t>
            </a:r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 err="1" smtClean="0"/>
              <a:t>фича</a:t>
            </a:r>
            <a:r>
              <a:rPr lang="ru-RU" dirty="0" smtClean="0"/>
              <a:t> – </a:t>
            </a:r>
            <a:r>
              <a:rPr lang="en-US" dirty="0" smtClean="0"/>
              <a:t>event loop</a:t>
            </a:r>
          </a:p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7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050561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hello.js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4351" y="4903889"/>
            <a:ext cx="440960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mongo</a:t>
            </a:r>
            <a:r>
              <a:rPr lang="en-US" sz="2800" dirty="0" err="1"/>
              <a:t>d</a:t>
            </a:r>
            <a:r>
              <a:rPr lang="en-US" sz="2800" dirty="0" smtClean="0"/>
              <a:t> --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err="1" smtClean="0"/>
              <a:t>mongo.conf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4299" y="4282416"/>
            <a:ext cx="2265492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data/</a:t>
            </a:r>
            <a:r>
              <a:rPr lang="en-US" sz="2800" dirty="0" err="1" smtClean="0"/>
              <a:t>db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96" y="4813457"/>
            <a:ext cx="12049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mongo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35" y="2535570"/>
            <a:ext cx="7886700" cy="1325563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9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80042" y="97073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Thread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5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2199</Words>
  <Application>Microsoft Office PowerPoint</Application>
  <PresentationFormat>Экран (4:3)</PresentationFormat>
  <Paragraphs>363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What is node.js?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23</cp:revision>
  <dcterms:created xsi:type="dcterms:W3CDTF">2017-11-05T10:02:00Z</dcterms:created>
  <dcterms:modified xsi:type="dcterms:W3CDTF">2017-11-13T18:59:53Z</dcterms:modified>
</cp:coreProperties>
</file>