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03" autoAdjust="0"/>
  </p:normalViewPr>
  <p:slideViewPr>
    <p:cSldViewPr snapToGrid="0">
      <p:cViewPr varScale="1">
        <p:scale>
          <a:sx n="95" d="100"/>
          <a:sy n="95" d="100"/>
        </p:scale>
        <p:origin x="20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ru-RU" baseline="0" dirty="0" smtClean="0"/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сервер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я опустил чтобы вместить на слайд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r>
              <a:rPr lang="ru-RU" baseline="0" dirty="0" smtClean="0"/>
              <a:t>Отредактируйте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server = </a:t>
            </a:r>
            <a:r>
              <a:rPr lang="en-US" sz="1600" b="1" dirty="0" err="1" smtClean="0"/>
              <a:t>http.createServer</a:t>
            </a:r>
            <a:r>
              <a:rPr lang="en-US" sz="1600" b="1" dirty="0" smtClean="0"/>
              <a:t>(function(</a:t>
            </a:r>
            <a:r>
              <a:rPr lang="en-US" sz="1600" b="1" dirty="0" err="1" smtClean="0"/>
              <a:t>req</a:t>
            </a:r>
            <a:r>
              <a:rPr lang="en-US" sz="1600" b="1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</a:t>
            </a:r>
            <a:r>
              <a:rPr lang="en-US" sz="2400" b="1" dirty="0"/>
              <a:t>{</a:t>
            </a:r>
            <a:r>
              <a:rPr lang="en-US" sz="2400" b="1" dirty="0" err="1"/>
              <a:t>lat</a:t>
            </a:r>
            <a:r>
              <a:rPr lang="en-US" sz="2400" b="1" dirty="0"/>
              <a:t>: 55.1769918, </a:t>
            </a:r>
            <a:r>
              <a:rPr lang="en-US" sz="2400" b="1" dirty="0" err="1"/>
              <a:t>lng</a:t>
            </a:r>
            <a:r>
              <a:rPr lang="en-US" sz="2400" b="1" dirty="0"/>
              <a:t>: 30.2252382}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1615</Words>
  <Application>Microsoft Office PowerPoint</Application>
  <PresentationFormat>Экран (4:3)</PresentationFormat>
  <Paragraphs>313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kelt</cp:lastModifiedBy>
  <cp:revision>15</cp:revision>
  <dcterms:created xsi:type="dcterms:W3CDTF">2017-11-05T10:02:00Z</dcterms:created>
  <dcterms:modified xsi:type="dcterms:W3CDTF">2017-11-13T17:57:54Z</dcterms:modified>
</cp:coreProperties>
</file>