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57" r:id="rId4"/>
    <p:sldId id="262" r:id="rId5"/>
    <p:sldId id="264" r:id="rId6"/>
    <p:sldId id="265" r:id="rId7"/>
    <p:sldId id="258" r:id="rId8"/>
    <p:sldId id="277" r:id="rId9"/>
    <p:sldId id="259" r:id="rId10"/>
    <p:sldId id="260" r:id="rId11"/>
    <p:sldId id="261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03" autoAdjust="0"/>
  </p:normalViewPr>
  <p:slideViewPr>
    <p:cSldViewPr snapToGrid="0">
      <p:cViewPr varScale="1">
        <p:scale>
          <a:sx n="95" d="100"/>
          <a:sy n="95" d="100"/>
        </p:scale>
        <p:origin x="20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C70-9140-41F3-8683-D2A3B089C0B7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0A64-CA2A-48D0-965A-DED01679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3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поток разгружается</a:t>
            </a:r>
            <a:r>
              <a:rPr lang="ru-RU" baseline="0" dirty="0" smtClean="0"/>
              <a:t> от операций ожидания ввода-вывода, чем же он занимается? Он выполняет другой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 который находится в </a:t>
            </a:r>
            <a:r>
              <a:rPr lang="ru-RU" baseline="0" dirty="0" err="1" smtClean="0"/>
              <a:t>очерели</a:t>
            </a:r>
            <a:r>
              <a:rPr lang="ru-RU" baseline="0" dirty="0" smtClean="0"/>
              <a:t> на выполнение</a:t>
            </a:r>
          </a:p>
          <a:p>
            <a:r>
              <a:rPr lang="ru-RU" baseline="0" dirty="0" smtClean="0"/>
              <a:t>Например, запрос на вывод списка заказов от другого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5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попробуем сохранить маркеры</a:t>
            </a:r>
            <a:r>
              <a:rPr lang="ru-RU" baseline="0" dirty="0" smtClean="0"/>
              <a:t> в базе данных. </a:t>
            </a:r>
            <a:r>
              <a:rPr lang="ru-RU" dirty="0" smtClean="0"/>
              <a:t>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как Базу данных и </a:t>
            </a:r>
            <a:r>
              <a:rPr lang="en-US" dirty="0" smtClean="0"/>
              <a:t>node.js </a:t>
            </a:r>
            <a:r>
              <a:rPr lang="ru-RU" dirty="0" smtClean="0"/>
              <a:t>как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бэкенд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это документная база данных – мы можем сохранять в ней объекты, причем каждый объект – может быть верхом сложной иерархии большой вложенности</a:t>
            </a:r>
          </a:p>
          <a:p>
            <a:r>
              <a:rPr lang="ru-RU" baseline="0" dirty="0" smtClean="0"/>
              <a:t>Опять </a:t>
            </a:r>
            <a:r>
              <a:rPr lang="ru-RU" baseline="0" dirty="0" smtClean="0"/>
              <a:t>же, мы будем двигаться итеративно. Для начала попробуем написать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 </a:t>
            </a:r>
            <a:r>
              <a:rPr lang="en-US" baseline="0" dirty="0" smtClean="0"/>
              <a:t>node.js</a:t>
            </a:r>
          </a:p>
          <a:p>
            <a:r>
              <a:rPr lang="ru-RU" baseline="0" dirty="0" smtClean="0"/>
              <a:t>Создайте новый файл </a:t>
            </a:r>
            <a:r>
              <a:rPr lang="en-US" baseline="0" dirty="0" smtClean="0"/>
              <a:t>hello.js </a:t>
            </a:r>
            <a:r>
              <a:rPr lang="ru-RU" baseline="0" dirty="0" smtClean="0"/>
              <a:t>заполните как на экране и запустите на выполнение командой </a:t>
            </a:r>
            <a:r>
              <a:rPr lang="en-US" baseline="0" dirty="0" smtClean="0"/>
              <a:t>node hello.js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</a:t>
            </a:r>
            <a:r>
              <a:rPr lang="ru-RU" baseline="0" dirty="0" smtClean="0"/>
              <a:t>файл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Сначала мы подключаем модуль который позволяет принимать запросы и отсылать ответы по протоколу </a:t>
            </a:r>
            <a:r>
              <a:rPr lang="en-US" baseline="0" dirty="0" smtClean="0"/>
              <a:t>HTTP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создаем </a:t>
            </a:r>
            <a:r>
              <a:rPr lang="en-US" baseline="0" dirty="0" smtClean="0"/>
              <a:t>HTTP </a:t>
            </a:r>
            <a:r>
              <a:rPr lang="ru-RU" baseline="0" dirty="0" smtClean="0"/>
              <a:t>сервер и говорим как он будет обрабатывать запросы. Обработчик передается как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/res </a:t>
            </a:r>
            <a:r>
              <a:rPr lang="ru-RU" baseline="0" dirty="0" smtClean="0"/>
              <a:t>объекты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Сервер только создан – он еще не принимает никаких соединений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Потом мы запускаем сервер на обработку запросов по порту 8080. При этом опять же, мы передаем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который будет выполнен как только сервер успешно стартует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Запустите на выполнение этот скрипт</a:t>
            </a:r>
          </a:p>
          <a:p>
            <a:pPr marL="0" indent="0">
              <a:buFont typeface="+mj-lt"/>
              <a:buNone/>
            </a:pPr>
            <a:r>
              <a:rPr lang="ru-RU" baseline="0" dirty="0" smtClean="0"/>
              <a:t>Для этого в консоли (желательно) запустите </a:t>
            </a:r>
            <a:r>
              <a:rPr lang="en-US" baseline="0" dirty="0" smtClean="0"/>
              <a:t>node </a:t>
            </a:r>
            <a:r>
              <a:rPr lang="ru-RU" baseline="0" dirty="0" err="1" smtClean="0"/>
              <a:t>имя_выполняемого</a:t>
            </a:r>
            <a:r>
              <a:rPr lang="ru-RU" baseline="0" dirty="0" smtClean="0"/>
              <a:t> файла</a:t>
            </a:r>
            <a:r>
              <a:rPr lang="en-US" baseline="0" dirty="0" smtClean="0"/>
              <a:t>. </a:t>
            </a:r>
            <a:r>
              <a:rPr lang="ru-RU" baseline="0" dirty="0" smtClean="0"/>
              <a:t>Убедитесь что в консоли появилось сообщение </a:t>
            </a:r>
            <a:r>
              <a:rPr lang="en-US" baseline="0" dirty="0" smtClean="0"/>
              <a:t>Server running</a:t>
            </a:r>
            <a:endParaRPr lang="ru-RU" baseline="0" dirty="0" smtClean="0"/>
          </a:p>
          <a:p>
            <a:r>
              <a:rPr lang="ru-RU" baseline="0" dirty="0" smtClean="0"/>
              <a:t>Теперь в браузере откройте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</a:t>
            </a:r>
            <a:r>
              <a:rPr lang="en-US" baseline="0" dirty="0" smtClean="0"/>
              <a:t>localhost:8080 – </a:t>
            </a:r>
            <a:r>
              <a:rPr lang="ru-RU" baseline="0" dirty="0" smtClean="0"/>
              <a:t>вы должны увидеть сообщение </a:t>
            </a:r>
            <a:r>
              <a:rPr lang="en-US" baseline="0" dirty="0" smtClean="0"/>
              <a:t>Hello World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написать попробовали, теперь забудьте про него</a:t>
            </a:r>
            <a:r>
              <a:rPr lang="ru-RU" baseline="0" dirty="0" smtClean="0"/>
              <a:t>. Точнее не забудьте, а скопируйте в новый файл (или переименуйте этот).</a:t>
            </a:r>
          </a:p>
          <a:p>
            <a:r>
              <a:rPr lang="ru-RU" baseline="0" dirty="0" smtClean="0"/>
              <a:t>Теперь </a:t>
            </a:r>
            <a:r>
              <a:rPr lang="ru-RU" baseline="0" dirty="0" smtClean="0"/>
              <a:t>мы напишем серверную и клиентскую часть для добавления маркеров в БД</a:t>
            </a:r>
          </a:p>
          <a:p>
            <a:r>
              <a:rPr lang="ru-RU" baseline="0" dirty="0" smtClean="0"/>
              <a:t>Создадим с нуля файл </a:t>
            </a:r>
            <a:r>
              <a:rPr lang="en-US" baseline="0" dirty="0" smtClean="0"/>
              <a:t>map-server.js </a:t>
            </a:r>
            <a:r>
              <a:rPr lang="ru-RU" baseline="0" dirty="0" smtClean="0"/>
              <a:t>(с содержимым как на экране)</a:t>
            </a:r>
            <a:r>
              <a:rPr lang="en-US" baseline="0" dirty="0" smtClean="0"/>
              <a:t>. </a:t>
            </a:r>
            <a:r>
              <a:rPr lang="ru-RU" baseline="0" dirty="0" smtClean="0"/>
              <a:t>Отличие от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показаны жирным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для того чтобы получать параметры </a:t>
            </a:r>
            <a:r>
              <a:rPr lang="ru-RU" baseline="0" dirty="0" err="1" smtClean="0"/>
              <a:t>урла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Подключаем новый модуль – драйвер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и создаем клиента. Также пропишем в виде константы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к БД </a:t>
            </a:r>
            <a:r>
              <a:rPr lang="en-US" baseline="0" dirty="0" smtClean="0"/>
              <a:t>map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Что такое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документо</a:t>
            </a:r>
            <a:r>
              <a:rPr lang="ru-RU" baseline="0" dirty="0" smtClean="0"/>
              <a:t>-ориентированная БД). Опять же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, ну вы поняли…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Основные концепции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 (БД, коллекция) – объяснить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Пока пишем обработчик только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запроса.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Нам нужно сделать следующее – установить соединение с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добавить новый документ, вывести в лог результат. 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Опять же, каждое действие (кроме лога) является блокирующим, поэтому используем </a:t>
            </a:r>
            <a:r>
              <a:rPr lang="ru-RU" baseline="0" dirty="0" err="1" smtClean="0"/>
              <a:t>колбэки</a:t>
            </a:r>
            <a:r>
              <a:rPr lang="ru-RU" baseline="0" dirty="0" smtClean="0"/>
              <a:t>. При этом после обработки, не забудьте 1) закрыть соединение 2) пометить запрос как обработанный (а то запрос в </a:t>
            </a:r>
            <a:r>
              <a:rPr lang="ru-RU" baseline="0" dirty="0" err="1" smtClean="0"/>
              <a:t>ноде</a:t>
            </a:r>
            <a:r>
              <a:rPr lang="ru-RU" baseline="0" dirty="0" smtClean="0"/>
              <a:t> зависнет навсегда)</a:t>
            </a:r>
          </a:p>
          <a:p>
            <a:pPr marL="228600" lvl="0" indent="-228600">
              <a:buAutoNum type="arabicPeriod"/>
            </a:pPr>
            <a:r>
              <a:rPr lang="ru-RU" baseline="0" dirty="0" smtClean="0"/>
              <a:t>Запустите на выполнение</a:t>
            </a:r>
            <a:r>
              <a:rPr lang="en-US" baseline="0" dirty="0" smtClean="0"/>
              <a:t> </a:t>
            </a:r>
            <a:r>
              <a:rPr lang="ru-RU" baseline="0" dirty="0" smtClean="0"/>
              <a:t>сначала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потом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 с файлом, проверьте что все </a:t>
            </a:r>
            <a:r>
              <a:rPr lang="ru-RU" baseline="0" dirty="0" err="1" smtClean="0"/>
              <a:t>ок</a:t>
            </a:r>
            <a:r>
              <a:rPr lang="ru-RU" baseline="0" dirty="0" smtClean="0"/>
              <a:t> запустилось (</a:t>
            </a:r>
            <a:r>
              <a:rPr lang="en-US" baseline="0" dirty="0" smtClean="0"/>
              <a:t>Server running)</a:t>
            </a:r>
            <a:endParaRPr lang="ru-RU" baseline="0" dirty="0" smtClean="0"/>
          </a:p>
          <a:p>
            <a:r>
              <a:rPr lang="ru-RU" baseline="0" dirty="0" smtClean="0"/>
              <a:t>Остановите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и перезапустите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56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клиентской части единственное изменение – это новая строка которая делает запрос к серверу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r>
              <a:rPr lang="ru-RU" baseline="0" dirty="0" smtClean="0"/>
              <a:t>Здесь мы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чтобы быстро и просто послать </a:t>
            </a:r>
            <a:r>
              <a:rPr lang="en-US" baseline="0" dirty="0" smtClean="0"/>
              <a:t>POST </a:t>
            </a:r>
            <a:r>
              <a:rPr lang="ru-RU" baseline="0" dirty="0" smtClean="0"/>
              <a:t>запрос на нужный </a:t>
            </a:r>
            <a:r>
              <a:rPr lang="ru-RU" baseline="0" dirty="0" err="1" smtClean="0"/>
              <a:t>урл</a:t>
            </a:r>
            <a:endParaRPr lang="ru-RU" baseline="0" dirty="0" smtClean="0"/>
          </a:p>
          <a:p>
            <a:r>
              <a:rPr lang="ru-RU" baseline="0" dirty="0" smtClean="0"/>
              <a:t>Теперь давайте попробуем добавить точки на карту. Посмотрите в консоль которая запустила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вы можете увидеть сообщение о добавлении новой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5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как проверить когда что точки точно добавлены в базу данных?</a:t>
            </a:r>
          </a:p>
          <a:p>
            <a:r>
              <a:rPr lang="ru-RU" baseline="0" dirty="0" smtClean="0"/>
              <a:t>Давайте запустим клиент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позволяет выполнять </a:t>
            </a:r>
            <a:r>
              <a:rPr lang="ru-RU" baseline="0" dirty="0" smtClean="0"/>
              <a:t>запросы </a:t>
            </a:r>
            <a:r>
              <a:rPr lang="ru-RU" baseline="0" dirty="0" smtClean="0"/>
              <a:t>к БД. Угадайте, на каком языке мы будем общаться</a:t>
            </a:r>
            <a:r>
              <a:rPr lang="ru-RU" baseline="0" dirty="0" smtClean="0"/>
              <a:t>?</a:t>
            </a:r>
            <a:endParaRPr lang="en-US" baseline="0" dirty="0" smtClean="0"/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рассказать про команды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мы добавили точек в БД. Теперь попробуйте перезагрузить страницу, что вы видите?</a:t>
            </a:r>
          </a:p>
          <a:p>
            <a:r>
              <a:rPr lang="ru-RU" baseline="0" dirty="0" smtClean="0"/>
              <a:t>Давайте теперь попробуем загружать точки при загрузке </a:t>
            </a:r>
            <a:r>
              <a:rPr lang="ru-RU" baseline="0" dirty="0" smtClean="0"/>
              <a:t>страницы – </a:t>
            </a:r>
            <a:r>
              <a:rPr lang="ru-RU" baseline="0" dirty="0" err="1" smtClean="0"/>
              <a:t>проапдейтите</a:t>
            </a:r>
            <a:r>
              <a:rPr lang="ru-RU" baseline="0" dirty="0" smtClean="0"/>
              <a:t> файл как на примере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понадобилось добавить хедеры, потому что АПИ (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) у вас по одному </a:t>
            </a:r>
            <a:r>
              <a:rPr lang="ru-RU" baseline="0" dirty="0" err="1" smtClean="0"/>
              <a:t>урлу</a:t>
            </a:r>
            <a:r>
              <a:rPr lang="ru-RU" baseline="0" dirty="0" smtClean="0"/>
              <a:t>, а страница по другому (вы ее открываете как простой файл)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 мы добавляем обработчик для получения точек очень похоже на добавление точки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Обратите внимание что мы создаем почти правильный </a:t>
            </a:r>
            <a:r>
              <a:rPr lang="ru-RU" baseline="0" dirty="0" err="1" smtClean="0"/>
              <a:t>рест</a:t>
            </a:r>
            <a:r>
              <a:rPr lang="ru-RU" baseline="0" dirty="0" smtClean="0"/>
              <a:t>-сервис для работы с точками</a:t>
            </a:r>
          </a:p>
          <a:p>
            <a:pPr marL="1143000" lvl="2" indent="-228600">
              <a:buAutoNum type="arabicPeriod"/>
            </a:pPr>
            <a:r>
              <a:rPr lang="ru-RU" baseline="0" dirty="0" smtClean="0"/>
              <a:t>Кто скажет почему он почти правильный?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позволяет превратить какой-то объект в памяти в строку в формате </a:t>
            </a:r>
            <a:r>
              <a:rPr lang="en-US" baseline="0" dirty="0" smtClean="0"/>
              <a:t>JSON – </a:t>
            </a:r>
            <a:r>
              <a:rPr lang="ru-RU" baseline="0" dirty="0" smtClean="0"/>
              <a:t>очень удобно</a:t>
            </a:r>
            <a:endParaRPr lang="en-US" baseline="0" dirty="0" smtClean="0"/>
          </a:p>
          <a:p>
            <a:r>
              <a:rPr lang="ru-RU" baseline="0" dirty="0" smtClean="0"/>
              <a:t>Опять же, перезапустите </a:t>
            </a:r>
            <a:r>
              <a:rPr lang="en-US" baseline="0" dirty="0" smtClean="0"/>
              <a:t>node </a:t>
            </a:r>
            <a:r>
              <a:rPr lang="ru-RU" baseline="0" dirty="0" smtClean="0"/>
              <a:t>сервер (не трогайте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)</a:t>
            </a:r>
            <a:endParaRPr lang="ru-RU" baseline="0" dirty="0" smtClean="0"/>
          </a:p>
          <a:p>
            <a:r>
              <a:rPr lang="ru-RU" baseline="0" dirty="0" smtClean="0"/>
              <a:t>Попробуйте открыть в браузере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, вы должны увидеть </a:t>
            </a:r>
            <a:r>
              <a:rPr lang="en-US" baseline="0" dirty="0" smtClean="0"/>
              <a:t>JSON </a:t>
            </a:r>
            <a:r>
              <a:rPr lang="ru-RU" baseline="0" dirty="0" smtClean="0"/>
              <a:t>ответ со списком точек. обратите внимание также на лог сервера – там пишется когда мы запрашивали список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модифицируем клиентскую часть</a:t>
            </a:r>
            <a:r>
              <a:rPr lang="en-US" baseline="0" dirty="0" smtClean="0"/>
              <a:t>. </a:t>
            </a:r>
            <a:r>
              <a:rPr lang="ru-RU" baseline="0" dirty="0" smtClean="0"/>
              <a:t>Жирным выделены изменения. Часть </a:t>
            </a:r>
            <a:r>
              <a:rPr lang="ru-RU" baseline="0" dirty="0" smtClean="0"/>
              <a:t>кода уже написанного </a:t>
            </a:r>
            <a:r>
              <a:rPr lang="ru-RU" baseline="0" dirty="0" smtClean="0"/>
              <a:t>я опустил чтобы вместить на </a:t>
            </a:r>
            <a:r>
              <a:rPr lang="ru-RU" baseline="0" dirty="0" smtClean="0"/>
              <a:t>слайд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также используем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запроса, но тут нам еще надо обработать результат. Помните, мы </a:t>
            </a:r>
            <a:r>
              <a:rPr lang="en-US" baseline="0" dirty="0" err="1" smtClean="0"/>
              <a:t>JSON.stringify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использовали чтобы превратить объекты в </a:t>
            </a:r>
            <a:r>
              <a:rPr lang="ru-RU" baseline="0" dirty="0" err="1" smtClean="0"/>
              <a:t>джейсон</a:t>
            </a:r>
            <a:r>
              <a:rPr lang="ru-RU" baseline="0" dirty="0" smtClean="0"/>
              <a:t>-строку? Здесь надо обратное сделать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 счастью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делает за нас.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Попробуйте </a:t>
            </a:r>
            <a:r>
              <a:rPr lang="ru-RU" baseline="0" dirty="0" err="1" smtClean="0"/>
              <a:t>рестартовать</a:t>
            </a:r>
            <a:r>
              <a:rPr lang="ru-RU" baseline="0" dirty="0" smtClean="0"/>
              <a:t> сервер и обновить страницу</a:t>
            </a:r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последний шаг – сделать очистку. Опять же , надо модифицировать две части – клиентскую и серверную</a:t>
            </a:r>
          </a:p>
          <a:p>
            <a:r>
              <a:rPr lang="ru-RU" baseline="0" dirty="0" smtClean="0"/>
              <a:t>На сервере перепишем </a:t>
            </a:r>
            <a:r>
              <a:rPr lang="en-US" baseline="0" dirty="0" smtClean="0"/>
              <a:t>if </a:t>
            </a:r>
            <a:r>
              <a:rPr lang="ru-RU" baseline="0" dirty="0" smtClean="0"/>
              <a:t>на </a:t>
            </a:r>
            <a:r>
              <a:rPr lang="en-US" baseline="0" dirty="0" smtClean="0"/>
              <a:t>switch </a:t>
            </a:r>
            <a:r>
              <a:rPr lang="ru-RU" baseline="0" dirty="0" smtClean="0"/>
              <a:t>и добавим операцию удаления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7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Приложение мы будем создавать итеративно, небольшими шагами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3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работе с </a:t>
            </a:r>
            <a:r>
              <a:rPr lang="en-US" dirty="0" smtClean="0"/>
              <a:t>node.js,</a:t>
            </a:r>
            <a:r>
              <a:rPr lang="en-US" baseline="0" dirty="0" smtClean="0"/>
              <a:t> </a:t>
            </a:r>
            <a:r>
              <a:rPr lang="ru-RU" baseline="0" dirty="0" smtClean="0"/>
              <a:t>подготовим к работе клиентскую часть и разберемся как работать с </a:t>
            </a:r>
            <a:r>
              <a:rPr lang="en-US" baseline="0" dirty="0" smtClean="0"/>
              <a:t>google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Нам</a:t>
            </a:r>
            <a:r>
              <a:rPr lang="ru-RU" baseline="0" dirty="0" smtClean="0"/>
              <a:t> </a:t>
            </a:r>
            <a:r>
              <a:rPr lang="ru-RU" baseline="0" dirty="0" smtClean="0"/>
              <a:t>понадобится создать несколько файлов: 1)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 2)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smtClean="0"/>
              <a:t>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Html </a:t>
            </a:r>
            <a:r>
              <a:rPr lang="ru-RU" baseline="0" dirty="0" smtClean="0"/>
              <a:t>файл подготовлен заранее чтобы сэкономить время.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</a:t>
            </a:r>
            <a:r>
              <a:rPr lang="ru-RU" baseline="0" dirty="0" smtClean="0"/>
              <a:t>содержимое. Ключевой акцент на подключение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google maps. </a:t>
            </a:r>
            <a:r>
              <a:rPr lang="ru-RU" baseline="0" dirty="0" smtClean="0"/>
              <a:t>Для </a:t>
            </a:r>
            <a:r>
              <a:rPr lang="en-US" baseline="0" dirty="0" smtClean="0"/>
              <a:t>google maps </a:t>
            </a:r>
            <a:r>
              <a:rPr lang="ru-RU" baseline="0" dirty="0" smtClean="0"/>
              <a:t>объяснить строку подключения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Объяснить понятие объекта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пространства имен и конструктора. Что такое </a:t>
            </a:r>
            <a:r>
              <a:rPr lang="en-US" baseline="0" dirty="0" err="1" smtClean="0"/>
              <a:t>getElementById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вам понадобится написать самим.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Создайте файл </a:t>
            </a:r>
            <a:r>
              <a:rPr lang="en-US" baseline="0" dirty="0" smtClean="0"/>
              <a:t>map-client.js </a:t>
            </a:r>
            <a:r>
              <a:rPr lang="ru-RU" baseline="0" dirty="0" smtClean="0"/>
              <a:t>и заполните текстом со слайда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TODO: </a:t>
            </a:r>
            <a:r>
              <a:rPr lang="ru-RU" baseline="0" dirty="0" smtClean="0"/>
              <a:t>объяснить </a:t>
            </a:r>
            <a:r>
              <a:rPr lang="ru-RU" baseline="0" dirty="0" smtClean="0"/>
              <a:t>содержимое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 smtClean="0"/>
              <a:t>Основной акцент на координатах – что это координаты ВГУ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После того как вы заполнили файл, откройте в браузере </a:t>
            </a:r>
            <a:r>
              <a:rPr lang="en-US" baseline="0" dirty="0" smtClean="0"/>
              <a:t>html-</a:t>
            </a:r>
            <a:r>
              <a:rPr lang="ru-RU" baseline="0" dirty="0" smtClean="0"/>
              <a:t>файл </a:t>
            </a:r>
            <a:r>
              <a:rPr lang="en-US" baseline="0" dirty="0" smtClean="0"/>
              <a:t>map-share.html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мы добавили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карты как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, теперь давайте сделаем его интерактивным.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Отредактируйте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</a:t>
            </a:r>
            <a:r>
              <a:rPr lang="ru-RU" baseline="0" dirty="0" smtClean="0"/>
              <a:t>как показано на слайде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попробуйте обновить в браузере открытый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файл. </a:t>
            </a:r>
            <a:r>
              <a:rPr lang="ru-RU" baseline="0" dirty="0" smtClean="0"/>
              <a:t>Здесь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baseline="0" dirty="0" smtClean="0"/>
              <a:t>Объяснить понятие </a:t>
            </a:r>
            <a:r>
              <a:rPr lang="ru-RU" baseline="0" dirty="0" err="1" smtClean="0"/>
              <a:t>колбэков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яваскрипте</a:t>
            </a:r>
            <a:r>
              <a:rPr lang="ru-RU" baseline="0" dirty="0" smtClean="0"/>
              <a:t>, что такое маркер, что делает </a:t>
            </a:r>
            <a:r>
              <a:rPr lang="en-US" baseline="0" dirty="0" err="1" smtClean="0"/>
              <a:t>panTo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Попробуйте </a:t>
            </a:r>
            <a:r>
              <a:rPr lang="ru-RU" baseline="0" dirty="0" smtClean="0"/>
              <a:t>пощелкать на карте, теперь вы можете добавлять новые маркеры на карту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</a:t>
            </a:r>
            <a:r>
              <a:rPr lang="ru-RU" baseline="0" dirty="0" smtClean="0"/>
              <a:t> попробуем удалить маркеры с </a:t>
            </a:r>
            <a:r>
              <a:rPr lang="ru-RU" baseline="0" dirty="0" smtClean="0"/>
              <a:t>карты</a:t>
            </a:r>
          </a:p>
          <a:p>
            <a:r>
              <a:rPr lang="ru-RU" baseline="0" dirty="0" smtClean="0"/>
              <a:t>Основной акцент на: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Нам нужен массив для маркеров. И он должен заполняться при клике (добавлении маркера)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Обработчик кнопки удаление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Привязка с помощью </a:t>
            </a:r>
            <a:r>
              <a:rPr lang="en-US" baseline="0" dirty="0" smtClean="0"/>
              <a:t>jQuery,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-</a:t>
            </a:r>
            <a:r>
              <a:rPr lang="ru-RU" baseline="0" dirty="0" smtClean="0"/>
              <a:t>селектор, опять же понятие </a:t>
            </a:r>
            <a:r>
              <a:rPr lang="ru-RU" baseline="0" dirty="0" err="1" smtClean="0"/>
              <a:t>колбэка</a:t>
            </a:r>
            <a:endParaRPr lang="ru-RU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$.each </a:t>
            </a:r>
            <a:r>
              <a:rPr lang="ru-RU" baseline="0" dirty="0" smtClean="0"/>
              <a:t>лучший вариант </a:t>
            </a:r>
            <a:r>
              <a:rPr lang="en-US" baseline="0" dirty="0" smtClean="0"/>
              <a:t>for </a:t>
            </a:r>
            <a:r>
              <a:rPr lang="ru-RU" baseline="0" dirty="0" smtClean="0"/>
              <a:t>цикла</a:t>
            </a:r>
          </a:p>
          <a:p>
            <a:pPr marL="685800" lvl="1" indent="-228600">
              <a:buAutoNum type="arabicPeriod"/>
            </a:pPr>
            <a:r>
              <a:rPr lang="ru-RU" baseline="0" dirty="0" smtClean="0"/>
              <a:t>Удаление производится </a:t>
            </a:r>
            <a:r>
              <a:rPr lang="ru-RU" baseline="0" dirty="0" err="1" smtClean="0"/>
              <a:t>отвязыванием</a:t>
            </a:r>
            <a:r>
              <a:rPr lang="ru-RU" baseline="0" dirty="0" smtClean="0"/>
              <a:t> маркера от карты</a:t>
            </a:r>
          </a:p>
          <a:p>
            <a:pPr marL="685800" lvl="1" indent="-228600">
              <a:buAutoNum type="arabicPeriod"/>
            </a:pPr>
            <a:endParaRPr lang="ru-RU" baseline="0" dirty="0" smtClean="0"/>
          </a:p>
          <a:p>
            <a:pPr marL="0" lvl="0" indent="0">
              <a:buNone/>
            </a:pPr>
            <a:r>
              <a:rPr lang="ru-RU" baseline="0" dirty="0" smtClean="0"/>
              <a:t>Кто найдет баг с переполнением памяти?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2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node.js</a:t>
            </a:r>
          </a:p>
          <a:p>
            <a:r>
              <a:rPr lang="en-US" baseline="0" dirty="0" smtClean="0"/>
              <a:t>Node.js – </a:t>
            </a:r>
            <a:r>
              <a:rPr lang="ru-RU" baseline="0" dirty="0" smtClean="0"/>
              <a:t>движок который позволяет писать серверный код на </a:t>
            </a:r>
            <a:r>
              <a:rPr lang="ru-RU" baseline="0" dirty="0" err="1" smtClean="0"/>
              <a:t>яваскрипте</a:t>
            </a:r>
            <a:endParaRPr lang="en-US" baseline="0" dirty="0" smtClean="0"/>
          </a:p>
          <a:p>
            <a:r>
              <a:rPr lang="en-US" baseline="0" dirty="0" smtClean="0"/>
              <a:t>! </a:t>
            </a:r>
            <a:r>
              <a:rPr lang="ru-RU" baseline="0" dirty="0" smtClean="0"/>
              <a:t>Ядро хрома</a:t>
            </a:r>
          </a:p>
          <a:p>
            <a:r>
              <a:rPr lang="ru-RU" baseline="0" dirty="0" smtClean="0"/>
              <a:t>Поэтому весь код который мы сегодня будем писать будет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кодом.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0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</a:t>
            </a:r>
            <a:r>
              <a:rPr lang="ru-RU" dirty="0" err="1" smtClean="0"/>
              <a:t>фича</a:t>
            </a:r>
            <a:r>
              <a:rPr lang="ru-RU" dirty="0" smtClean="0"/>
              <a:t> – </a:t>
            </a:r>
            <a:r>
              <a:rPr lang="en-US" dirty="0" smtClean="0"/>
              <a:t>event loop</a:t>
            </a:r>
          </a:p>
          <a:p>
            <a:r>
              <a:rPr lang="ru-RU" dirty="0" smtClean="0"/>
              <a:t>Со </a:t>
            </a:r>
            <a:r>
              <a:rPr lang="ru-RU" dirty="0" smtClean="0"/>
              <a:t>стандартным</a:t>
            </a:r>
            <a:r>
              <a:rPr lang="ru-RU" baseline="0" dirty="0" smtClean="0"/>
              <a:t> подходом поток больш</a:t>
            </a:r>
            <a:r>
              <a:rPr lang="ru-RU" u="sng" baseline="0" dirty="0" smtClean="0"/>
              <a:t>у</a:t>
            </a:r>
            <a:r>
              <a:rPr lang="ru-RU" baseline="0" dirty="0" smtClean="0"/>
              <a:t>ю (если даже не б</a:t>
            </a:r>
            <a:r>
              <a:rPr lang="ru-RU" u="sng" baseline="0" dirty="0" smtClean="0"/>
              <a:t>о</a:t>
            </a:r>
            <a:r>
              <a:rPr lang="ru-RU" baseline="0" dirty="0" smtClean="0"/>
              <a:t>льшую) часть времени проводит, ожидая пока произойдет операция ввода – вывода</a:t>
            </a:r>
          </a:p>
          <a:p>
            <a:r>
              <a:rPr lang="ru-RU" baseline="0" dirty="0" smtClean="0"/>
              <a:t>Это может быть чтение с диска, сеть, БД</a:t>
            </a:r>
            <a:endParaRPr lang="en-US" baseline="0" dirty="0" smtClean="0"/>
          </a:p>
          <a:p>
            <a:r>
              <a:rPr lang="ru-RU" baseline="0" dirty="0" smtClean="0"/>
              <a:t>Типичным способом решения этой проблемы является добавление еще одного потока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8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Событийно-Ориентированное программирование. Каждая операция, которая может привести к блокировке, разбивается на две части</a:t>
            </a:r>
          </a:p>
          <a:p>
            <a:r>
              <a:rPr lang="ru-RU" baseline="0" dirty="0" smtClean="0"/>
              <a:t>Первая часть подготавливает данные и инициирует операцию блокировки – и регистрирует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(функцию которая будет вызвана при завершении ввода-вывода).</a:t>
            </a:r>
          </a:p>
          <a:p>
            <a:r>
              <a:rPr lang="ru-RU" baseline="0" dirty="0" smtClean="0"/>
              <a:t>Потом происходит ожидание завершения ввода вывода и когда операция завершена, происходит вызов </a:t>
            </a:r>
            <a:r>
              <a:rPr lang="ru-RU" baseline="0" dirty="0" err="1" smtClean="0"/>
              <a:t>колбэка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При этом</a:t>
            </a:r>
            <a:r>
              <a:rPr lang="ru-RU" baseline="0" dirty="0" smtClean="0"/>
              <a:t> для выполнения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кода используется только один поток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9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getting-started-guid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ali-kviatkouski/vsu" TargetMode="External"/><Relationship Id="rId5" Type="http://schemas.openxmlformats.org/officeDocument/2006/relationships/hyperlink" Target="http://mongodb.github.io/node-mongodb-native/2.2/tutorials/crud/" TargetMode="External"/><Relationship Id="rId4" Type="http://schemas.openxmlformats.org/officeDocument/2006/relationships/hyperlink" Target="https://www.mongod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workshop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7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75055" y="222421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75054" y="264294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5055" y="314866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5054" y="470528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75053" y="512401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75054" y="562973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690689"/>
            <a:ext cx="7148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http</a:t>
            </a:r>
            <a:r>
              <a:rPr lang="ru-RU" sz="2400" dirty="0" smtClean="0"/>
              <a:t> = </a:t>
            </a:r>
            <a:r>
              <a:rPr lang="ru-RU" sz="2400" dirty="0" err="1" smtClean="0"/>
              <a:t>require</a:t>
            </a:r>
            <a:r>
              <a:rPr lang="ru-RU" sz="2400" dirty="0" smtClean="0"/>
              <a:t>('</a:t>
            </a:r>
            <a:r>
              <a:rPr lang="ru-RU" sz="2400" dirty="0" err="1" smtClean="0"/>
              <a:t>http</a:t>
            </a:r>
            <a:r>
              <a:rPr lang="ru-RU" sz="2400" dirty="0" smtClean="0"/>
              <a:t>');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 = </a:t>
            </a:r>
            <a:r>
              <a:rPr lang="ru-RU" sz="2400" dirty="0" err="1" smtClean="0"/>
              <a:t>http.createServer</a:t>
            </a:r>
            <a:r>
              <a:rPr lang="ru-RU" sz="2400" dirty="0" smtClean="0"/>
              <a:t>(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ru-RU" sz="2400" dirty="0" err="1" smtClean="0"/>
              <a:t>req</a:t>
            </a:r>
            <a:r>
              <a:rPr lang="ru-RU" sz="2400" dirty="0" smtClean="0"/>
              <a:t>, </a:t>
            </a:r>
            <a:r>
              <a:rPr lang="ru-RU" sz="2400" dirty="0" err="1" smtClean="0"/>
              <a:t>res</a:t>
            </a:r>
            <a:r>
              <a:rPr lang="ru-RU" sz="2400" dirty="0" smtClean="0"/>
              <a:t>) {</a:t>
            </a:r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res.end</a:t>
            </a:r>
            <a:r>
              <a:rPr lang="ru-RU" sz="2400" dirty="0" smtClean="0"/>
              <a:t>('</a:t>
            </a:r>
            <a:r>
              <a:rPr lang="ru-RU" sz="2400" dirty="0" err="1" smtClean="0"/>
              <a:t>Hello</a:t>
            </a:r>
            <a:r>
              <a:rPr lang="ru-RU" sz="2400" dirty="0" smtClean="0"/>
              <a:t> </a:t>
            </a:r>
            <a:r>
              <a:rPr lang="ru-RU" sz="2400" dirty="0" err="1" smtClean="0"/>
              <a:t>World</a:t>
            </a:r>
            <a:r>
              <a:rPr lang="ru-RU" sz="2400" dirty="0" smtClean="0"/>
              <a:t>');</a:t>
            </a:r>
          </a:p>
          <a:p>
            <a:r>
              <a:rPr lang="ru-RU" sz="2400" dirty="0" smtClean="0"/>
              <a:t>});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server.listen</a:t>
            </a:r>
            <a:r>
              <a:rPr lang="ru-RU" sz="2400" dirty="0" smtClean="0"/>
              <a:t>(8080, "127.0.0.1", 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console.log('</a:t>
            </a:r>
            <a:r>
              <a:rPr lang="ru-RU" sz="2400" dirty="0" err="1" smtClean="0"/>
              <a:t>Server</a:t>
            </a:r>
            <a:r>
              <a:rPr lang="ru-RU" sz="2400" dirty="0" smtClean="0"/>
              <a:t> </a:t>
            </a:r>
            <a:r>
              <a:rPr lang="ru-RU" sz="2400" dirty="0" err="1" smtClean="0"/>
              <a:t>running</a:t>
            </a:r>
            <a:r>
              <a:rPr lang="ru-RU" sz="2400" dirty="0" smtClean="0"/>
              <a:t>...');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050561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</a:t>
            </a:r>
            <a:r>
              <a:rPr lang="en-US" sz="2800" dirty="0" smtClean="0"/>
              <a:t>hello</a:t>
            </a:r>
            <a:r>
              <a:rPr lang="en-US" sz="2800" dirty="0" smtClean="0"/>
              <a:t>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4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http = require('http');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').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 = 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://localhost:27017/map';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'POST')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url.parse</a:t>
            </a:r>
            <a:r>
              <a:rPr lang="en-US" sz="1600" b="1" dirty="0" smtClean="0"/>
              <a:t>(req.url, true).query;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collection.insertOne</a:t>
            </a:r>
            <a:r>
              <a:rPr lang="en-US" sz="1600" b="1" dirty="0" smtClean="0"/>
              <a:t>({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lat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), </a:t>
            </a:r>
            <a:endParaRPr lang="ru-RU" sz="1600" b="1" dirty="0" smtClean="0"/>
          </a:p>
          <a:p>
            <a:r>
              <a:rPr lang="ru-RU" sz="1600" b="1" dirty="0" smtClean="0"/>
              <a:t>		            </a:t>
            </a:r>
            <a:r>
              <a:rPr lang="en-US" sz="1600" b="1" dirty="0" err="1" smtClean="0"/>
              <a:t>lng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r>
              <a:rPr lang="en-US" sz="1600" b="1" dirty="0" smtClean="0"/>
              <a:t>},  </a:t>
            </a:r>
          </a:p>
          <a:p>
            <a:r>
              <a:rPr lang="en-US" sz="1600" b="1" dirty="0" smtClean="0"/>
              <a:t>              function(err, result) {</a:t>
            </a:r>
          </a:p>
          <a:p>
            <a:r>
              <a:rPr lang="en-US" sz="1600" b="1" dirty="0" smtClean="0"/>
              <a:t>                console.log("Inserted new point " + 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 + "," + 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                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        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server.listen</a:t>
            </a:r>
            <a:r>
              <a:rPr lang="en-US" sz="1600" dirty="0" smtClean="0"/>
              <a:t>(8080, '127.0.0.1', function() {</a:t>
            </a:r>
          </a:p>
          <a:p>
            <a:r>
              <a:rPr lang="en-US" sz="1600" dirty="0" smtClean="0"/>
              <a:t>  console.log('Server running...');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4351" y="4823505"/>
            <a:ext cx="440960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mongo</a:t>
            </a:r>
            <a:r>
              <a:rPr lang="en-US" sz="2800" dirty="0" err="1"/>
              <a:t>d</a:t>
            </a:r>
            <a:r>
              <a:rPr lang="en-US" sz="2800" dirty="0" smtClean="0"/>
              <a:t> --</a:t>
            </a:r>
            <a:r>
              <a:rPr lang="en-US" sz="2800" dirty="0" err="1" smtClean="0"/>
              <a:t>config</a:t>
            </a:r>
            <a:r>
              <a:rPr lang="en-US" sz="2800" dirty="0" smtClean="0"/>
              <a:t> </a:t>
            </a:r>
            <a:r>
              <a:rPr lang="en-US" sz="2800" dirty="0" err="1" smtClean="0"/>
              <a:t>mongo.conf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5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current = {</a:t>
            </a:r>
            <a:r>
              <a:rPr lang="en-US" dirty="0" err="1" smtClean="0"/>
              <a:t>lat</a:t>
            </a:r>
            <a:r>
              <a:rPr lang="en-US" dirty="0" smtClean="0"/>
              <a:t>: 55.1776271, </a:t>
            </a:r>
            <a:r>
              <a:rPr lang="en-US" dirty="0" err="1" smtClean="0"/>
              <a:t>lng</a:t>
            </a:r>
            <a:r>
              <a:rPr lang="en-US" dirty="0" smtClean="0"/>
              <a:t>: 30.2252502};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markers = [];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map = new </a:t>
            </a:r>
            <a:r>
              <a:rPr lang="en-US" dirty="0" err="1" smtClean="0"/>
              <a:t>google.maps.Map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('map'), {</a:t>
            </a:r>
          </a:p>
          <a:p>
            <a:r>
              <a:rPr lang="en-US" dirty="0" smtClean="0"/>
              <a:t>      zoom: 14,</a:t>
            </a:r>
          </a:p>
          <a:p>
            <a:r>
              <a:rPr lang="en-US" dirty="0" smtClean="0"/>
              <a:t>      center: current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sz="2000" b="1" dirty="0" smtClean="0"/>
              <a:t>        $.post( 'http://localhost:8080/</a:t>
            </a:r>
            <a:r>
              <a:rPr lang="en-US" sz="2000" b="1" dirty="0" err="1" smtClean="0"/>
              <a:t>points?lat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e.latLng.lat</a:t>
            </a:r>
            <a:r>
              <a:rPr lang="en-US" sz="2000" b="1" dirty="0" smtClean="0"/>
              <a:t>() +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'&amp;</a:t>
            </a:r>
            <a:r>
              <a:rPr lang="en-US" sz="2000" b="1" dirty="0" err="1" smtClean="0"/>
              <a:t>lng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e.latLng.lng</a:t>
            </a:r>
            <a:r>
              <a:rPr lang="en-US" sz="2000" b="1" dirty="0" smtClean="0"/>
              <a:t>());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marker = new </a:t>
            </a:r>
            <a:r>
              <a:rPr lang="en-US" dirty="0" err="1" smtClean="0"/>
              <a:t>google.maps.Marker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  position: </a:t>
            </a:r>
            <a:r>
              <a:rPr lang="en-US" dirty="0" err="1" smtClean="0"/>
              <a:t>e.latLng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map: map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map.panTo</a:t>
            </a:r>
            <a:r>
              <a:rPr lang="en-US" dirty="0" smtClean="0"/>
              <a:t>(</a:t>
            </a:r>
            <a:r>
              <a:rPr lang="en-US" dirty="0" err="1" smtClean="0"/>
              <a:t>e.latLng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markers.push</a:t>
            </a:r>
            <a:r>
              <a:rPr lang="en-US" dirty="0" smtClean="0"/>
              <a:t>(marker);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037" y="2181475"/>
            <a:ext cx="7148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show </a:t>
            </a:r>
            <a:r>
              <a:rPr lang="en-US" sz="3600" dirty="0" err="1" smtClean="0"/>
              <a:t>dbs</a:t>
            </a:r>
            <a:endParaRPr lang="en-US" sz="3600" dirty="0" smtClean="0"/>
          </a:p>
          <a:p>
            <a:r>
              <a:rPr lang="en-US" sz="3600" dirty="0" smtClean="0"/>
              <a:t>use map</a:t>
            </a:r>
          </a:p>
          <a:p>
            <a:r>
              <a:rPr lang="en-US" sz="3600" dirty="0" smtClean="0"/>
              <a:t>show collections</a:t>
            </a:r>
          </a:p>
          <a:p>
            <a:r>
              <a:rPr lang="en-US" sz="3600" dirty="0" err="1" smtClean="0"/>
              <a:t>db.points.find</a:t>
            </a:r>
            <a:r>
              <a:rPr lang="en-US" sz="3600" dirty="0" smtClean="0"/>
              <a:t>({})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296" y="4813457"/>
            <a:ext cx="12049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mongo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const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http.createServer</a:t>
            </a:r>
            <a:r>
              <a:rPr lang="en-US" sz="1200" dirty="0" smtClean="0"/>
              <a:t>(function(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('Access-Control-Allow-Origin', '*');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('Access-Control-Allow-Methods', 'POST, GET, OPTIONS, DELETE');</a:t>
            </a:r>
          </a:p>
          <a:p>
            <a:r>
              <a:rPr lang="en-US" sz="1200" dirty="0" smtClean="0"/>
              <a:t>    if (</a:t>
            </a:r>
            <a:r>
              <a:rPr lang="en-US" sz="1200" dirty="0" err="1" smtClean="0"/>
              <a:t>req.method</a:t>
            </a:r>
            <a:r>
              <a:rPr lang="en-US" sz="1200" dirty="0" smtClean="0"/>
              <a:t> == 'POST')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= </a:t>
            </a:r>
            <a:r>
              <a:rPr lang="en-US" sz="1200" dirty="0" err="1" smtClean="0"/>
              <a:t>url.parse</a:t>
            </a:r>
            <a:r>
              <a:rPr lang="en-US" sz="1200" dirty="0" smtClean="0"/>
              <a:t>(req.url, true).query;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MongoClient.connect</a:t>
            </a:r>
            <a:r>
              <a:rPr lang="en-US" sz="1200" dirty="0" smtClean="0"/>
              <a:t>(</a:t>
            </a:r>
            <a:r>
              <a:rPr lang="en-US" sz="1200" dirty="0" err="1" smtClean="0"/>
              <a:t>mongoUrl</a:t>
            </a:r>
            <a:r>
              <a:rPr lang="en-US" sz="1200" dirty="0" smtClean="0"/>
              <a:t>, function(err, </a:t>
            </a:r>
            <a:r>
              <a:rPr lang="en-US" sz="1200" dirty="0" err="1" smtClean="0"/>
              <a:t>db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collection = </a:t>
            </a:r>
            <a:r>
              <a:rPr lang="en-US" sz="1200" dirty="0" err="1" smtClean="0"/>
              <a:t>db.collection</a:t>
            </a:r>
            <a:r>
              <a:rPr lang="en-US" sz="1200" dirty="0" smtClean="0"/>
              <a:t>('points');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collection.insertOne</a:t>
            </a:r>
            <a:r>
              <a:rPr lang="en-US" sz="1200" dirty="0" smtClean="0"/>
              <a:t>({</a:t>
            </a:r>
            <a:r>
              <a:rPr lang="en-US" sz="1200" dirty="0" err="1" smtClean="0"/>
              <a:t>lat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), </a:t>
            </a:r>
            <a:r>
              <a:rPr lang="en-US" sz="1200" dirty="0" err="1" smtClean="0"/>
              <a:t>lng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)}, function(err, result) {</a:t>
            </a:r>
          </a:p>
          <a:p>
            <a:r>
              <a:rPr lang="en-US" sz="1200" dirty="0" smtClean="0"/>
              <a:t>                console.log("Inserted new point " + 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 + "," + 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db.close</a:t>
            </a:r>
            <a:r>
              <a:rPr lang="en-US" sz="1200" dirty="0" smtClean="0"/>
              <a:t>();                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res.end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});</a:t>
            </a:r>
          </a:p>
          <a:p>
            <a:r>
              <a:rPr lang="en-US" sz="1200" dirty="0" smtClean="0"/>
              <a:t>        });        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'GET')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collection.find</a:t>
            </a:r>
            <a:r>
              <a:rPr lang="en-US" sz="1600" b="1" dirty="0" smtClean="0"/>
              <a:t>({}).</a:t>
            </a:r>
            <a:r>
              <a:rPr lang="en-US" sz="1600" b="1" dirty="0" err="1" smtClean="0"/>
              <a:t>toArray</a:t>
            </a:r>
            <a:r>
              <a:rPr lang="en-US" sz="1600" b="1" dirty="0" smtClean="0"/>
              <a:t>(function(err, points) {</a:t>
            </a:r>
          </a:p>
          <a:p>
            <a:r>
              <a:rPr lang="en-US" sz="1600" b="1" dirty="0" smtClean="0"/>
              <a:t>                console.log("Retrieving all points");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('Content-Type', 'application/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');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JSON.stringify</a:t>
            </a:r>
            <a:r>
              <a:rPr lang="en-US" sz="1600" b="1" dirty="0" smtClean="0"/>
              <a:t>(points));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41477" y="1607193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4972" y="5939707"/>
            <a:ext cx="4352987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http://localhost:8080/points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15779" y="526763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4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});</a:t>
            </a:r>
          </a:p>
          <a:p>
            <a:r>
              <a:rPr lang="en-US" sz="2400" b="1" dirty="0" smtClean="0"/>
              <a:t>   $.get("http://localhost:8080/points", function(data) {</a:t>
            </a:r>
          </a:p>
          <a:p>
            <a:r>
              <a:rPr lang="en-US" sz="2400" b="1" dirty="0" smtClean="0"/>
              <a:t>        $.each(data, function(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, value) {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marker = new </a:t>
            </a:r>
            <a:r>
              <a:rPr lang="en-US" sz="2400" b="1" dirty="0" err="1" smtClean="0"/>
              <a:t>google.maps.Marker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              position: value,</a:t>
            </a:r>
          </a:p>
          <a:p>
            <a:r>
              <a:rPr lang="en-US" sz="2400" b="1" dirty="0" smtClean="0"/>
              <a:t>                map: map</a:t>
            </a:r>
          </a:p>
          <a:p>
            <a:r>
              <a:rPr lang="en-US" sz="2400" b="1" dirty="0" smtClean="0"/>
              <a:t>            });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markers.push</a:t>
            </a:r>
            <a:r>
              <a:rPr lang="en-US" sz="2400" b="1" dirty="0" smtClean="0"/>
              <a:t>(marker);</a:t>
            </a:r>
          </a:p>
          <a:p>
            <a:r>
              <a:rPr lang="en-US" sz="2400" b="1" dirty="0" smtClean="0"/>
              <a:t>        });</a:t>
            </a:r>
          </a:p>
          <a:p>
            <a:r>
              <a:rPr lang="en-US" sz="2400" b="1" dirty="0" smtClean="0"/>
              <a:t>    });</a:t>
            </a:r>
          </a:p>
          <a:p>
            <a:r>
              <a:rPr lang="en-US" dirty="0" smtClean="0"/>
              <a:t>   $("#clear").click(function() {</a:t>
            </a:r>
          </a:p>
          <a:p>
            <a:r>
              <a:rPr lang="en-US" dirty="0"/>
              <a:t>	</a:t>
            </a:r>
            <a:r>
              <a:rPr lang="en-US" dirty="0" smtClean="0"/>
              <a:t>……..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57388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('Access-Control-Allow-Origin', '*');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('Access-Control-Allow-Methods', 'POST, GET, OPTIONS, DELETE');</a:t>
            </a:r>
          </a:p>
          <a:p>
            <a:r>
              <a:rPr lang="en-US" sz="1600" b="1" dirty="0" smtClean="0"/>
              <a:t>   switch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case 'POST':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= </a:t>
            </a:r>
            <a:r>
              <a:rPr lang="en-US" sz="1600" dirty="0" err="1" smtClean="0"/>
              <a:t>url.parse</a:t>
            </a:r>
            <a:r>
              <a:rPr lang="en-US" sz="1600" dirty="0" smtClean="0"/>
              <a:t>(req.url, true).query;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'GET': 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'DELETE':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collection.deleteMany</a:t>
            </a:r>
            <a:r>
              <a:rPr lang="en-US" sz="1600" b="1" dirty="0" smtClean="0"/>
              <a:t>({}, function(err, result) {</a:t>
            </a:r>
          </a:p>
          <a:p>
            <a:r>
              <a:rPr lang="en-US" sz="1600" b="1" dirty="0" smtClean="0"/>
              <a:t>			console.log("Removed all");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				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		});			</a:t>
            </a:r>
          </a:p>
          <a:p>
            <a:r>
              <a:rPr lang="en-US" sz="1600" b="1" dirty="0" smtClean="0"/>
              <a:t>	});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default: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80855" y="1555969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1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944544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$("#clear").click(function()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$.each(markers, function(</a:t>
            </a:r>
            <a:r>
              <a:rPr lang="en-US" sz="2800" dirty="0" err="1" smtClean="0"/>
              <a:t>idx</a:t>
            </a:r>
            <a:r>
              <a:rPr lang="en-US" sz="2800" dirty="0" smtClean="0"/>
              <a:t>, value) {</a:t>
            </a:r>
          </a:p>
          <a:p>
            <a:r>
              <a:rPr lang="ru-RU" sz="2800" dirty="0" smtClean="0"/>
              <a:t>           </a:t>
            </a:r>
            <a:r>
              <a:rPr lang="en-US" sz="2800" dirty="0" err="1" smtClean="0"/>
              <a:t>value.setMap</a:t>
            </a:r>
            <a:r>
              <a:rPr lang="en-US" sz="2800" dirty="0" smtClean="0"/>
              <a:t>(null);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});</a:t>
            </a:r>
          </a:p>
          <a:p>
            <a:r>
              <a:rPr lang="ru-RU" sz="2800" b="1" dirty="0" smtClean="0"/>
              <a:t>     </a:t>
            </a:r>
            <a:r>
              <a:rPr lang="en-US" sz="2800" b="1" dirty="0" smtClean="0"/>
              <a:t>$.</a:t>
            </a:r>
            <a:r>
              <a:rPr lang="en-US" sz="2800" b="1" dirty="0" err="1" smtClean="0"/>
              <a:t>ajax</a:t>
            </a:r>
            <a:r>
              <a:rPr lang="en-US" sz="2800" b="1" dirty="0" smtClean="0"/>
              <a:t>({url: "http://localhost:8080/points", </a:t>
            </a:r>
            <a:endParaRPr lang="ru-RU" sz="2800" b="1" dirty="0" smtClean="0"/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</a:t>
            </a:r>
            <a:r>
              <a:rPr lang="en-US" sz="2800" b="1" dirty="0" smtClean="0"/>
              <a:t>method: "DELETE"});</a:t>
            </a:r>
          </a:p>
          <a:p>
            <a:r>
              <a:rPr lang="en-US" sz="2800" dirty="0" smtClean="0"/>
              <a:t>});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1623" y="944544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29" y="284739"/>
            <a:ext cx="7886700" cy="13255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606" y="1487156"/>
            <a:ext cx="878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https://nodejs.org/en/docs/guides/getting-started-guide/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https://www.mongodb.com/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http://mongodb.github.io/node-mongodb-native/2.2/tutorials/crud/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https://github.com/vitali-kviatkouski/vsu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090" y="2378407"/>
            <a:ext cx="7772400" cy="2896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Google Maps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8" y="1398726"/>
            <a:ext cx="6007344" cy="52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err="1" smtClean="0"/>
              <a:t>function</a:t>
            </a:r>
            <a:r>
              <a:rPr lang="ru-RU" sz="2400" dirty="0" smtClean="0"/>
              <a:t> </a:t>
            </a:r>
            <a:r>
              <a:rPr lang="ru-RU" sz="2400" dirty="0" err="1" smtClean="0"/>
              <a:t>initMap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current</a:t>
            </a:r>
            <a:r>
              <a:rPr lang="ru-RU" sz="2400" dirty="0" smtClean="0"/>
              <a:t> = </a:t>
            </a:r>
            <a:r>
              <a:rPr lang="en-US" sz="2400" b="1" dirty="0"/>
              <a:t>{</a:t>
            </a:r>
            <a:r>
              <a:rPr lang="en-US" sz="2400" b="1" dirty="0" err="1"/>
              <a:t>lat</a:t>
            </a:r>
            <a:r>
              <a:rPr lang="en-US" sz="2400" b="1" dirty="0"/>
              <a:t>: 55.1769918, </a:t>
            </a:r>
            <a:r>
              <a:rPr lang="en-US" sz="2400" b="1" dirty="0" err="1"/>
              <a:t>lng</a:t>
            </a:r>
            <a:r>
              <a:rPr lang="en-US" sz="2400" b="1" dirty="0"/>
              <a:t>: 30.2252382}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map</a:t>
            </a:r>
            <a:r>
              <a:rPr lang="ru-RU" sz="2400" dirty="0" smtClean="0"/>
              <a:t> 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google.maps.Map</a:t>
            </a:r>
            <a:r>
              <a:rPr lang="ru-RU" sz="2400" dirty="0" smtClean="0"/>
              <a:t>( 			</a:t>
            </a:r>
            <a:r>
              <a:rPr lang="ru-RU" sz="2400" dirty="0" err="1" smtClean="0"/>
              <a:t>document.getElementById</a:t>
            </a:r>
            <a:r>
              <a:rPr lang="ru-RU" sz="2400" dirty="0" smtClean="0"/>
              <a:t>('</a:t>
            </a:r>
            <a:r>
              <a:rPr lang="ru-RU" sz="2400" dirty="0" err="1" smtClean="0"/>
              <a:t>map</a:t>
            </a:r>
            <a:r>
              <a:rPr lang="ru-RU" sz="2400" dirty="0" smtClean="0"/>
              <a:t>'), {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zoom</a:t>
            </a:r>
            <a:r>
              <a:rPr lang="ru-RU" sz="2400" dirty="0" smtClean="0"/>
              <a:t>: 16,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center</a:t>
            </a:r>
            <a:r>
              <a:rPr lang="ru-RU" sz="2400" dirty="0" smtClean="0"/>
              <a:t>: </a:t>
            </a:r>
            <a:r>
              <a:rPr lang="ru-RU" sz="2400" dirty="0" err="1" smtClean="0"/>
              <a:t>current</a:t>
            </a:r>
            <a:endParaRPr lang="ru-RU" sz="2400" dirty="0" smtClean="0"/>
          </a:p>
          <a:p>
            <a:r>
              <a:rPr lang="ru-RU" sz="2400" dirty="0" smtClean="0"/>
              <a:t>    });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map.addListener</a:t>
            </a:r>
            <a:r>
              <a:rPr lang="en-US" sz="2400" dirty="0" smtClean="0"/>
              <a:t>('click', function(e)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marker = new </a:t>
            </a:r>
            <a:r>
              <a:rPr lang="en-US" sz="2400" dirty="0" err="1" smtClean="0"/>
              <a:t>google.maps.Marker</a:t>
            </a:r>
            <a:r>
              <a:rPr lang="en-US" sz="2400" dirty="0" smtClean="0"/>
              <a:t>({</a:t>
            </a:r>
          </a:p>
          <a:p>
            <a:r>
              <a:rPr lang="en-US" sz="2400" dirty="0" smtClean="0"/>
              <a:t>          position: 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map: map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map.panTo</a:t>
            </a:r>
            <a:r>
              <a:rPr lang="en-US" sz="2400" dirty="0" smtClean="0"/>
              <a:t>(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});</a:t>
            </a:r>
            <a:endParaRPr lang="ru-RU" sz="24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7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369151"/>
            <a:ext cx="81240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24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markers = [];</a:t>
            </a:r>
            <a:endParaRPr lang="ru-RU" sz="2400" dirty="0" smtClean="0"/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err="1" smtClean="0"/>
              <a:t>map.addListener</a:t>
            </a:r>
            <a:r>
              <a:rPr lang="en-US" sz="1400" dirty="0" smtClean="0"/>
              <a:t>('click', function(e)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marker = new </a:t>
            </a:r>
            <a:r>
              <a:rPr lang="en-US" sz="1400" dirty="0" err="1" smtClean="0"/>
              <a:t>google.maps.Marker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    position: 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map: map</a:t>
            </a:r>
          </a:p>
          <a:p>
            <a:r>
              <a:rPr lang="en-US" sz="1400" dirty="0" smtClean="0"/>
              <a:t>        });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map.panTo</a:t>
            </a:r>
            <a:r>
              <a:rPr lang="en-US" sz="1400" dirty="0" smtClean="0"/>
              <a:t>(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r>
              <a:rPr lang="ru-RU" sz="14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markers.push</a:t>
            </a:r>
            <a:r>
              <a:rPr lang="en-US" sz="2000" dirty="0" smtClean="0"/>
              <a:t>(marker);</a:t>
            </a:r>
          </a:p>
          <a:p>
            <a:r>
              <a:rPr lang="en-US" sz="1400" dirty="0" smtClean="0"/>
              <a:t>    });</a:t>
            </a:r>
          </a:p>
          <a:p>
            <a:r>
              <a:rPr lang="en-US" sz="2000" dirty="0" smtClean="0"/>
              <a:t>  $("#clear").click(function() {</a:t>
            </a:r>
          </a:p>
          <a:p>
            <a:r>
              <a:rPr lang="en-US" sz="2000" dirty="0" smtClean="0"/>
              <a:t>        $.each(markers, function(</a:t>
            </a:r>
            <a:r>
              <a:rPr lang="en-US" sz="2000" dirty="0" err="1" smtClean="0"/>
              <a:t>idx</a:t>
            </a:r>
            <a:r>
              <a:rPr lang="en-US" sz="2000" dirty="0" smtClean="0"/>
              <a:t>, value)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value.setMap</a:t>
            </a:r>
            <a:r>
              <a:rPr lang="en-US" sz="2000" dirty="0" smtClean="0"/>
              <a:t>(null);</a:t>
            </a:r>
          </a:p>
          <a:p>
            <a:r>
              <a:rPr lang="en-US" sz="2000" dirty="0" smtClean="0"/>
              <a:t>        });</a:t>
            </a:r>
          </a:p>
          <a:p>
            <a:r>
              <a:rPr lang="en-US" sz="2000" dirty="0" smtClean="0"/>
              <a:t>  });</a:t>
            </a:r>
            <a:endParaRPr lang="ru-RU" sz="20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6435" y="2535570"/>
            <a:ext cx="7886700" cy="1325563"/>
          </a:xfrm>
        </p:spPr>
        <p:txBody>
          <a:bodyPr/>
          <a:lstStyle/>
          <a:p>
            <a:r>
              <a:rPr lang="en-US" dirty="0" smtClean="0"/>
              <a:t>What is node.js?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9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864" y="2207740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80042" y="970738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Thread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5054" y="4730916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Send to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4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945741" y="1453727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45029" y="1446963"/>
            <a:ext cx="3758083" cy="49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85"/>
            <a:ext cx="7886700" cy="1325563"/>
          </a:xfrm>
        </p:spPr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/>
              <a:t>S</a:t>
            </a:r>
            <a:r>
              <a:rPr lang="en-US" dirty="0" smtClean="0"/>
              <a:t>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9026" y="953907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 Thread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32476" y="923660"/>
            <a:ext cx="1825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IO Thread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0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2190</Words>
  <Application>Microsoft Office PowerPoint</Application>
  <PresentationFormat>Экран (4:3)</PresentationFormat>
  <Paragraphs>361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Node.js workshop</vt:lpstr>
      <vt:lpstr>Node.js Google Maps MongoDB JavaScript jQuery</vt:lpstr>
      <vt:lpstr>Google maps work</vt:lpstr>
      <vt:lpstr>Google maps work 1</vt:lpstr>
      <vt:lpstr>Google maps work 2</vt:lpstr>
      <vt:lpstr>Google maps work 3</vt:lpstr>
      <vt:lpstr>What is node.js?</vt:lpstr>
      <vt:lpstr>Node.js event loop</vt:lpstr>
      <vt:lpstr>Node.js event loop</vt:lpstr>
      <vt:lpstr>Node.js event loop</vt:lpstr>
      <vt:lpstr>Hello World</vt:lpstr>
      <vt:lpstr>MongoDB Storage: Add</vt:lpstr>
      <vt:lpstr>MongoDB Storage: Add</vt:lpstr>
      <vt:lpstr>MongoDB Storage: Add</vt:lpstr>
      <vt:lpstr>MongoDB Storage: Load</vt:lpstr>
      <vt:lpstr>MongoDB Storage: Load</vt:lpstr>
      <vt:lpstr>MongoDB Storage: Delete</vt:lpstr>
      <vt:lpstr>MongoDB Storage: Delete</vt:lpstr>
      <vt:lpstr>Ссылки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</dc:title>
  <dc:creator>kelt</dc:creator>
  <cp:lastModifiedBy>kelt</cp:lastModifiedBy>
  <cp:revision>21</cp:revision>
  <dcterms:created xsi:type="dcterms:W3CDTF">2017-11-05T10:02:00Z</dcterms:created>
  <dcterms:modified xsi:type="dcterms:W3CDTF">2017-11-13T18:55:20Z</dcterms:modified>
</cp:coreProperties>
</file>