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2"/>
  </p:notesMasterIdLst>
  <p:sldIdLst>
    <p:sldId id="256" r:id="rId3"/>
    <p:sldId id="257" r:id="rId4"/>
    <p:sldId id="267" r:id="rId5"/>
    <p:sldId id="269" r:id="rId6"/>
    <p:sldId id="273" r:id="rId7"/>
    <p:sldId id="272" r:id="rId8"/>
    <p:sldId id="27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0568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AF5E3-C68F-4222-95E6-BCE996FC1B0D}" type="datetimeFigureOut">
              <a:rPr lang="uk-UA" smtClean="0"/>
              <a:t>10.04.2019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A48C4-A0C5-4E4B-9A59-3808F60CCD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14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48C4-A0C5-4E4B-9A59-3808F60CCD63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325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9534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09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707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3197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69F6-25A4-4E1B-8EEF-68BEE442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3F1CDBD-E23C-4476-BD17-D5B05D93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26D2529-CA52-4623-B181-02E76392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587-80AC-4E18-B419-745BCD804A63}" type="datetimeFigureOut">
              <a:rPr lang="uk-UA" smtClean="0"/>
              <a:t>10.04.2019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7E7E19D-841D-458B-9731-EE70D8C8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1ABA806-64A1-4AE7-8060-B950D38C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CC6D-0CE8-4D44-80DC-E09E756F11CA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854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02979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5031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4512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32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880272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951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3867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091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79348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3054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89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250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52703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25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2420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F59C-76F8-42DD-BF58-2154E63E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78FFF2D-AB14-4055-8701-83290E45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0087856-B77A-4783-995B-47D8C48A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8E5C60-4144-4AF8-9BA9-B6FB368E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A3C7A29-50CD-46A5-A16A-0F81AF98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6A4-C7FF-4F54-8F0C-DCEC6CFF89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328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E8667-638F-48CA-AF05-C520076DA5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53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367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64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84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3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1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40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7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alidn/DP157.Team1.Demo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minimoobookstore.azurewebsite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"/>
            <a:ext cx="12192000" cy="6212839"/>
          </a:xfrm>
        </p:spPr>
        <p:txBody>
          <a:bodyPr/>
          <a:lstStyle/>
          <a:p>
            <a:r>
              <a:rPr lang="en-US" sz="8000" b="1" dirty="0" smtClean="0"/>
              <a:t>Simple ASP.NET Core app</a:t>
            </a:r>
            <a:endParaRPr lang="en-US" sz="8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354" y="5457824"/>
            <a:ext cx="3467100" cy="295275"/>
          </a:xfrm>
        </p:spPr>
        <p:txBody>
          <a:bodyPr/>
          <a:lstStyle/>
          <a:p>
            <a:r>
              <a:rPr lang="en-US" dirty="0" smtClean="0"/>
              <a:t>By Vitaliy Savluk &amp; Denys Shamygin</a:t>
            </a:r>
          </a:p>
          <a:p>
            <a:r>
              <a:rPr lang="en-US" dirty="0" smtClean="0"/>
              <a:t>DP-157 DevOps</a:t>
            </a:r>
            <a:endParaRPr lang="uk-UA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9080" y="1571625"/>
            <a:ext cx="5943600" cy="65341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Deployment in Azure Cloud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425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643119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TECHNOLOGY STACK</a:t>
            </a:r>
            <a:endParaRPr lang="uk-UA" dirty="0" smtClean="0"/>
          </a:p>
          <a:p>
            <a:r>
              <a:rPr lang="en-US" dirty="0"/>
              <a:t>ENVIRONMENT DIAGRAM</a:t>
            </a:r>
            <a:endParaRPr lang="ru-RU" dirty="0" smtClean="0"/>
          </a:p>
          <a:p>
            <a:r>
              <a:rPr lang="en-US" dirty="0" smtClean="0"/>
              <a:t>DEPLOYMENT VIEW</a:t>
            </a:r>
            <a:endParaRPr lang="uk-UA" dirty="0" smtClean="0"/>
          </a:p>
          <a:p>
            <a:r>
              <a:rPr lang="en-US" dirty="0"/>
              <a:t>TASK DECOMPOSITION</a:t>
            </a:r>
          </a:p>
          <a:p>
            <a:r>
              <a:rPr lang="en-US" dirty="0" smtClean="0"/>
              <a:t>QUESTIONS</a:t>
            </a:r>
            <a:endParaRPr lang="uk-UA" dirty="0"/>
          </a:p>
          <a:p>
            <a:r>
              <a:rPr lang="en-US" dirty="0" smtClean="0"/>
              <a:t>REFERENCES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6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54480"/>
            <a:ext cx="10820400" cy="4251960"/>
          </a:xfrm>
        </p:spPr>
        <p:txBody>
          <a:bodyPr/>
          <a:lstStyle/>
          <a:p>
            <a:r>
              <a:rPr lang="en-US" sz="2400" b="1" dirty="0" smtClean="0"/>
              <a:t>Goals:</a:t>
            </a:r>
            <a:endParaRPr lang="en-US" sz="2400" b="1" dirty="0"/>
          </a:p>
          <a:p>
            <a:r>
              <a:rPr lang="en-US" dirty="0" smtClean="0"/>
              <a:t>Prepare </a:t>
            </a:r>
            <a:r>
              <a:rPr lang="en-US" dirty="0"/>
              <a:t>fully automated solution to deploy </a:t>
            </a:r>
            <a:r>
              <a:rPr lang="en-US" dirty="0" smtClean="0"/>
              <a:t>of Book store </a:t>
            </a:r>
            <a:r>
              <a:rPr lang="en-US" dirty="0"/>
              <a:t>application </a:t>
            </a:r>
            <a:r>
              <a:rPr lang="en-US" dirty="0" smtClean="0"/>
              <a:t>(created using ASP.NET MVC) to </a:t>
            </a:r>
            <a:r>
              <a:rPr lang="en-US" dirty="0"/>
              <a:t>the </a:t>
            </a:r>
            <a:r>
              <a:rPr lang="en-US" dirty="0" smtClean="0"/>
              <a:t>MS </a:t>
            </a:r>
            <a:r>
              <a:rPr lang="en-US" dirty="0"/>
              <a:t>Azure. As a CI service Azure DevOps </a:t>
            </a:r>
            <a:r>
              <a:rPr lang="en-US" dirty="0" smtClean="0"/>
              <a:t>is used </a:t>
            </a:r>
            <a:r>
              <a:rPr lang="en-US" dirty="0"/>
              <a:t>and as </a:t>
            </a:r>
            <a:r>
              <a:rPr lang="en-US" dirty="0" smtClean="0"/>
              <a:t>a </a:t>
            </a:r>
            <a:r>
              <a:rPr lang="en-US" dirty="0"/>
              <a:t>PaaS cloud provider </a:t>
            </a:r>
            <a:r>
              <a:rPr lang="en-US" dirty="0" smtClean="0"/>
              <a:t>MS </a:t>
            </a:r>
            <a:r>
              <a:rPr lang="en-US" dirty="0"/>
              <a:t>Azure </a:t>
            </a:r>
            <a:r>
              <a:rPr lang="en-US" dirty="0" smtClean="0"/>
              <a:t>AppService is used.</a:t>
            </a:r>
          </a:p>
          <a:p>
            <a:r>
              <a:rPr lang="en-US" dirty="0" smtClean="0"/>
              <a:t>Deployment environment consist of web application instance of Azure AppService and SQL DB and instance of Azure SQL. There are to slots inside </a:t>
            </a:r>
            <a:r>
              <a:rPr lang="en-US" dirty="0"/>
              <a:t>Azure AppService </a:t>
            </a:r>
            <a:r>
              <a:rPr lang="en-US" dirty="0" smtClean="0"/>
              <a:t>with Web App (Staging and Production).</a:t>
            </a:r>
          </a:p>
        </p:txBody>
      </p:sp>
    </p:spTree>
    <p:extLst>
      <p:ext uri="{BB962C8B-B14F-4D97-AF65-F5344CB8AC3E}">
        <p14:creationId xmlns:p14="http://schemas.microsoft.com/office/powerpoint/2010/main" val="20015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39240"/>
            <a:ext cx="10820400" cy="4236720"/>
          </a:xfrm>
        </p:spPr>
        <p:txBody>
          <a:bodyPr/>
          <a:lstStyle/>
          <a:p>
            <a:r>
              <a:rPr lang="en-US" sz="2400" b="1" dirty="0" smtClean="0"/>
              <a:t>Development tools:</a:t>
            </a:r>
          </a:p>
          <a:p>
            <a:pPr marL="715963" indent="-342900">
              <a:buFont typeface="Arial" panose="020B0604020202020204" pitchFamily="34" charset="0"/>
              <a:buChar char="•"/>
            </a:pPr>
            <a:r>
              <a:rPr lang="en-US" dirty="0" smtClean="0"/>
              <a:t>MS Visual Studio 2017</a:t>
            </a:r>
          </a:p>
          <a:p>
            <a:pPr marL="715963" indent="-342900">
              <a:buFont typeface="Arial" panose="020B0604020202020204" pitchFamily="34" charset="0"/>
              <a:buChar char="•"/>
            </a:pPr>
            <a:r>
              <a:rPr lang="en-US" dirty="0" smtClean="0"/>
              <a:t>ASP.NET Core MVC Framework with </a:t>
            </a:r>
            <a:r>
              <a:rPr lang="en-US" dirty="0"/>
              <a:t>Entity Framework Core </a:t>
            </a:r>
            <a:r>
              <a:rPr lang="en-US" dirty="0" smtClean="0"/>
              <a:t>2.1.1</a:t>
            </a:r>
          </a:p>
          <a:p>
            <a:r>
              <a:rPr lang="en-US" sz="2400" b="1" dirty="0" smtClean="0"/>
              <a:t>CI/CD service </a:t>
            </a:r>
            <a:r>
              <a:rPr lang="en-US" sz="2400" b="1" dirty="0"/>
              <a:t>:</a:t>
            </a:r>
          </a:p>
          <a:p>
            <a:pPr marL="715963" indent="-342900">
              <a:buFont typeface="Arial" panose="020B0604020202020204" pitchFamily="34" charset="0"/>
              <a:buChar char="•"/>
            </a:pPr>
            <a:r>
              <a:rPr lang="en-US" dirty="0" smtClean="0"/>
              <a:t>Azure DevOps Pipelines</a:t>
            </a:r>
          </a:p>
          <a:p>
            <a:r>
              <a:rPr lang="en-US" sz="2400" b="1" dirty="0"/>
              <a:t>Deployment service 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marL="715963" indent="-342900">
              <a:buFont typeface="Arial" panose="020B0604020202020204" pitchFamily="34" charset="0"/>
              <a:buChar char="•"/>
            </a:pPr>
            <a:r>
              <a:rPr lang="en-US" dirty="0" smtClean="0"/>
              <a:t>Azure AppServices;</a:t>
            </a:r>
          </a:p>
          <a:p>
            <a:pPr marL="715963" indent="-342900">
              <a:buFont typeface="Arial" panose="020B0604020202020204" pitchFamily="34" charset="0"/>
              <a:buChar char="•"/>
            </a:pPr>
            <a:r>
              <a:rPr lang="en-US" dirty="0" smtClean="0"/>
              <a:t>Azure SQL</a:t>
            </a:r>
          </a:p>
          <a:p>
            <a:pPr marL="715963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2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3169920" cy="3429000"/>
          </a:xfrm>
        </p:spPr>
        <p:txBody>
          <a:bodyPr/>
          <a:lstStyle/>
          <a:p>
            <a:r>
              <a:rPr lang="en-US" b="1" dirty="0" smtClean="0"/>
              <a:t>Azure Cloud Services: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</a:t>
            </a:r>
            <a:r>
              <a:rPr lang="en-US" b="1" dirty="0" smtClean="0"/>
              <a:t>AppService (Web App)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Azure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Azure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0" y="1371601"/>
            <a:ext cx="6903720" cy="44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VIEW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83" y="1371601"/>
            <a:ext cx="7881938" cy="44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511300"/>
            <a:ext cx="10820400" cy="4330700"/>
          </a:xfrm>
        </p:spPr>
        <p:txBody>
          <a:bodyPr/>
          <a:lstStyle/>
          <a:p>
            <a:r>
              <a:rPr lang="en-US" b="1" dirty="0" smtClean="0"/>
              <a:t>Developing: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Application developing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Database creation</a:t>
            </a:r>
          </a:p>
          <a:p>
            <a:r>
              <a:rPr lang="en-US" b="1" dirty="0" smtClean="0"/>
              <a:t>Deployment: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ARM templates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Azure DevOps Pipelines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environments in Azure Cloud</a:t>
            </a:r>
          </a:p>
          <a:p>
            <a:r>
              <a:rPr lang="en-US" b="1" dirty="0" smtClean="0"/>
              <a:t>Documentation: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Prepare DevOps Solution Assessment;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Prepare presentation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Complete repository Readme.md</a:t>
            </a:r>
            <a:endParaRPr lang="uk-UA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7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38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4805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Project’s repository:</a:t>
            </a:r>
            <a:r>
              <a:rPr lang="uk-UA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github.com/vitalidn/DP157.Team1.Demo3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application site: </a:t>
            </a:r>
            <a:r>
              <a:rPr lang="en-US" u="sng" dirty="0">
                <a:hlinkClick r:id="rId4"/>
              </a:rPr>
              <a:t>https://minimoobookstore.azurewebsites.net</a:t>
            </a:r>
            <a:endParaRPr lang="uk-U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Офі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 Basics</Template>
  <TotalTime>12118</TotalTime>
  <Words>207</Words>
  <Application>Microsoft Office PowerPoint</Application>
  <PresentationFormat>Широкоэкранный</PresentationFormat>
  <Paragraphs>54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Proxima Nova Black</vt:lpstr>
      <vt:lpstr>DARK THEME</vt:lpstr>
      <vt:lpstr>LIGHT-THEME</vt:lpstr>
      <vt:lpstr>Simple ASP.NET Core app</vt:lpstr>
      <vt:lpstr>AGENDA</vt:lpstr>
      <vt:lpstr>SUMMARY</vt:lpstr>
      <vt:lpstr>TECHNOLOGY STACK</vt:lpstr>
      <vt:lpstr>ENVIRONMENT DIAGRAM</vt:lpstr>
      <vt:lpstr>DEPLOYMENT VIEW</vt:lpstr>
      <vt:lpstr>TASK DECOMPOSITION</vt:lpstr>
      <vt:lpstr>QUESTIONS?</vt:lpstr>
      <vt:lpstr>REFERENCES</vt:lpstr>
    </vt:vector>
  </TitlesOfParts>
  <Company>SoftServe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MSBUILD BASICS</dc:title>
  <dc:creator>Dmytro Dima Klevakin</dc:creator>
  <cp:lastModifiedBy>Пользователь Windows</cp:lastModifiedBy>
  <cp:revision>86</cp:revision>
  <dcterms:created xsi:type="dcterms:W3CDTF">2018-11-16T14:30:19Z</dcterms:created>
  <dcterms:modified xsi:type="dcterms:W3CDTF">2019-04-10T14:28:59Z</dcterms:modified>
</cp:coreProperties>
</file>