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8"/>
  </p:notesMasterIdLst>
  <p:sldIdLst>
    <p:sldId id="278" r:id="rId6"/>
    <p:sldId id="273" r:id="rId7"/>
  </p:sldIdLst>
  <p:sldSz cx="9144000" cy="6858000" type="screen4x3"/>
  <p:notesSz cx="6667500" cy="9801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ana Draghina" initials="DD" lastIdx="5" clrIdx="0">
    <p:extLst>
      <p:ext uri="{19B8F6BF-5375-455C-9EA6-DF929625EA0E}">
        <p15:presenceInfo xmlns:p15="http://schemas.microsoft.com/office/powerpoint/2012/main" userId="S::Diana.Draghina@endava.com::31b8789b-a58b-4e5d-a96b-4093cfab307f" providerId="AD"/>
      </p:ext>
    </p:extLst>
  </p:cmAuthor>
  <p:cmAuthor id="2" name="Hannah Clements" initials="HC" lastIdx="6" clrIdx="1">
    <p:extLst>
      <p:ext uri="{19B8F6BF-5375-455C-9EA6-DF929625EA0E}">
        <p15:presenceInfo xmlns:p15="http://schemas.microsoft.com/office/powerpoint/2012/main" userId="S::Hannah.Clements@endava.com::a45e2dad-a564-4bae-929d-3c2f73f906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E52"/>
    <a:srgbClr val="FF8F33"/>
    <a:srgbClr val="FF831D"/>
    <a:srgbClr val="AA0B19"/>
    <a:srgbClr val="BC5300"/>
    <a:srgbClr val="FF7300"/>
    <a:srgbClr val="913834"/>
    <a:srgbClr val="D10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10D891-5F19-4A14-8C71-C235FE5FBDED}" v="6" dt="2021-07-01T22:21:19.605"/>
  </p1510:revLst>
</p1510:revInfo>
</file>

<file path=ppt/tableStyles.xml><?xml version="1.0" encoding="utf-8"?>
<a:tblStyleLst xmlns:a="http://schemas.openxmlformats.org/drawingml/2006/main" def="{F2DE63D5-997A-4646-A377-4702673A728D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06" autoAdjust="0"/>
    <p:restoredTop sz="94660"/>
  </p:normalViewPr>
  <p:slideViewPr>
    <p:cSldViewPr>
      <p:cViewPr varScale="1">
        <p:scale>
          <a:sx n="86" d="100"/>
          <a:sy n="86" d="100"/>
        </p:scale>
        <p:origin x="134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283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6663" y="0"/>
            <a:ext cx="28892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92F15-57BB-47B9-8324-A267AAF08851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4238" y="735013"/>
            <a:ext cx="4899025" cy="3675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750" y="4656138"/>
            <a:ext cx="5334000" cy="4410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09100"/>
            <a:ext cx="288925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6663" y="9309100"/>
            <a:ext cx="288925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BEE7F-6418-4528-B369-45DA9DE66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36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BEE7F-6418-4528-B369-45DA9DE6646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61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620688"/>
            <a:ext cx="4131568" cy="1368152"/>
          </a:xfrm>
        </p:spPr>
        <p:txBody>
          <a:bodyPr lIns="0" tIns="0" rIns="0" bIns="0" anchor="t" anchorCtr="0">
            <a:noAutofit/>
          </a:bodyPr>
          <a:lstStyle>
            <a:lvl1pPr algn="l">
              <a:defRPr sz="4000" b="1" baseline="0">
                <a:solidFill>
                  <a:srgbClr val="AA0B19"/>
                </a:solidFill>
                <a:latin typeface="Calibri" pitchFamily="34" charset="0"/>
              </a:defRPr>
            </a:lvl1pPr>
          </a:lstStyle>
          <a:p>
            <a:r>
              <a:rPr lang="en-GB" noProof="0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904"/>
            <a:ext cx="9144000" cy="39002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48" y="448469"/>
            <a:ext cx="2038350" cy="67627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18360" y="1628800"/>
            <a:ext cx="3046128" cy="194421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Clr>
                <a:schemeClr val="bg1"/>
              </a:buClr>
              <a:buSzPct val="150000"/>
              <a:buFont typeface="Verdana" pitchFamily="34" charset="0"/>
              <a:buNone/>
              <a:defRPr sz="2000" baseline="0">
                <a:solidFill>
                  <a:srgbClr val="4A4E52"/>
                </a:solidFill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 here</a:t>
            </a:r>
          </a:p>
          <a:p>
            <a:r>
              <a:rPr lang="en-GB" noProof="0" dirty="0"/>
              <a:t>Presentation to audience</a:t>
            </a:r>
          </a:p>
          <a:p>
            <a:r>
              <a:rPr lang="en-GB" noProof="0" dirty="0"/>
              <a:t>Author</a:t>
            </a:r>
          </a:p>
          <a:p>
            <a:r>
              <a:rPr lang="en-GB" noProof="0" dirty="0"/>
              <a:t>Date</a:t>
            </a:r>
          </a:p>
          <a:p>
            <a:endParaRPr lang="en-GB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60032" y="2060847"/>
            <a:ext cx="3794586" cy="4005065"/>
          </a:xfrm>
        </p:spPr>
        <p:txBody>
          <a:bodyPr lIns="0" tIns="0" rIns="0" bIns="0">
            <a:normAutofit/>
          </a:bodyPr>
          <a:lstStyle>
            <a:lvl1pPr marL="274320" indent="-274320">
              <a:lnSpc>
                <a:spcPct val="150000"/>
              </a:lnSpc>
              <a:spcBef>
                <a:spcPts val="336"/>
              </a:spcBef>
              <a:buClr>
                <a:srgbClr val="AA0B19"/>
              </a:buClr>
              <a:buSzPct val="175000"/>
              <a:buFont typeface="Verdana" pitchFamily="34" charset="0"/>
              <a:buChar char="•"/>
              <a:defRPr sz="1800" baseline="0">
                <a:solidFill>
                  <a:srgbClr val="4A4E52"/>
                </a:solidFill>
                <a:latin typeface="Calibri" pitchFamily="34" charset="0"/>
              </a:defRPr>
            </a:lvl1pPr>
            <a:lvl2pPr marL="548640" indent="-274320">
              <a:buClr>
                <a:srgbClr val="AA0B19"/>
              </a:buClr>
              <a:buSzPct val="150000"/>
              <a:buFont typeface="Verdana" pitchFamily="34" charset="0"/>
              <a:buChar char="●"/>
              <a:defRPr sz="1400"/>
            </a:lvl2pPr>
            <a:lvl3pPr marL="822960" indent="-274320">
              <a:buClr>
                <a:srgbClr val="AA0B19"/>
              </a:buClr>
              <a:buFont typeface="Verdana" pitchFamily="34" charset="0"/>
              <a:buChar char="●"/>
              <a:defRPr sz="1400"/>
            </a:lvl3pPr>
            <a:lvl4pPr marL="1097280" indent="-274320">
              <a:buClr>
                <a:srgbClr val="AA0B19"/>
              </a:buClr>
              <a:buFont typeface="Verdana" pitchFamily="34" charset="0"/>
              <a:buChar char="●"/>
              <a:defRPr sz="1400"/>
            </a:lvl4pPr>
            <a:lvl5pPr marL="1371600" indent="-274320">
              <a:buClr>
                <a:srgbClr val="AA0B19"/>
              </a:buClr>
              <a:buFont typeface="Verdana" pitchFamily="34" charset="0"/>
              <a:buChar char="●"/>
              <a:defRPr sz="1200"/>
            </a:lvl5pPr>
          </a:lstStyle>
          <a:p>
            <a:pPr lvl="0"/>
            <a:r>
              <a:rPr lang="en-GB" noProof="0" dirty="0"/>
              <a:t>Section name here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00808"/>
            <a:ext cx="4648107" cy="436510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644" y="336229"/>
            <a:ext cx="1217621" cy="403977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28984" y="385862"/>
            <a:ext cx="5867400" cy="738882"/>
          </a:xfrm>
        </p:spPr>
        <p:txBody>
          <a:bodyPr lIns="0" tIns="0" rIns="0" bIns="0" anchor="t">
            <a:normAutofit/>
          </a:bodyPr>
          <a:lstStyle>
            <a:lvl1pPr algn="l">
              <a:defRPr sz="2800" b="1">
                <a:solidFill>
                  <a:srgbClr val="AA0B19"/>
                </a:solidFill>
                <a:latin typeface="Calibri" pitchFamily="34" charset="0"/>
              </a:defRPr>
            </a:lvl1pPr>
          </a:lstStyle>
          <a:p>
            <a:r>
              <a:rPr lang="en-GB" noProof="0" dirty="0"/>
              <a:t>Agenda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7" y="6543675"/>
            <a:ext cx="9160845" cy="326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984" y="385862"/>
            <a:ext cx="5867400" cy="738882"/>
          </a:xfrm>
        </p:spPr>
        <p:txBody>
          <a:bodyPr lIns="0" tIns="0" rIns="0" bIns="0" anchor="t">
            <a:normAutofit/>
          </a:bodyPr>
          <a:lstStyle>
            <a:lvl1pPr algn="l">
              <a:defRPr sz="2800" b="1">
                <a:solidFill>
                  <a:srgbClr val="AA0B19"/>
                </a:solidFill>
                <a:latin typeface="Calibri" pitchFamily="34" charset="0"/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399282" y="6586901"/>
            <a:ext cx="306568" cy="271237"/>
          </a:xfrm>
        </p:spPr>
        <p:txBody>
          <a:bodyPr lIns="0" tIns="0" rIns="0" bIns="0" anchor="b" anchorCtr="0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7F7B3305-BBBC-4059-8348-D8C96BE08C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18341" y="6688861"/>
            <a:ext cx="1315114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IN  YOUR </a:t>
            </a:r>
            <a:r>
              <a:rPr lang="en-US" sz="1100" baseline="0" dirty="0">
                <a:solidFill>
                  <a:schemeClr val="bg1"/>
                </a:solidFill>
              </a:rPr>
              <a:t> ZONE</a:t>
            </a:r>
            <a:endParaRPr lang="ro-RO" sz="1100" dirty="0">
              <a:solidFill>
                <a:schemeClr val="bg1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0567" y="1268760"/>
            <a:ext cx="8245890" cy="5011124"/>
          </a:xfrm>
          <a:ln w="12700">
            <a:noFill/>
          </a:ln>
        </p:spPr>
        <p:txBody>
          <a:bodyPr lIns="0" tIns="0" rIns="0" bIns="0"/>
          <a:lstStyle>
            <a:lvl1pPr marL="274320" indent="-274320">
              <a:lnSpc>
                <a:spcPct val="150000"/>
              </a:lnSpc>
              <a:buClr>
                <a:srgbClr val="AA0B19"/>
              </a:buClr>
              <a:buSzPct val="175000"/>
              <a:buFont typeface="Verdana" pitchFamily="34" charset="0"/>
              <a:buChar char="•"/>
              <a:defRPr sz="1400" baseline="0">
                <a:solidFill>
                  <a:srgbClr val="4A4E52"/>
                </a:solidFill>
                <a:latin typeface="Calibri" pitchFamily="34" charset="0"/>
              </a:defRPr>
            </a:lvl1pPr>
            <a:lvl2pPr marL="548640" marR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A0B19"/>
              </a:buClr>
              <a:buSzPct val="150000"/>
              <a:buFont typeface="Verdana" pitchFamily="34" charset="0"/>
              <a:buChar char="•"/>
              <a:tabLst/>
              <a:defRPr sz="1400" baseline="0">
                <a:solidFill>
                  <a:srgbClr val="4A4E52"/>
                </a:solidFill>
                <a:latin typeface="Calibri" pitchFamily="34" charset="0"/>
              </a:defRPr>
            </a:lvl2pPr>
            <a:lvl3pPr marL="822960" indent="-274320">
              <a:lnSpc>
                <a:spcPct val="150000"/>
              </a:lnSpc>
              <a:buClr>
                <a:srgbClr val="AA0B19"/>
              </a:buClr>
              <a:buSzPct val="125000"/>
              <a:buFont typeface="Verdana" pitchFamily="34" charset="0"/>
              <a:buChar char="•"/>
              <a:defRPr sz="1400" baseline="0">
                <a:solidFill>
                  <a:srgbClr val="4A4E52"/>
                </a:solidFill>
                <a:latin typeface="Calibri" pitchFamily="34" charset="0"/>
              </a:defRPr>
            </a:lvl3pPr>
            <a:lvl4pPr marL="1097280" indent="-274320">
              <a:lnSpc>
                <a:spcPct val="150000"/>
              </a:lnSpc>
              <a:buClr>
                <a:srgbClr val="AA0B19"/>
              </a:buClr>
              <a:buSzPct val="100000"/>
              <a:buFont typeface="Verdana" pitchFamily="34" charset="0"/>
              <a:buChar char="•"/>
              <a:defRPr sz="1400" baseline="0">
                <a:solidFill>
                  <a:srgbClr val="4A4E52"/>
                </a:solidFill>
                <a:latin typeface="Calibri" pitchFamily="34" charset="0"/>
              </a:defRPr>
            </a:lvl4pPr>
            <a:lvl5pPr marL="1371600" indent="-274320">
              <a:lnSpc>
                <a:spcPct val="150000"/>
              </a:lnSpc>
              <a:buClr>
                <a:srgbClr val="AA0B19"/>
              </a:buClr>
              <a:buSzPct val="100000"/>
              <a:buFont typeface="Verdana" pitchFamily="34" charset="0"/>
              <a:buChar char="•"/>
              <a:defRPr sz="1200">
                <a:solidFill>
                  <a:srgbClr val="4A4E52"/>
                </a:solidFill>
                <a:latin typeface="Calibri" pitchFamily="34" charset="0"/>
              </a:defRPr>
            </a:lvl5pPr>
          </a:lstStyle>
          <a:p>
            <a:pPr lvl="0"/>
            <a:r>
              <a:rPr lang="en-GB" noProof="0" dirty="0"/>
              <a:t>First line here</a:t>
            </a:r>
          </a:p>
          <a:p>
            <a:pPr lvl="1"/>
            <a:r>
              <a:rPr lang="en-GB" noProof="0" dirty="0"/>
              <a:t>Second line here</a:t>
            </a:r>
          </a:p>
          <a:p>
            <a:pPr lvl="2"/>
            <a:r>
              <a:rPr lang="en-GB" noProof="0" dirty="0"/>
              <a:t>Third line here</a:t>
            </a:r>
          </a:p>
          <a:p>
            <a:pPr lvl="3"/>
            <a:r>
              <a:rPr lang="en-GB" noProof="0" dirty="0"/>
              <a:t>Fourth line here</a:t>
            </a:r>
          </a:p>
          <a:p>
            <a:pPr lvl="4"/>
            <a:r>
              <a:rPr lang="en-GB" noProof="0" dirty="0"/>
              <a:t>Fifth line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644" y="336229"/>
            <a:ext cx="1217621" cy="40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3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3" y="6544202"/>
            <a:ext cx="9146033" cy="3257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984" y="385862"/>
            <a:ext cx="5867400" cy="738882"/>
          </a:xfrm>
        </p:spPr>
        <p:txBody>
          <a:bodyPr lIns="0" tIns="0" rIns="0" bIns="0" anchor="t">
            <a:normAutofit/>
          </a:bodyPr>
          <a:lstStyle>
            <a:lvl1pPr algn="l">
              <a:defRPr sz="2800" b="1">
                <a:solidFill>
                  <a:srgbClr val="AA0B19"/>
                </a:solidFill>
                <a:latin typeface="Calibri" pitchFamily="34" charset="0"/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399282" y="6586901"/>
            <a:ext cx="306568" cy="271237"/>
          </a:xfrm>
        </p:spPr>
        <p:txBody>
          <a:bodyPr lIns="0" tIns="0" rIns="0" bIns="0" anchor="b" anchorCtr="0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7F7B3305-BBBC-4059-8348-D8C96BE08C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18341" y="6688861"/>
            <a:ext cx="1315114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IN  YOUR </a:t>
            </a:r>
            <a:r>
              <a:rPr lang="en-US" sz="1100" baseline="0" dirty="0">
                <a:solidFill>
                  <a:schemeClr val="bg1"/>
                </a:solidFill>
              </a:rPr>
              <a:t> ZONE</a:t>
            </a:r>
            <a:endParaRPr lang="ro-RO" sz="1100" dirty="0">
              <a:solidFill>
                <a:schemeClr val="bg1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0567" y="1844824"/>
            <a:ext cx="4046183" cy="4435060"/>
          </a:xfrm>
          <a:ln w="12700">
            <a:noFill/>
          </a:ln>
        </p:spPr>
        <p:txBody>
          <a:bodyPr lIns="0" tIns="0" rIns="0" bIns="0"/>
          <a:lstStyle>
            <a:lvl1pPr marL="274320" indent="-274320">
              <a:lnSpc>
                <a:spcPct val="150000"/>
              </a:lnSpc>
              <a:buClr>
                <a:srgbClr val="AA0B19"/>
              </a:buClr>
              <a:buSzPct val="175000"/>
              <a:buFont typeface="Verdana" pitchFamily="34" charset="0"/>
              <a:buChar char="•"/>
              <a:defRPr sz="1400" baseline="0">
                <a:solidFill>
                  <a:srgbClr val="4A4E52"/>
                </a:solidFill>
                <a:latin typeface="Calibri" pitchFamily="34" charset="0"/>
              </a:defRPr>
            </a:lvl1pPr>
            <a:lvl2pPr marL="548640" marR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A0B19"/>
              </a:buClr>
              <a:buSzPct val="150000"/>
              <a:buFont typeface="Verdana" pitchFamily="34" charset="0"/>
              <a:buChar char="•"/>
              <a:tabLst/>
              <a:defRPr sz="1400" baseline="0">
                <a:solidFill>
                  <a:srgbClr val="4A4E52"/>
                </a:solidFill>
                <a:latin typeface="Calibri" pitchFamily="34" charset="0"/>
              </a:defRPr>
            </a:lvl2pPr>
            <a:lvl3pPr marL="822960" indent="-274320">
              <a:lnSpc>
                <a:spcPct val="150000"/>
              </a:lnSpc>
              <a:buClr>
                <a:srgbClr val="AA0B19"/>
              </a:buClr>
              <a:buSzPct val="125000"/>
              <a:buFont typeface="Verdana" pitchFamily="34" charset="0"/>
              <a:buChar char="•"/>
              <a:defRPr sz="1400" baseline="0">
                <a:solidFill>
                  <a:srgbClr val="4A4E52"/>
                </a:solidFill>
                <a:latin typeface="Calibri" pitchFamily="34" charset="0"/>
              </a:defRPr>
            </a:lvl3pPr>
            <a:lvl4pPr marL="1097280" indent="-274320">
              <a:lnSpc>
                <a:spcPct val="150000"/>
              </a:lnSpc>
              <a:buClr>
                <a:srgbClr val="AA0B19"/>
              </a:buClr>
              <a:buSzPct val="100000"/>
              <a:buFont typeface="Verdana" pitchFamily="34" charset="0"/>
              <a:buChar char="•"/>
              <a:defRPr sz="1400" baseline="0">
                <a:solidFill>
                  <a:srgbClr val="4A4E52"/>
                </a:solidFill>
                <a:latin typeface="Calibri" pitchFamily="34" charset="0"/>
              </a:defRPr>
            </a:lvl4pPr>
            <a:lvl5pPr marL="1371600" indent="-274320">
              <a:lnSpc>
                <a:spcPct val="150000"/>
              </a:lnSpc>
              <a:buClr>
                <a:srgbClr val="AA0B19"/>
              </a:buClr>
              <a:buSzPct val="100000"/>
              <a:buFont typeface="Verdana" pitchFamily="34" charset="0"/>
              <a:buChar char="•"/>
              <a:defRPr sz="1200">
                <a:solidFill>
                  <a:srgbClr val="4A4E52"/>
                </a:solidFill>
                <a:latin typeface="Calibri" pitchFamily="34" charset="0"/>
              </a:defRPr>
            </a:lvl5pPr>
          </a:lstStyle>
          <a:p>
            <a:pPr lvl="0"/>
            <a:r>
              <a:rPr lang="en-GB" noProof="0" dirty="0"/>
              <a:t>First line here</a:t>
            </a:r>
          </a:p>
          <a:p>
            <a:pPr lvl="1"/>
            <a:r>
              <a:rPr lang="en-GB" noProof="0" dirty="0"/>
              <a:t>Second line here</a:t>
            </a:r>
          </a:p>
          <a:p>
            <a:pPr lvl="2"/>
            <a:r>
              <a:rPr lang="en-GB" noProof="0" dirty="0"/>
              <a:t>Third line here</a:t>
            </a:r>
          </a:p>
          <a:p>
            <a:pPr lvl="3"/>
            <a:r>
              <a:rPr lang="en-GB" noProof="0" dirty="0"/>
              <a:t>Fourth line here</a:t>
            </a:r>
          </a:p>
          <a:p>
            <a:pPr lvl="4"/>
            <a:r>
              <a:rPr lang="en-GB" noProof="0" dirty="0"/>
              <a:t>Fifth line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644" y="336229"/>
            <a:ext cx="1217621" cy="403977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610100" y="1844824"/>
            <a:ext cx="4084283" cy="4432148"/>
          </a:xfrm>
          <a:ln w="12700">
            <a:noFill/>
          </a:ln>
        </p:spPr>
        <p:txBody>
          <a:bodyPr lIns="0" tIns="0" rIns="0" bIns="0"/>
          <a:lstStyle>
            <a:lvl1pPr marL="274320" indent="-274320">
              <a:lnSpc>
                <a:spcPct val="150000"/>
              </a:lnSpc>
              <a:buClr>
                <a:srgbClr val="AA0B19"/>
              </a:buClr>
              <a:buSzPct val="175000"/>
              <a:buFont typeface="Verdana" pitchFamily="34" charset="0"/>
              <a:buChar char="•"/>
              <a:defRPr sz="1400" baseline="0">
                <a:solidFill>
                  <a:srgbClr val="4A4E52"/>
                </a:solidFill>
                <a:latin typeface="Calibri" pitchFamily="34" charset="0"/>
              </a:defRPr>
            </a:lvl1pPr>
            <a:lvl2pPr marL="548640" marR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A0B19"/>
              </a:buClr>
              <a:buSzPct val="150000"/>
              <a:buFont typeface="Verdana" pitchFamily="34" charset="0"/>
              <a:buChar char="•"/>
              <a:tabLst/>
              <a:defRPr sz="1400" baseline="0">
                <a:solidFill>
                  <a:srgbClr val="4A4E52"/>
                </a:solidFill>
                <a:latin typeface="Calibri" pitchFamily="34" charset="0"/>
              </a:defRPr>
            </a:lvl2pPr>
            <a:lvl3pPr marL="822960" indent="-274320">
              <a:lnSpc>
                <a:spcPct val="150000"/>
              </a:lnSpc>
              <a:buClr>
                <a:srgbClr val="AA0B19"/>
              </a:buClr>
              <a:buSzPct val="125000"/>
              <a:buFont typeface="Verdana" pitchFamily="34" charset="0"/>
              <a:buChar char="•"/>
              <a:defRPr sz="1400" baseline="0">
                <a:solidFill>
                  <a:srgbClr val="4A4E52"/>
                </a:solidFill>
                <a:latin typeface="Calibri" pitchFamily="34" charset="0"/>
              </a:defRPr>
            </a:lvl3pPr>
            <a:lvl4pPr marL="1097280" indent="-274320">
              <a:lnSpc>
                <a:spcPct val="150000"/>
              </a:lnSpc>
              <a:buClr>
                <a:srgbClr val="AA0B19"/>
              </a:buClr>
              <a:buSzPct val="100000"/>
              <a:buFont typeface="Verdana" pitchFamily="34" charset="0"/>
              <a:buChar char="•"/>
              <a:defRPr sz="1400" baseline="0">
                <a:solidFill>
                  <a:srgbClr val="4A4E52"/>
                </a:solidFill>
                <a:latin typeface="Calibri" pitchFamily="34" charset="0"/>
              </a:defRPr>
            </a:lvl4pPr>
            <a:lvl5pPr marL="1371600" indent="-274320">
              <a:lnSpc>
                <a:spcPct val="150000"/>
              </a:lnSpc>
              <a:buClr>
                <a:srgbClr val="AA0B19"/>
              </a:buClr>
              <a:buSzPct val="100000"/>
              <a:buFont typeface="Verdana" pitchFamily="34" charset="0"/>
              <a:buChar char="•"/>
              <a:defRPr sz="1200">
                <a:solidFill>
                  <a:srgbClr val="4A4E52"/>
                </a:solidFill>
                <a:latin typeface="Calibri" pitchFamily="34" charset="0"/>
              </a:defRPr>
            </a:lvl5pPr>
          </a:lstStyle>
          <a:p>
            <a:pPr lvl="0"/>
            <a:r>
              <a:rPr lang="en-GB" noProof="0" dirty="0"/>
              <a:t>First line here</a:t>
            </a:r>
          </a:p>
          <a:p>
            <a:pPr lvl="1"/>
            <a:r>
              <a:rPr lang="en-GB" noProof="0" dirty="0"/>
              <a:t>Second line here</a:t>
            </a:r>
          </a:p>
          <a:p>
            <a:pPr lvl="2"/>
            <a:r>
              <a:rPr lang="en-GB" noProof="0" dirty="0"/>
              <a:t>Third line here</a:t>
            </a:r>
          </a:p>
          <a:p>
            <a:pPr lvl="3"/>
            <a:r>
              <a:rPr lang="en-GB" noProof="0" dirty="0"/>
              <a:t>Fourth line here</a:t>
            </a:r>
          </a:p>
          <a:p>
            <a:pPr lvl="4"/>
            <a:r>
              <a:rPr lang="en-GB" noProof="0" dirty="0"/>
              <a:t>Fifth line here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19967" y="1412776"/>
            <a:ext cx="4056784" cy="432048"/>
          </a:xfrm>
          <a:ln w="12700">
            <a:noFill/>
          </a:ln>
        </p:spPr>
        <p:txBody>
          <a:bodyPr lIns="0" tIns="0" rIns="0" bIns="0"/>
          <a:lstStyle>
            <a:lvl1pPr marL="0" indent="0">
              <a:lnSpc>
                <a:spcPct val="150000"/>
              </a:lnSpc>
              <a:buClr>
                <a:srgbClr val="AA0B19"/>
              </a:buClr>
              <a:buSzPct val="175000"/>
              <a:buFont typeface="Verdana" pitchFamily="34" charset="0"/>
              <a:buNone/>
              <a:defRPr sz="1400" b="1" baseline="0">
                <a:solidFill>
                  <a:srgbClr val="4A4E52"/>
                </a:solidFill>
                <a:latin typeface="Calibri" pitchFamily="34" charset="0"/>
              </a:defRPr>
            </a:lvl1pPr>
            <a:lvl2pPr marL="548640" marR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A0B19"/>
              </a:buClr>
              <a:buSzPct val="150000"/>
              <a:buFont typeface="Verdana" pitchFamily="34" charset="0"/>
              <a:buChar char="•"/>
              <a:tabLst/>
              <a:defRPr sz="1400" baseline="0">
                <a:solidFill>
                  <a:srgbClr val="4A4E52"/>
                </a:solidFill>
                <a:latin typeface="Calibri" pitchFamily="34" charset="0"/>
              </a:defRPr>
            </a:lvl2pPr>
            <a:lvl3pPr marL="822960" indent="-274320">
              <a:lnSpc>
                <a:spcPct val="150000"/>
              </a:lnSpc>
              <a:buClr>
                <a:srgbClr val="AA0B19"/>
              </a:buClr>
              <a:buSzPct val="125000"/>
              <a:buFont typeface="Verdana" pitchFamily="34" charset="0"/>
              <a:buChar char="•"/>
              <a:defRPr sz="1400" baseline="0">
                <a:solidFill>
                  <a:srgbClr val="4A4E52"/>
                </a:solidFill>
                <a:latin typeface="Calibri" pitchFamily="34" charset="0"/>
              </a:defRPr>
            </a:lvl3pPr>
            <a:lvl4pPr marL="1097280" indent="-274320">
              <a:lnSpc>
                <a:spcPct val="150000"/>
              </a:lnSpc>
              <a:buClr>
                <a:srgbClr val="AA0B19"/>
              </a:buClr>
              <a:buSzPct val="100000"/>
              <a:buFont typeface="Verdana" pitchFamily="34" charset="0"/>
              <a:buChar char="•"/>
              <a:defRPr sz="1400" baseline="0">
                <a:solidFill>
                  <a:srgbClr val="4A4E52"/>
                </a:solidFill>
                <a:latin typeface="Calibri" pitchFamily="34" charset="0"/>
              </a:defRPr>
            </a:lvl4pPr>
            <a:lvl5pPr marL="1371600" indent="-274320">
              <a:lnSpc>
                <a:spcPct val="150000"/>
              </a:lnSpc>
              <a:buClr>
                <a:srgbClr val="AA0B19"/>
              </a:buClr>
              <a:buSzPct val="100000"/>
              <a:buFont typeface="Verdana" pitchFamily="34" charset="0"/>
              <a:buChar char="•"/>
              <a:defRPr sz="1200">
                <a:solidFill>
                  <a:srgbClr val="4A4E52"/>
                </a:solidFill>
                <a:latin typeface="Calibri" pitchFamily="34" charset="0"/>
              </a:defRPr>
            </a:lvl5pPr>
          </a:lstStyle>
          <a:p>
            <a:pPr lvl="0"/>
            <a:r>
              <a:rPr lang="en-GB" noProof="0" dirty="0"/>
              <a:t>Headline here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10100" y="1412776"/>
            <a:ext cx="4086225" cy="432048"/>
          </a:xfrm>
          <a:ln w="12700">
            <a:noFill/>
          </a:ln>
        </p:spPr>
        <p:txBody>
          <a:bodyPr lIns="0" tIns="0" rIns="0" bIns="0"/>
          <a:lstStyle>
            <a:lvl1pPr marL="0" indent="0">
              <a:lnSpc>
                <a:spcPct val="150000"/>
              </a:lnSpc>
              <a:buClr>
                <a:srgbClr val="AA0B19"/>
              </a:buClr>
              <a:buSzPct val="175000"/>
              <a:buFont typeface="Verdana" pitchFamily="34" charset="0"/>
              <a:buNone/>
              <a:defRPr sz="1400" b="1" baseline="0">
                <a:solidFill>
                  <a:srgbClr val="4A4E52"/>
                </a:solidFill>
                <a:latin typeface="Calibri" pitchFamily="34" charset="0"/>
              </a:defRPr>
            </a:lvl1pPr>
            <a:lvl2pPr marL="548640" marR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A0B19"/>
              </a:buClr>
              <a:buSzPct val="150000"/>
              <a:buFont typeface="Verdana" pitchFamily="34" charset="0"/>
              <a:buChar char="•"/>
              <a:tabLst/>
              <a:defRPr sz="1400" baseline="0">
                <a:solidFill>
                  <a:srgbClr val="4A4E52"/>
                </a:solidFill>
                <a:latin typeface="Calibri" pitchFamily="34" charset="0"/>
              </a:defRPr>
            </a:lvl2pPr>
            <a:lvl3pPr marL="822960" indent="-274320">
              <a:lnSpc>
                <a:spcPct val="150000"/>
              </a:lnSpc>
              <a:buClr>
                <a:srgbClr val="AA0B19"/>
              </a:buClr>
              <a:buSzPct val="125000"/>
              <a:buFont typeface="Verdana" pitchFamily="34" charset="0"/>
              <a:buChar char="•"/>
              <a:defRPr sz="1400" baseline="0">
                <a:solidFill>
                  <a:srgbClr val="4A4E52"/>
                </a:solidFill>
                <a:latin typeface="Calibri" pitchFamily="34" charset="0"/>
              </a:defRPr>
            </a:lvl3pPr>
            <a:lvl4pPr marL="1097280" indent="-274320">
              <a:lnSpc>
                <a:spcPct val="150000"/>
              </a:lnSpc>
              <a:buClr>
                <a:srgbClr val="AA0B19"/>
              </a:buClr>
              <a:buSzPct val="100000"/>
              <a:buFont typeface="Verdana" pitchFamily="34" charset="0"/>
              <a:buChar char="•"/>
              <a:defRPr sz="1400" baseline="0">
                <a:solidFill>
                  <a:srgbClr val="4A4E52"/>
                </a:solidFill>
                <a:latin typeface="Calibri" pitchFamily="34" charset="0"/>
              </a:defRPr>
            </a:lvl4pPr>
            <a:lvl5pPr marL="1371600" indent="-274320">
              <a:lnSpc>
                <a:spcPct val="150000"/>
              </a:lnSpc>
              <a:buClr>
                <a:srgbClr val="AA0B19"/>
              </a:buClr>
              <a:buSzPct val="100000"/>
              <a:buFont typeface="Verdana" pitchFamily="34" charset="0"/>
              <a:buChar char="•"/>
              <a:defRPr sz="1200">
                <a:solidFill>
                  <a:srgbClr val="4A4E52"/>
                </a:solidFill>
                <a:latin typeface="Calibri" pitchFamily="34" charset="0"/>
              </a:defRPr>
            </a:lvl5pPr>
          </a:lstStyle>
          <a:p>
            <a:pPr lvl="0"/>
            <a:r>
              <a:rPr lang="en-GB" noProof="0" dirty="0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427757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First line here</a:t>
            </a:r>
          </a:p>
          <a:p>
            <a:pPr lvl="1"/>
            <a:r>
              <a:rPr lang="en-US" dirty="0"/>
              <a:t>Second line here</a:t>
            </a:r>
          </a:p>
          <a:p>
            <a:pPr lvl="2"/>
            <a:r>
              <a:rPr lang="en-US" dirty="0"/>
              <a:t>Third line here</a:t>
            </a:r>
          </a:p>
          <a:p>
            <a:pPr lvl="3"/>
            <a:r>
              <a:rPr lang="en-US" dirty="0"/>
              <a:t>Fourth line here</a:t>
            </a:r>
          </a:p>
          <a:p>
            <a:pPr lvl="4"/>
            <a:r>
              <a:rPr lang="en-US" dirty="0"/>
              <a:t>Fifth line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04252CC9-9589-4671-84F2-7D1195B1B13C}" type="datetime1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F420BE17-FCFC-4DB7-90B2-7466CF8718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1" r:id="rId3"/>
    <p:sldLayoutId id="2147483670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1800" b="1" kern="1200">
          <a:solidFill>
            <a:srgbClr val="AA0B19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Clr>
          <a:srgbClr val="AA0B19"/>
        </a:buClr>
        <a:buSzPct val="175000"/>
        <a:buFont typeface="Verdana" pitchFamily="34" charset="0"/>
        <a:buChar char="•"/>
        <a:defRPr sz="1400" kern="1200">
          <a:solidFill>
            <a:srgbClr val="4A4E52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Clr>
          <a:srgbClr val="AA0B19"/>
        </a:buClr>
        <a:buSzPct val="150000"/>
        <a:buFont typeface="Verdana" pitchFamily="34" charset="0"/>
        <a:buChar char="•"/>
        <a:defRPr sz="1400" kern="1200">
          <a:solidFill>
            <a:srgbClr val="4A4E52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Clr>
          <a:srgbClr val="AA0B19"/>
        </a:buClr>
        <a:buSzPct val="125000"/>
        <a:buFont typeface="Verdana" pitchFamily="34" charset="0"/>
        <a:buChar char="•"/>
        <a:defRPr sz="1400" kern="1200">
          <a:solidFill>
            <a:srgbClr val="4A4E52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Clr>
          <a:srgbClr val="AA0B19"/>
        </a:buClr>
        <a:buSzPct val="125000"/>
        <a:buFont typeface="Verdana" pitchFamily="34" charset="0"/>
        <a:buChar char="•"/>
        <a:defRPr sz="1400" kern="1200">
          <a:solidFill>
            <a:srgbClr val="4A4E52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Clr>
          <a:srgbClr val="AA0B19"/>
        </a:buClr>
        <a:buSzPct val="100000"/>
        <a:buFont typeface="Verdana" pitchFamily="34" charset="0"/>
        <a:buChar char="•"/>
        <a:defRPr sz="1200" kern="1200">
          <a:solidFill>
            <a:srgbClr val="4A4E52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rouldecredit.ro/wps/portal/bcro/Home/user-enrollmen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84" y="385862"/>
            <a:ext cx="7599400" cy="95490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Necessary documents </a:t>
            </a:r>
            <a:br>
              <a:rPr lang="en-US" dirty="0">
                <a:solidFill>
                  <a:schemeClr val="accent3"/>
                </a:solidFill>
              </a:rPr>
            </a:br>
            <a:r>
              <a:rPr lang="en-US" sz="1800" dirty="0">
                <a:solidFill>
                  <a:schemeClr val="accent3"/>
                </a:solidFill>
              </a:rPr>
              <a:t>Please complete the application form and send, along with the following documents (these should be provided at your earliest convenience but no later than the start date):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367204" cy="4536504"/>
          </a:xfrm>
        </p:spPr>
        <p:txBody>
          <a:bodyPr>
            <a:noAutofit/>
          </a:bodyPr>
          <a:lstStyle/>
          <a:p>
            <a:pPr>
              <a:buSzPct val="100000"/>
            </a:pPr>
            <a:r>
              <a:rPr lang="en-US" dirty="0"/>
              <a:t>Application form &amp; Data protection agreement form </a:t>
            </a:r>
          </a:p>
          <a:p>
            <a:pPr>
              <a:buSzPct val="100000"/>
            </a:pPr>
            <a:r>
              <a:rPr lang="en-US" dirty="0"/>
              <a:t>5 years of employment history - </a:t>
            </a:r>
            <a:r>
              <a:rPr lang="en-US" b="1" dirty="0"/>
              <a:t>please provide e-mail addresses of HR/administrative department from previous employers*(see next page). </a:t>
            </a:r>
          </a:p>
          <a:p>
            <a:pPr>
              <a:buSzPct val="100000"/>
            </a:pPr>
            <a:r>
              <a:rPr lang="en-US" dirty="0"/>
              <a:t>ID or Passport </a:t>
            </a:r>
          </a:p>
          <a:p>
            <a:pPr>
              <a:buSzPct val="100000"/>
            </a:pPr>
            <a:r>
              <a:rPr lang="en-US" dirty="0"/>
              <a:t>Birth certificate </a:t>
            </a:r>
          </a:p>
          <a:p>
            <a:pPr>
              <a:buSzPct val="100000"/>
            </a:pPr>
            <a:r>
              <a:rPr lang="en-US" dirty="0"/>
              <a:t>Utility bill**(see next page) (if your current address is not the same as the one on your ID).</a:t>
            </a:r>
          </a:p>
          <a:p>
            <a:pPr>
              <a:buSzPct val="100000"/>
            </a:pPr>
            <a:r>
              <a:rPr lang="en-US" dirty="0"/>
              <a:t> Credit </a:t>
            </a:r>
            <a:r>
              <a:rPr lang="en-US"/>
              <a:t>Report***(see next page) </a:t>
            </a:r>
            <a:r>
              <a:rPr lang="en-US" dirty="0"/>
              <a:t>(</a:t>
            </a:r>
            <a:r>
              <a:rPr lang="en-US" b="1" dirty="0"/>
              <a:t>to obtain </a:t>
            </a:r>
            <a:r>
              <a:rPr lang="en-US" b="1" dirty="0">
                <a:solidFill>
                  <a:schemeClr val="tx1"/>
                </a:solidFill>
              </a:rPr>
              <a:t>the report, </a:t>
            </a:r>
            <a:r>
              <a:rPr lang="en-US" b="1" dirty="0"/>
              <a:t>please create an account, accessing the following link: </a:t>
            </a:r>
            <a:r>
              <a:rPr lang="en-US" b="1" dirty="0">
                <a:hlinkClick r:id="rId3"/>
              </a:rPr>
              <a:t>https://www.birouldecredit.ro/wps/portal/bcro/Home/user-enrollment/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After you create the account and log in, you need to download “</a:t>
            </a:r>
            <a:r>
              <a:rPr lang="en-US" b="1" dirty="0" err="1"/>
              <a:t>Situatia</a:t>
            </a:r>
            <a:r>
              <a:rPr lang="en-US" b="1" dirty="0"/>
              <a:t> </a:t>
            </a:r>
            <a:r>
              <a:rPr lang="en-US" b="1" dirty="0" err="1"/>
              <a:t>inscrierii</a:t>
            </a:r>
            <a:r>
              <a:rPr lang="en-US" b="1" dirty="0"/>
              <a:t> la </a:t>
            </a:r>
            <a:r>
              <a:rPr lang="en-US" b="1" dirty="0" err="1"/>
              <a:t>Biroul</a:t>
            </a:r>
            <a:r>
              <a:rPr lang="en-US" b="1" dirty="0"/>
              <a:t> de Credit”.</a:t>
            </a:r>
            <a:endParaRPr lang="en-US" dirty="0"/>
          </a:p>
          <a:p>
            <a:pPr>
              <a:buSzPct val="100000"/>
            </a:pPr>
            <a:r>
              <a:rPr lang="en-US" dirty="0"/>
              <a:t>Criminal record </a:t>
            </a:r>
          </a:p>
          <a:p>
            <a:pPr>
              <a:buSzPct val="100000"/>
            </a:pPr>
            <a:r>
              <a:rPr lang="en-US" dirty="0"/>
              <a:t>Notary legalized copy of your High School / Bachelor’s degree (needed only if you have graduated in the last five years; if not, simple copy will suffice). If in the last five years you graduated several studies or if you’re still a student, please provide copies of all degrees and/or student certificate.</a:t>
            </a:r>
            <a:endParaRPr lang="en-GB" dirty="0"/>
          </a:p>
          <a:p>
            <a:pPr marL="0" indent="0">
              <a:buSzPct val="100000"/>
              <a:buNone/>
            </a:pPr>
            <a:r>
              <a:rPr lang="en-GB" dirty="0">
                <a:solidFill>
                  <a:srgbClr val="FF0000"/>
                </a:solidFill>
              </a:rPr>
              <a:t>*There is no need to wait until you have all the required documents, you can provide them separately at any time.</a:t>
            </a:r>
            <a:endParaRPr lang="en-US" dirty="0">
              <a:solidFill>
                <a:srgbClr val="FF0000"/>
              </a:solidFill>
            </a:endParaRPr>
          </a:p>
          <a:p>
            <a:pPr>
              <a:buSzPct val="100000"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B3305-BBBC-4059-8348-D8C96BE08C5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87524" y="1628800"/>
            <a:ext cx="85689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/>
              <a:t>ADDITIONAL INFORMATION NOTES:</a:t>
            </a:r>
            <a:br>
              <a:rPr lang="en-US" sz="1200" dirty="0"/>
            </a:br>
            <a:r>
              <a:rPr lang="en-US" sz="1200" dirty="0"/>
              <a:t> </a:t>
            </a:r>
          </a:p>
          <a:p>
            <a:pPr lvl="0"/>
            <a:r>
              <a:rPr lang="en-US" sz="1200" dirty="0"/>
              <a:t>*We will send an e-mail to each mentioned company for confirming the employment history. If you cannot provide mail address of any specific company, you will be asked for a recommendation letter which must contain the name of the company, worked period of time and one mail address for later confirmation. </a:t>
            </a:r>
          </a:p>
          <a:p>
            <a:pPr lvl="0"/>
            <a:endParaRPr lang="en-US" sz="1200" dirty="0"/>
          </a:p>
          <a:p>
            <a:pPr lvl="0"/>
            <a:r>
              <a:rPr lang="en-US" sz="1200" dirty="0"/>
              <a:t>**If your current address is not the same with the one mentioned in your ID, you will  be asked to provide a utility bill  or a rental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agreement in your name (or your spouse’s name) at this address. Any sensitive information (such as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 of the landlord/ owner/ other person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can be hidden or cropped before sending the document.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1200" dirty="0"/>
              <a:t>***If you cannot create an online account, please complete the attached form (model </a:t>
            </a:r>
            <a:r>
              <a:rPr lang="en-US" sz="1200" dirty="0" err="1"/>
              <a:t>cerere</a:t>
            </a:r>
            <a:r>
              <a:rPr lang="en-US" sz="1200" dirty="0"/>
              <a:t> </a:t>
            </a:r>
            <a:r>
              <a:rPr lang="en-US" sz="1200" dirty="0" err="1"/>
              <a:t>birou</a:t>
            </a:r>
            <a:r>
              <a:rPr lang="en-US" sz="1200" dirty="0"/>
              <a:t> credit) and send it along with a copy of your ID by Post Mail to the Credit Bureau (please check their website for the address). You will receive the credit report within 30 days.</a:t>
            </a:r>
          </a:p>
          <a:p>
            <a:pPr lvl="0"/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creeing instructions">
  <a:themeElements>
    <a:clrScheme name="Endava 3">
      <a:dk1>
        <a:srgbClr val="4A4E52"/>
      </a:dk1>
      <a:lt1>
        <a:sysClr val="window" lastClr="FFFFFF"/>
      </a:lt1>
      <a:dk2>
        <a:srgbClr val="BDBEC0"/>
      </a:dk2>
      <a:lt2>
        <a:srgbClr val="FFFFFF"/>
      </a:lt2>
      <a:accent1>
        <a:srgbClr val="D2492A"/>
      </a:accent1>
      <a:accent2>
        <a:srgbClr val="FF7300"/>
      </a:accent2>
      <a:accent3>
        <a:srgbClr val="AA0B19"/>
      </a:accent3>
      <a:accent4>
        <a:srgbClr val="81ADB5"/>
      </a:accent4>
      <a:accent5>
        <a:srgbClr val="0092DD"/>
      </a:accent5>
      <a:accent6>
        <a:srgbClr val="BDBEC0"/>
      </a:accent6>
      <a:hlink>
        <a:srgbClr val="AA0B19"/>
      </a:hlink>
      <a:folHlink>
        <a:srgbClr val="AA0B19"/>
      </a:folHlink>
    </a:clrScheme>
    <a:fontScheme name="Endava typefa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>
  <documentManagement>
    <_dlc_DocId xmlns="c0ec0f7c-08b1-483f-9b9b-3fe40c4fa9af">2266VNZPN7XP-1936524038-5108</_dlc_DocId>
    <_dlc_DocIdUrl xmlns="c0ec0f7c-08b1-483f-9b9b-3fe40c4fa9af">
      <Url>https://endava.sharepoint.com/sites/confidential/hr/_layouts/15/DocIdRedir.aspx?ID=2266VNZPN7XP-1936524038-5108</Url>
      <Description>2266VNZPN7XP-1936524038-5108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DD829E6958FB449EB6A2F5905E54BF" ma:contentTypeVersion="12" ma:contentTypeDescription="Create a new document." ma:contentTypeScope="" ma:versionID="553fdae5e91e5791e1d877137e9c8182">
  <xsd:schema xmlns:xsd="http://www.w3.org/2001/XMLSchema" xmlns:xs="http://www.w3.org/2001/XMLSchema" xmlns:p="http://schemas.microsoft.com/office/2006/metadata/properties" xmlns:ns2="c0ec0f7c-08b1-483f-9b9b-3fe40c4fa9af" xmlns:ns3="272da102-ebf6-417d-b48f-bcd784810f76" xmlns:ns4="7563d90d-7359-4ae4-954a-89210378b751" targetNamespace="http://schemas.microsoft.com/office/2006/metadata/properties" ma:root="true" ma:fieldsID="92f468d28595b3b12a1b506b0d40db02" ns2:_="" ns3:_="" ns4:_="">
    <xsd:import namespace="c0ec0f7c-08b1-483f-9b9b-3fe40c4fa9af"/>
    <xsd:import namespace="272da102-ebf6-417d-b48f-bcd784810f76"/>
    <xsd:import namespace="7563d90d-7359-4ae4-954a-89210378b75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c0f7c-08b1-483f-9b9b-3fe40c4fa9a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2da102-ebf6-417d-b48f-bcd784810f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63d90d-7359-4ae4-954a-89210378b75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8C1CA2-9F7B-46F8-9A79-D526D6D4FB17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BED7CB37-9B19-4F79-B80E-7F07A7B20F1C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0d311fc2-a225-4097-a289-f4e4e2849495"/>
    <ds:schemaRef ds:uri="c0ec0f7c-08b1-483f-9b9b-3fe40c4fa9af"/>
  </ds:schemaRefs>
</ds:datastoreItem>
</file>

<file path=customXml/itemProps3.xml><?xml version="1.0" encoding="utf-8"?>
<ds:datastoreItem xmlns:ds="http://schemas.openxmlformats.org/officeDocument/2006/customXml" ds:itemID="{B07B9DDD-9B6D-4235-B26D-7A6F6FD0CEE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1994955-F1CF-49B8-834F-D902A60A20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ec0f7c-08b1-483f-9b9b-3fe40c4fa9af"/>
    <ds:schemaRef ds:uri="272da102-ebf6-417d-b48f-bcd784810f76"/>
    <ds:schemaRef ds:uri="7563d90d-7359-4ae4-954a-89210378b7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Screeing instructions</Template>
  <TotalTime>823</TotalTime>
  <Words>433</Words>
  <Application>Microsoft Office PowerPoint</Application>
  <PresentationFormat>On-screen Show (4:3)</PresentationFormat>
  <Paragraphs>19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Verdana</vt:lpstr>
      <vt:lpstr>Screeing instructions</vt:lpstr>
      <vt:lpstr>Necessary documents  Please complete the application form and send, along with the following documents (these should be provided at your earliest convenience but no later than the start date):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Necessary documents  Please supply the application application form together with the following documents:</dc:title>
  <dc:creator>Virginia Mare</dc:creator>
  <cp:lastModifiedBy>Diana Draghina</cp:lastModifiedBy>
  <cp:revision>45</cp:revision>
  <dcterms:created xsi:type="dcterms:W3CDTF">2012-02-02T13:48:58Z</dcterms:created>
  <dcterms:modified xsi:type="dcterms:W3CDTF">2021-07-12T08:20:24Z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0x01010039DD829E6958FB449EB6A2F5905E54BF</vt:lpwstr>
  </property>
  <property fmtid="{D5CDD505-2E9C-101B-9397-08002B2CF9AE}" pid="3" name="_dlc_DocIdItemGuid">
    <vt:lpwstr>e7d949f2-831d-4622-a8f1-0b9b3af6e5dd</vt:lpwstr>
  </property>
</Properties>
</file>