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D809-C497-498E-86C3-DF62A85ECC2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A192-F966-4D76-A46D-5F8DB27C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A76-50B4-4F5E-941D-420CB025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TEM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hyperspy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DC56C-A7C5-4CB9-A411-2B858E12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" y="3351497"/>
            <a:ext cx="2812224" cy="281222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4803CF8-04CF-46E5-AD26-C034003D1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9039" y="3912515"/>
            <a:ext cx="5248275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EB5CB-3BED-4FCB-95FB-96F2FFE8795E}"/>
              </a:ext>
            </a:extLst>
          </p:cNvPr>
          <p:cNvSpPr txBox="1"/>
          <p:nvPr/>
        </p:nvSpPr>
        <p:spPr>
          <a:xfrm>
            <a:off x="268816" y="6424048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Lucas Brauch 22.06.2023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74F3-465B-427F-8D26-85E929A987AB}"/>
              </a:ext>
            </a:extLst>
          </p:cNvPr>
          <p:cNvSpPr txBox="1"/>
          <p:nvPr/>
        </p:nvSpPr>
        <p:spPr>
          <a:xfrm>
            <a:off x="11023170" y="64240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KIT-IQMT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BD146-4857-4AB0-9928-5526D727C8FF}"/>
              </a:ext>
            </a:extLst>
          </p:cNvPr>
          <p:cNvSpPr txBox="1"/>
          <p:nvPr/>
        </p:nvSpPr>
        <p:spPr>
          <a:xfrm>
            <a:off x="496295" y="321321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hyperspy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ACFC54-87F6-4197-9CF5-207E863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8480"/>
              </p:ext>
            </p:extLst>
          </p:nvPr>
        </p:nvGraphicFramePr>
        <p:xfrm>
          <a:off x="1341629" y="1251545"/>
          <a:ext cx="9094012" cy="5285134"/>
        </p:xfrm>
        <a:graphic>
          <a:graphicData uri="http://schemas.openxmlformats.org/drawingml/2006/table">
            <a:tbl>
              <a:tblPr/>
              <a:tblGrid>
                <a:gridCol w="4547006">
                  <a:extLst>
                    <a:ext uri="{9D8B030D-6E8A-4147-A177-3AD203B41FA5}">
                      <a16:colId xmlns:a16="http://schemas.microsoft.com/office/drawing/2014/main" val="932203186"/>
                    </a:ext>
                  </a:extLst>
                </a:gridCol>
                <a:gridCol w="4547006">
                  <a:extLst>
                    <a:ext uri="{9D8B030D-6E8A-4147-A177-3AD203B41FA5}">
                      <a16:colId xmlns:a16="http://schemas.microsoft.com/office/drawing/2014/main" val="3687175257"/>
                    </a:ext>
                  </a:extLst>
                </a:gridCol>
              </a:tblGrid>
              <a:tr h="23972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Gatan’s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 dm3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DENSsolutions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’ Impulse log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422510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Gatan’s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 dm4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DENSsolutions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’ 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Digiheater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 log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619470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FEI’s 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emi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 and ser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Bruker’s bcf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332055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/>
                        <a:t>hspy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Bruker’s spx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963338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 err="1"/>
                        <a:t>zspy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EMD (NCEM)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610991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Image: e.g. jpg, 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png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tif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, …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EMD (Velox)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090382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TIFF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Protochips</a:t>
                      </a:r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 log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513342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MRC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EDAX </a:t>
                      </a:r>
                      <a:r>
                        <a:rPr lang="en-US" sz="2000" dirty="0" err="1"/>
                        <a:t>spc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spd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499856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/>
                        <a:t>MRCZ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h5USID h5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592071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/>
                        <a:t>EMSA/MSA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Phenom </a:t>
                      </a:r>
                      <a:r>
                        <a:rPr lang="en-US" sz="2000" dirty="0" err="1"/>
                        <a:t>elid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674266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NetCDF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DigitalSurf’s sur and pro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562715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/>
                        <a:t>Ripple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Nexus nxs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92747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/>
                        <a:t>SEMPER </a:t>
                      </a:r>
                      <a:r>
                        <a:rPr lang="en-US" sz="2000" dirty="0" err="1"/>
                        <a:t>unf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EMPAD xml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76132"/>
                  </a:ext>
                </a:extLst>
              </a:tr>
              <a:tr h="23972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Blockfile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JEOL asw, map, img, pts, eds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730926"/>
                  </a:ext>
                </a:extLst>
              </a:tr>
              <a:tr h="4421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TVIPS .</a:t>
                      </a:r>
                      <a:r>
                        <a:rPr lang="en-US" sz="2000" dirty="0" err="1"/>
                        <a:t>tvips</a:t>
                      </a:r>
                      <a:endParaRPr lang="en-US" sz="2000" dirty="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8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4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E923B-F7AD-420E-B06D-5DC79E77B9A7}"/>
              </a:ext>
            </a:extLst>
          </p:cNvPr>
          <p:cNvSpPr txBox="1"/>
          <p:nvPr/>
        </p:nvSpPr>
        <p:spPr>
          <a:xfrm>
            <a:off x="429607" y="983873"/>
            <a:ext cx="113327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hyperspy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</a:t>
            </a:r>
            <a:endParaRPr lang="en-US" sz="28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</a:p>
          <a:p>
            <a:pPr>
              <a:lnSpc>
                <a:spcPct val="250000"/>
              </a:lnSpc>
            </a:pP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.load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.original_metadata.as_dictionary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106AD-377F-447F-8F10-FC51853F2AD8}"/>
              </a:ext>
            </a:extLst>
          </p:cNvPr>
          <p:cNvSpPr txBox="1"/>
          <p:nvPr/>
        </p:nvSpPr>
        <p:spPr>
          <a:xfrm>
            <a:off x="114991" y="210683"/>
            <a:ext cx="1268233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io_plugins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.file_extensions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rdrs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#load file into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loading file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#write original file metadata to json file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meta.json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.original_metadata.as_dictionary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"Extracted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metadata into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writing metadata of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"hyperspy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cannot read .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files, skipping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C96470-7D13-4438-8795-65D7CC23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40" y="4075246"/>
            <a:ext cx="5248275" cy="150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CD3E1-F887-411E-8D4A-094FA800753A}"/>
              </a:ext>
            </a:extLst>
          </p:cNvPr>
          <p:cNvSpPr txBox="1"/>
          <p:nvPr/>
        </p:nvSpPr>
        <p:spPr>
          <a:xfrm>
            <a:off x="6283594" y="4596888"/>
            <a:ext cx="6096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https://github.com/hyperspy/rosettasciio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342AE-1131-4831-87BE-B2AA07B8C22F}"/>
              </a:ext>
            </a:extLst>
          </p:cNvPr>
          <p:cNvSpPr txBox="1"/>
          <p:nvPr/>
        </p:nvSpPr>
        <p:spPr>
          <a:xfrm>
            <a:off x="6283594" y="1632467"/>
            <a:ext cx="6189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https://github.com/hyperspy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6A3A8-7A6F-46E6-8026-8C6BEFDEA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83" y="457188"/>
            <a:ext cx="2812224" cy="2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761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TEM metadata extraction with hyperspy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metadata extraction</dc:title>
  <dc:creator>Brauch, Lucas Martin (IQMT)</dc:creator>
  <cp:lastModifiedBy>Brauch, Lucas Martin (IQMT)</cp:lastModifiedBy>
  <cp:revision>7</cp:revision>
  <dcterms:created xsi:type="dcterms:W3CDTF">2023-06-22T06:05:38Z</dcterms:created>
  <dcterms:modified xsi:type="dcterms:W3CDTF">2023-06-22T07:36:12Z</dcterms:modified>
</cp:coreProperties>
</file>