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.xml" ContentType="application/vnd.openxmlformats-officedocument.presentationml.slide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12188825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1141200" y="1419120"/>
            <a:ext cx="9903240" cy="2852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1141200" y="4424400"/>
            <a:ext cx="9903240" cy="65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1141200" y="5142600"/>
            <a:ext cx="9903240" cy="65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141200" y="1419120"/>
            <a:ext cx="9903240" cy="2852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1141200" y="4424400"/>
            <a:ext cx="4832640" cy="65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6215760" y="4424400"/>
            <a:ext cx="4832640" cy="65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1141200" y="5142600"/>
            <a:ext cx="4832640" cy="65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215760" y="5142600"/>
            <a:ext cx="4832640" cy="65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1141200" y="1419120"/>
            <a:ext cx="9903240" cy="2852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1141200" y="4424400"/>
            <a:ext cx="3188520" cy="65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4489560" y="4424400"/>
            <a:ext cx="3188520" cy="65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7837920" y="4424400"/>
            <a:ext cx="3188520" cy="65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1141200" y="5142600"/>
            <a:ext cx="3188520" cy="65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body"/>
          </p:nvPr>
        </p:nvSpPr>
        <p:spPr>
          <a:xfrm>
            <a:off x="4489560" y="5142600"/>
            <a:ext cx="3188520" cy="65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 type="body"/>
          </p:nvPr>
        </p:nvSpPr>
        <p:spPr>
          <a:xfrm>
            <a:off x="7837920" y="5142600"/>
            <a:ext cx="3188520" cy="65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1141200" y="1419120"/>
            <a:ext cx="9903240" cy="2852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subTitle"/>
          </p:nvPr>
        </p:nvSpPr>
        <p:spPr>
          <a:xfrm>
            <a:off x="1141200" y="4424400"/>
            <a:ext cx="9903240" cy="1374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1141200" y="1419120"/>
            <a:ext cx="9903240" cy="2852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1141200" y="4424400"/>
            <a:ext cx="9903240" cy="1374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1141200" y="1419120"/>
            <a:ext cx="9903240" cy="2852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1141200" y="4424400"/>
            <a:ext cx="4832640" cy="1374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6215760" y="4424400"/>
            <a:ext cx="4832640" cy="1374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1141200" y="1419120"/>
            <a:ext cx="9903240" cy="2852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subTitle"/>
          </p:nvPr>
        </p:nvSpPr>
        <p:spPr>
          <a:xfrm>
            <a:off x="1141200" y="1419120"/>
            <a:ext cx="9903240" cy="13222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1141200" y="1419120"/>
            <a:ext cx="9903240" cy="2852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1141200" y="4424400"/>
            <a:ext cx="4832640" cy="65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6215760" y="4424400"/>
            <a:ext cx="4832640" cy="1374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 type="body"/>
          </p:nvPr>
        </p:nvSpPr>
        <p:spPr>
          <a:xfrm>
            <a:off x="1141200" y="5142600"/>
            <a:ext cx="4832640" cy="65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141200" y="1419120"/>
            <a:ext cx="9903240" cy="2852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1141200" y="4424400"/>
            <a:ext cx="9903240" cy="1374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1141200" y="1419120"/>
            <a:ext cx="9903240" cy="2852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1141200" y="4424400"/>
            <a:ext cx="4832640" cy="1374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6215760" y="4424400"/>
            <a:ext cx="4832640" cy="65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6215760" y="5142600"/>
            <a:ext cx="4832640" cy="65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1141200" y="1419120"/>
            <a:ext cx="9903240" cy="2852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1141200" y="4424400"/>
            <a:ext cx="4832640" cy="65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6215760" y="4424400"/>
            <a:ext cx="4832640" cy="65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 type="body"/>
          </p:nvPr>
        </p:nvSpPr>
        <p:spPr>
          <a:xfrm>
            <a:off x="1141200" y="5142600"/>
            <a:ext cx="9903240" cy="65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1141200" y="1419120"/>
            <a:ext cx="9903240" cy="2852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1141200" y="4424400"/>
            <a:ext cx="9903240" cy="65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1141200" y="5142600"/>
            <a:ext cx="9903240" cy="65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1141200" y="1419120"/>
            <a:ext cx="9903240" cy="2852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1141200" y="4424400"/>
            <a:ext cx="4832640" cy="65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6215760" y="4424400"/>
            <a:ext cx="4832640" cy="65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 type="body"/>
          </p:nvPr>
        </p:nvSpPr>
        <p:spPr>
          <a:xfrm>
            <a:off x="1141200" y="5142600"/>
            <a:ext cx="4832640" cy="65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 type="body"/>
          </p:nvPr>
        </p:nvSpPr>
        <p:spPr>
          <a:xfrm>
            <a:off x="6215760" y="5142600"/>
            <a:ext cx="4832640" cy="65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1141200" y="1419120"/>
            <a:ext cx="9903240" cy="2852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1141200" y="4424400"/>
            <a:ext cx="3188520" cy="65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 type="body"/>
          </p:nvPr>
        </p:nvSpPr>
        <p:spPr>
          <a:xfrm>
            <a:off x="4489560" y="4424400"/>
            <a:ext cx="3188520" cy="65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65" name="PlaceHolder 4"/>
          <p:cNvSpPr>
            <a:spLocks noGrp="1"/>
          </p:cNvSpPr>
          <p:nvPr>
            <p:ph type="body"/>
          </p:nvPr>
        </p:nvSpPr>
        <p:spPr>
          <a:xfrm>
            <a:off x="7837920" y="4424400"/>
            <a:ext cx="3188520" cy="65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66" name="PlaceHolder 5"/>
          <p:cNvSpPr>
            <a:spLocks noGrp="1"/>
          </p:cNvSpPr>
          <p:nvPr>
            <p:ph type="body"/>
          </p:nvPr>
        </p:nvSpPr>
        <p:spPr>
          <a:xfrm>
            <a:off x="1141200" y="5142600"/>
            <a:ext cx="3188520" cy="65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67" name="PlaceHolder 6"/>
          <p:cNvSpPr>
            <a:spLocks noGrp="1"/>
          </p:cNvSpPr>
          <p:nvPr>
            <p:ph type="body"/>
          </p:nvPr>
        </p:nvSpPr>
        <p:spPr>
          <a:xfrm>
            <a:off x="4489560" y="5142600"/>
            <a:ext cx="3188520" cy="65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68" name="PlaceHolder 7"/>
          <p:cNvSpPr>
            <a:spLocks noGrp="1"/>
          </p:cNvSpPr>
          <p:nvPr>
            <p:ph type="body"/>
          </p:nvPr>
        </p:nvSpPr>
        <p:spPr>
          <a:xfrm>
            <a:off x="7837920" y="5142600"/>
            <a:ext cx="3188520" cy="65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141200" y="1419120"/>
            <a:ext cx="9903240" cy="2852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1141200" y="4424400"/>
            <a:ext cx="9903240" cy="1374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141200" y="1419120"/>
            <a:ext cx="9903240" cy="2852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1141200" y="4424400"/>
            <a:ext cx="4832640" cy="1374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15760" y="4424400"/>
            <a:ext cx="4832640" cy="1374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1141200" y="1419120"/>
            <a:ext cx="9903240" cy="2852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1141200" y="1419120"/>
            <a:ext cx="9903240" cy="13222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1141200" y="1419120"/>
            <a:ext cx="9903240" cy="2852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1141200" y="4424400"/>
            <a:ext cx="4832640" cy="65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15760" y="4424400"/>
            <a:ext cx="4832640" cy="1374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1141200" y="5142600"/>
            <a:ext cx="4832640" cy="65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141200" y="1419120"/>
            <a:ext cx="9903240" cy="2852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1141200" y="4424400"/>
            <a:ext cx="4832640" cy="1374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15760" y="4424400"/>
            <a:ext cx="4832640" cy="65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215760" y="5142600"/>
            <a:ext cx="4832640" cy="65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1141200" y="1419120"/>
            <a:ext cx="9903240" cy="2852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1141200" y="4424400"/>
            <a:ext cx="4832640" cy="65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15760" y="4424400"/>
            <a:ext cx="4832640" cy="65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1141200" y="5142600"/>
            <a:ext cx="9903240" cy="65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2" descr="\\DROBO-FS\QuickDrops\JB\PPTX NG\Droplets\LightingOverlay.png"/>
          <p:cNvPicPr/>
          <p:nvPr/>
        </p:nvPicPr>
        <p:blipFill>
          <a:blip r:embed="rId3">
            <a:alphaModFix amt="30000"/>
          </a:blip>
          <a:stretch/>
        </p:blipFill>
        <p:spPr>
          <a:xfrm>
            <a:off x="0" y="0"/>
            <a:ext cx="12188520" cy="6857640"/>
          </a:xfrm>
          <a:prstGeom prst="rect">
            <a:avLst/>
          </a:prstGeom>
          <a:ln>
            <a:noFill/>
          </a:ln>
        </p:spPr>
      </p:pic>
      <p:grpSp>
        <p:nvGrpSpPr>
          <p:cNvPr id="1" name="Group 1"/>
          <p:cNvGrpSpPr/>
          <p:nvPr/>
        </p:nvGrpSpPr>
        <p:grpSpPr>
          <a:xfrm>
            <a:off x="-14040" y="0"/>
            <a:ext cx="12050280" cy="6857640"/>
            <a:chOff x="-14040" y="0"/>
            <a:chExt cx="12050280" cy="6857640"/>
          </a:xfrm>
        </p:grpSpPr>
        <p:grpSp>
          <p:nvGrpSpPr>
            <p:cNvPr id="2" name="Group 2"/>
            <p:cNvGrpSpPr/>
            <p:nvPr/>
          </p:nvGrpSpPr>
          <p:grpSpPr>
            <a:xfrm>
              <a:off x="-14040" y="0"/>
              <a:ext cx="1220400" cy="6857640"/>
              <a:chOff x="-14040" y="0"/>
              <a:chExt cx="1220400" cy="6857640"/>
            </a:xfrm>
          </p:grpSpPr>
          <p:sp>
            <p:nvSpPr>
              <p:cNvPr id="3" name="CustomShape 3"/>
              <p:cNvSpPr/>
              <p:nvPr/>
            </p:nvSpPr>
            <p:spPr>
              <a:xfrm>
                <a:off x="114840" y="4680"/>
                <a:ext cx="23400" cy="2180880"/>
              </a:xfrm>
              <a:prstGeom prst="rect">
                <a:avLst/>
              </a:pr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" name="CustomShape 4"/>
              <p:cNvSpPr/>
              <p:nvPr/>
            </p:nvSpPr>
            <p:spPr>
              <a:xfrm>
                <a:off x="33840" y="2176560"/>
                <a:ext cx="190080" cy="19008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" name="CustomShape 5"/>
              <p:cNvSpPr/>
              <p:nvPr/>
            </p:nvSpPr>
            <p:spPr>
              <a:xfrm>
                <a:off x="28800" y="4021200"/>
                <a:ext cx="190080" cy="18864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" name="CustomShape 6"/>
              <p:cNvSpPr/>
              <p:nvPr/>
            </p:nvSpPr>
            <p:spPr>
              <a:xfrm>
                <a:off x="200520" y="4680"/>
                <a:ext cx="369360" cy="1810800"/>
              </a:xfrm>
              <a:custGeom>
                <a:avLst/>
                <a:gdLst/>
                <a:ahLst/>
                <a:rect l="l" t="t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" name="CustomShape 7"/>
              <p:cNvSpPr/>
              <p:nvPr/>
            </p:nvSpPr>
            <p:spPr>
              <a:xfrm>
                <a:off x="503640" y="1801800"/>
                <a:ext cx="189720" cy="18864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" name="CustomShape 8"/>
              <p:cNvSpPr/>
              <p:nvPr/>
            </p:nvSpPr>
            <p:spPr>
              <a:xfrm>
                <a:off x="286200" y="4680"/>
                <a:ext cx="369360" cy="1429920"/>
              </a:xfrm>
              <a:custGeom>
                <a:avLst/>
                <a:gdLst/>
                <a:ahLst/>
                <a:rect l="l" t="t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" name="CustomShape 9"/>
              <p:cNvSpPr/>
              <p:nvPr/>
            </p:nvSpPr>
            <p:spPr>
              <a:xfrm>
                <a:off x="546480" y="0"/>
                <a:ext cx="151560" cy="912600"/>
              </a:xfrm>
              <a:custGeom>
                <a:avLst/>
                <a:gdLst/>
                <a:ahLst/>
                <a:rect l="l" t="t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" name="CustomShape 10"/>
              <p:cNvSpPr/>
              <p:nvPr/>
            </p:nvSpPr>
            <p:spPr>
              <a:xfrm>
                <a:off x="589320" y="1420920"/>
                <a:ext cx="189720" cy="19008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" name="CustomShape 11"/>
              <p:cNvSpPr/>
              <p:nvPr/>
            </p:nvSpPr>
            <p:spPr>
              <a:xfrm>
                <a:off x="589320" y="903240"/>
                <a:ext cx="189720" cy="19008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" name="CustomShape 12"/>
              <p:cNvSpPr/>
              <p:nvPr/>
            </p:nvSpPr>
            <p:spPr>
              <a:xfrm>
                <a:off x="641880" y="0"/>
                <a:ext cx="421560" cy="526680"/>
              </a:xfrm>
              <a:custGeom>
                <a:avLst/>
                <a:gdLst/>
                <a:ahLst/>
                <a:rect l="l" t="t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" name="CustomShape 13"/>
              <p:cNvSpPr/>
              <p:nvPr/>
            </p:nvSpPr>
            <p:spPr>
              <a:xfrm>
                <a:off x="1020600" y="488880"/>
                <a:ext cx="161640" cy="147240"/>
              </a:xfrm>
              <a:custGeom>
                <a:avLst/>
                <a:gdLst/>
                <a:ahLst/>
                <a:rect l="l" t="t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" name="Freeform 14"/>
              <p:cNvSpPr/>
              <p:nvPr/>
            </p:nvSpPr>
            <p:spPr>
              <a:xfrm>
                <a:off x="-4320" y="9360"/>
                <a:ext cx="360" cy="360"/>
              </a:xfrm>
              <a:custGeom>
                <a:avLst/>
                <a:gdLst/>
                <a:ahLst/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ln>
                <a:solidFill>
                  <a:srgbClr val="ffffff"/>
                </a:solidFill>
              </a:ln>
            </p:spPr>
          </p:sp>
          <p:sp>
            <p:nvSpPr>
              <p:cNvPr id="15" name="CustomShape 15"/>
              <p:cNvSpPr/>
              <p:nvPr/>
            </p:nvSpPr>
            <p:spPr>
              <a:xfrm>
                <a:off x="9720" y="1801800"/>
                <a:ext cx="123480" cy="126720"/>
              </a:xfrm>
              <a:custGeom>
                <a:avLst/>
                <a:gdLst/>
                <a:ahLst/>
                <a:rect l="l" t="t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" name="CustomShape 16"/>
              <p:cNvSpPr/>
              <p:nvPr/>
            </p:nvSpPr>
            <p:spPr>
              <a:xfrm>
                <a:off x="-9000" y="3549600"/>
                <a:ext cx="147240" cy="480600"/>
              </a:xfrm>
              <a:custGeom>
                <a:avLst/>
                <a:gdLst/>
                <a:ahLst/>
                <a:rect l="l" t="t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" name="CustomShape 17"/>
              <p:cNvSpPr/>
              <p:nvPr/>
            </p:nvSpPr>
            <p:spPr>
              <a:xfrm>
                <a:off x="128880" y="1382760"/>
                <a:ext cx="142560" cy="475920"/>
              </a:xfrm>
              <a:custGeom>
                <a:avLst/>
                <a:gdLst/>
                <a:ahLst/>
                <a:rect l="l" t="t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" name="CustomShape 18"/>
              <p:cNvSpPr/>
              <p:nvPr/>
            </p:nvSpPr>
            <p:spPr>
              <a:xfrm>
                <a:off x="205200" y="1849320"/>
                <a:ext cx="114120" cy="107640"/>
              </a:xfrm>
              <a:custGeom>
                <a:avLst/>
                <a:gdLst/>
                <a:ahLst/>
                <a:rect l="l" t="t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" name="CustomShape 19"/>
              <p:cNvSpPr/>
              <p:nvPr/>
            </p:nvSpPr>
            <p:spPr>
              <a:xfrm>
                <a:off x="133560" y="4662360"/>
                <a:ext cx="23400" cy="2180880"/>
              </a:xfrm>
              <a:prstGeom prst="rect">
                <a:avLst/>
              </a:pr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" name="CustomShape 20"/>
              <p:cNvSpPr/>
              <p:nvPr/>
            </p:nvSpPr>
            <p:spPr>
              <a:xfrm>
                <a:off x="224280" y="5041800"/>
                <a:ext cx="369360" cy="1801440"/>
              </a:xfrm>
              <a:custGeom>
                <a:avLst/>
                <a:gdLst/>
                <a:ahLst/>
                <a:rect l="l" t="t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" name="CustomShape 21"/>
              <p:cNvSpPr/>
              <p:nvPr/>
            </p:nvSpPr>
            <p:spPr>
              <a:xfrm>
                <a:off x="52920" y="4481640"/>
                <a:ext cx="190080" cy="19008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" name="CustomShape 22"/>
              <p:cNvSpPr/>
              <p:nvPr/>
            </p:nvSpPr>
            <p:spPr>
              <a:xfrm>
                <a:off x="-14040" y="5627520"/>
                <a:ext cx="85320" cy="1215720"/>
              </a:xfrm>
              <a:custGeom>
                <a:avLst/>
                <a:gdLst/>
                <a:ahLst/>
                <a:rect l="l" t="t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" name="CustomShape 23"/>
              <p:cNvSpPr/>
              <p:nvPr/>
            </p:nvSpPr>
            <p:spPr>
              <a:xfrm>
                <a:off x="527400" y="4867200"/>
                <a:ext cx="189720" cy="18864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" name="CustomShape 24"/>
              <p:cNvSpPr/>
              <p:nvPr/>
            </p:nvSpPr>
            <p:spPr>
              <a:xfrm>
                <a:off x="309960" y="5423040"/>
                <a:ext cx="374040" cy="1425240"/>
              </a:xfrm>
              <a:custGeom>
                <a:avLst/>
                <a:gdLst/>
                <a:ahLst/>
                <a:rect l="l" t="t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" name="CustomShape 25"/>
              <p:cNvSpPr/>
              <p:nvPr/>
            </p:nvSpPr>
            <p:spPr>
              <a:xfrm>
                <a:off x="570240" y="5945040"/>
                <a:ext cx="151560" cy="912600"/>
              </a:xfrm>
              <a:custGeom>
                <a:avLst/>
                <a:gdLst/>
                <a:ahLst/>
                <a:rect l="l" t="t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" name="CustomShape 26"/>
              <p:cNvSpPr/>
              <p:nvPr/>
            </p:nvSpPr>
            <p:spPr>
              <a:xfrm>
                <a:off x="613080" y="5246640"/>
                <a:ext cx="189720" cy="19008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" name="CustomShape 27"/>
              <p:cNvSpPr/>
              <p:nvPr/>
            </p:nvSpPr>
            <p:spPr>
              <a:xfrm>
                <a:off x="613080" y="5764320"/>
                <a:ext cx="189720" cy="19008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" name="CustomShape 28"/>
              <p:cNvSpPr/>
              <p:nvPr/>
            </p:nvSpPr>
            <p:spPr>
              <a:xfrm>
                <a:off x="669960" y="6330960"/>
                <a:ext cx="417240" cy="517320"/>
              </a:xfrm>
              <a:custGeom>
                <a:avLst/>
                <a:gdLst/>
                <a:ahLst/>
                <a:rect l="l" t="t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" name="CustomShape 29"/>
              <p:cNvSpPr/>
              <p:nvPr/>
            </p:nvSpPr>
            <p:spPr>
              <a:xfrm>
                <a:off x="1049400" y="6221520"/>
                <a:ext cx="156960" cy="147240"/>
              </a:xfrm>
              <a:custGeom>
                <a:avLst/>
                <a:gdLst/>
                <a:ahLst/>
                <a:rect l="l" t="t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30" name="Group 30"/>
            <p:cNvGrpSpPr/>
            <p:nvPr/>
          </p:nvGrpSpPr>
          <p:grpSpPr>
            <a:xfrm>
              <a:off x="11362320" y="0"/>
              <a:ext cx="673920" cy="6848280"/>
              <a:chOff x="11362320" y="0"/>
              <a:chExt cx="673920" cy="6848280"/>
            </a:xfrm>
          </p:grpSpPr>
          <p:sp>
            <p:nvSpPr>
              <p:cNvPr id="31" name="CustomShape 31"/>
              <p:cNvSpPr/>
              <p:nvPr/>
            </p:nvSpPr>
            <p:spPr>
              <a:xfrm>
                <a:off x="11481480" y="0"/>
                <a:ext cx="416880" cy="512280"/>
              </a:xfrm>
              <a:custGeom>
                <a:avLst/>
                <a:gdLst/>
                <a:ahLst/>
                <a:rect l="l" t="t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2" name="CustomShape 32"/>
              <p:cNvSpPr/>
              <p:nvPr/>
            </p:nvSpPr>
            <p:spPr>
              <a:xfrm>
                <a:off x="11362320" y="474840"/>
                <a:ext cx="156600" cy="151920"/>
              </a:xfrm>
              <a:custGeom>
                <a:avLst/>
                <a:gdLst/>
                <a:ahLst/>
                <a:rect l="l" t="t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3" name="CustomShape 33"/>
              <p:cNvSpPr/>
              <p:nvPr/>
            </p:nvSpPr>
            <p:spPr>
              <a:xfrm>
                <a:off x="11628720" y="1539720"/>
                <a:ext cx="188640" cy="19008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4" name="CustomShape 34"/>
              <p:cNvSpPr/>
              <p:nvPr/>
            </p:nvSpPr>
            <p:spPr>
              <a:xfrm>
                <a:off x="11528640" y="5694480"/>
                <a:ext cx="298080" cy="1153800"/>
              </a:xfrm>
              <a:custGeom>
                <a:avLst/>
                <a:gdLst/>
                <a:ahLst/>
                <a:rect l="l" t="t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5" name="CustomShape 35"/>
              <p:cNvSpPr/>
              <p:nvPr/>
            </p:nvSpPr>
            <p:spPr>
              <a:xfrm>
                <a:off x="11770200" y="5551560"/>
                <a:ext cx="156960" cy="155160"/>
              </a:xfrm>
              <a:custGeom>
                <a:avLst/>
                <a:gdLst/>
                <a:ahLst/>
                <a:rect l="l" t="t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6" name="CustomShape 36"/>
              <p:cNvSpPr/>
              <p:nvPr/>
            </p:nvSpPr>
            <p:spPr>
              <a:xfrm>
                <a:off x="11708280" y="4680"/>
                <a:ext cx="304560" cy="1544400"/>
              </a:xfrm>
              <a:custGeom>
                <a:avLst/>
                <a:gdLst/>
                <a:ahLst/>
                <a:rect l="l" t="t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7" name="CustomShape 37"/>
              <p:cNvSpPr/>
              <p:nvPr/>
            </p:nvSpPr>
            <p:spPr>
              <a:xfrm>
                <a:off x="11633400" y="4867200"/>
                <a:ext cx="188640" cy="18864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8" name="CustomShape 38"/>
              <p:cNvSpPr/>
              <p:nvPr/>
            </p:nvSpPr>
            <p:spPr>
              <a:xfrm>
                <a:off x="11438640" y="5046840"/>
                <a:ext cx="307080" cy="1801440"/>
              </a:xfrm>
              <a:custGeom>
                <a:avLst/>
                <a:gdLst/>
                <a:ahLst/>
                <a:rect l="l" t="t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9" name="CustomShape 39"/>
              <p:cNvSpPr/>
              <p:nvPr/>
            </p:nvSpPr>
            <p:spPr>
              <a:xfrm>
                <a:off x="11846160" y="6416640"/>
                <a:ext cx="190080" cy="18864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0" name="CustomShape 40"/>
              <p:cNvSpPr/>
              <p:nvPr/>
            </p:nvSpPr>
            <p:spPr>
              <a:xfrm>
                <a:off x="11936880" y="6595920"/>
                <a:ext cx="23400" cy="252000"/>
              </a:xfrm>
              <a:prstGeom prst="rect">
                <a:avLst/>
              </a:pr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41" name="PlaceHolder 41"/>
          <p:cNvSpPr>
            <a:spLocks noGrp="1"/>
          </p:cNvSpPr>
          <p:nvPr>
            <p:ph type="title"/>
          </p:nvPr>
        </p:nvSpPr>
        <p:spPr>
          <a:xfrm>
            <a:off x="1141200" y="609480"/>
            <a:ext cx="9903240" cy="19047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3600" spc="-1" strike="noStrike" cap="all">
                <a:solidFill>
                  <a:srgbClr val="ffffff"/>
                </a:solidFill>
                <a:latin typeface="Tw Cen MT"/>
              </a:rPr>
              <a:t>Click to edit Master title style</a:t>
            </a:r>
            <a:endParaRPr b="0" lang="en-US" sz="36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42" name="PlaceHolder 42"/>
          <p:cNvSpPr>
            <a:spLocks noGrp="1"/>
          </p:cNvSpPr>
          <p:nvPr>
            <p:ph type="body"/>
          </p:nvPr>
        </p:nvSpPr>
        <p:spPr>
          <a:xfrm>
            <a:off x="1141200" y="2674440"/>
            <a:ext cx="3195720" cy="685440"/>
          </a:xfrm>
          <a:prstGeom prst="rect">
            <a:avLst/>
          </a:prstGeom>
        </p:spPr>
        <p:txBody>
          <a:bodyPr anchor="b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 cap="all">
                <a:solidFill>
                  <a:srgbClr val="ffffff"/>
                </a:solidFill>
                <a:latin typeface="Tw Cen MT"/>
              </a:rPr>
              <a:t>Edit Master text </a:t>
            </a:r>
            <a:r>
              <a:rPr b="0" lang="en-US" sz="2400" spc="-1" strike="noStrike" cap="all">
                <a:solidFill>
                  <a:srgbClr val="ffffff"/>
                </a:solidFill>
                <a:latin typeface="Tw Cen MT"/>
              </a:rPr>
              <a:t>styles</a:t>
            </a:r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43" name="PlaceHolder 43"/>
          <p:cNvSpPr>
            <a:spLocks noGrp="1"/>
          </p:cNvSpPr>
          <p:nvPr>
            <p:ph type="body"/>
          </p:nvPr>
        </p:nvSpPr>
        <p:spPr>
          <a:xfrm>
            <a:off x="1127520" y="3360240"/>
            <a:ext cx="3207600" cy="2430720"/>
          </a:xfrm>
          <a:prstGeom prst="rect">
            <a:avLst/>
          </a:prstGeom>
        </p:spPr>
        <p:txBody>
          <a:bodyPr>
            <a:normAutofit/>
          </a:bodyPr>
          <a:p>
            <a:pPr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Tw Cen MT"/>
              </a:rPr>
              <a:t>Edit Master text styles</a:t>
            </a:r>
            <a:endParaRPr b="0" lang="en-US" sz="1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44" name="PlaceHolder 44"/>
          <p:cNvSpPr>
            <a:spLocks noGrp="1"/>
          </p:cNvSpPr>
          <p:nvPr>
            <p:ph type="body"/>
          </p:nvPr>
        </p:nvSpPr>
        <p:spPr>
          <a:xfrm>
            <a:off x="4513320" y="2677680"/>
            <a:ext cx="3183480" cy="685440"/>
          </a:xfrm>
          <a:prstGeom prst="rect">
            <a:avLst/>
          </a:prstGeom>
        </p:spPr>
        <p:txBody>
          <a:bodyPr anchor="b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 cap="all">
                <a:solidFill>
                  <a:srgbClr val="ffffff"/>
                </a:solidFill>
                <a:latin typeface="Tw Cen MT"/>
              </a:rPr>
              <a:t>Edit Master text </a:t>
            </a:r>
            <a:r>
              <a:rPr b="0" lang="en-US" sz="2400" spc="-1" strike="noStrike" cap="all">
                <a:solidFill>
                  <a:srgbClr val="ffffff"/>
                </a:solidFill>
                <a:latin typeface="Tw Cen MT"/>
              </a:rPr>
              <a:t>styles</a:t>
            </a:r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45" name="PlaceHolder 45"/>
          <p:cNvSpPr>
            <a:spLocks noGrp="1"/>
          </p:cNvSpPr>
          <p:nvPr>
            <p:ph type="body"/>
          </p:nvPr>
        </p:nvSpPr>
        <p:spPr>
          <a:xfrm>
            <a:off x="4502880" y="3363480"/>
            <a:ext cx="3194640" cy="2430720"/>
          </a:xfrm>
          <a:prstGeom prst="rect">
            <a:avLst/>
          </a:prstGeom>
        </p:spPr>
        <p:txBody>
          <a:bodyPr>
            <a:normAutofit/>
          </a:bodyPr>
          <a:p>
            <a:pPr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Tw Cen MT"/>
              </a:rPr>
              <a:t>Edit Master text styles</a:t>
            </a:r>
            <a:endParaRPr b="0" lang="en-US" sz="1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46" name="PlaceHolder 46"/>
          <p:cNvSpPr>
            <a:spLocks noGrp="1"/>
          </p:cNvSpPr>
          <p:nvPr>
            <p:ph type="body"/>
          </p:nvPr>
        </p:nvSpPr>
        <p:spPr>
          <a:xfrm>
            <a:off x="7850160" y="2674440"/>
            <a:ext cx="3193920" cy="685440"/>
          </a:xfrm>
          <a:prstGeom prst="rect">
            <a:avLst/>
          </a:prstGeom>
        </p:spPr>
        <p:txBody>
          <a:bodyPr anchor="b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 cap="all">
                <a:solidFill>
                  <a:srgbClr val="ffffff"/>
                </a:solidFill>
                <a:latin typeface="Tw Cen MT"/>
              </a:rPr>
              <a:t>Edit Master text </a:t>
            </a:r>
            <a:r>
              <a:rPr b="0" lang="en-US" sz="2400" spc="-1" strike="noStrike" cap="all">
                <a:solidFill>
                  <a:srgbClr val="ffffff"/>
                </a:solidFill>
                <a:latin typeface="Tw Cen MT"/>
              </a:rPr>
              <a:t>styles</a:t>
            </a:r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47" name="PlaceHolder 47"/>
          <p:cNvSpPr>
            <a:spLocks noGrp="1"/>
          </p:cNvSpPr>
          <p:nvPr>
            <p:ph type="body"/>
          </p:nvPr>
        </p:nvSpPr>
        <p:spPr>
          <a:xfrm>
            <a:off x="7850160" y="3360240"/>
            <a:ext cx="3193920" cy="2430720"/>
          </a:xfrm>
          <a:prstGeom prst="rect">
            <a:avLst/>
          </a:prstGeom>
        </p:spPr>
        <p:txBody>
          <a:bodyPr>
            <a:normAutofit/>
          </a:bodyPr>
          <a:p>
            <a:pPr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Tw Cen MT"/>
              </a:rPr>
              <a:t>Edit Master text styles</a:t>
            </a:r>
            <a:endParaRPr b="0" lang="en-US" sz="1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48" name="PlaceHolder 48"/>
          <p:cNvSpPr>
            <a:spLocks noGrp="1"/>
          </p:cNvSpPr>
          <p:nvPr>
            <p:ph type="dt"/>
          </p:nvPr>
        </p:nvSpPr>
        <p:spPr>
          <a:xfrm>
            <a:off x="7454880" y="5883120"/>
            <a:ext cx="274212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AF8DF4CF-0358-4420-9CD3-E3DC2294F8ED}" type="datetime">
              <a:rPr b="0" lang="en-US" sz="1050" spc="-1" strike="noStrike">
                <a:solidFill>
                  <a:srgbClr val="ffffff"/>
                </a:solidFill>
                <a:latin typeface="Tw Cen MT"/>
              </a:rPr>
              <a:t>4/11/21</a:t>
            </a:fld>
            <a:endParaRPr b="0" lang="en-US" sz="1050" spc="-1" strike="noStrike">
              <a:latin typeface="Times New Roman"/>
            </a:endParaRPr>
          </a:p>
        </p:txBody>
      </p:sp>
      <p:sp>
        <p:nvSpPr>
          <p:cNvPr id="49" name="PlaceHolder 49"/>
          <p:cNvSpPr>
            <a:spLocks noGrp="1"/>
          </p:cNvSpPr>
          <p:nvPr>
            <p:ph type="ftr"/>
          </p:nvPr>
        </p:nvSpPr>
        <p:spPr>
          <a:xfrm>
            <a:off x="1141200" y="5883120"/>
            <a:ext cx="623700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50" name="PlaceHolder 50"/>
          <p:cNvSpPr>
            <a:spLocks noGrp="1"/>
          </p:cNvSpPr>
          <p:nvPr>
            <p:ph type="sldNum"/>
          </p:nvPr>
        </p:nvSpPr>
        <p:spPr>
          <a:xfrm>
            <a:off x="10273320" y="5883120"/>
            <a:ext cx="77040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C1B2DD0F-60C7-46B7-85E3-CFFC2C757BE5}" type="slidenum">
              <a:rPr b="0" lang="en-US" sz="1050" spc="-1" strike="noStrike">
                <a:solidFill>
                  <a:srgbClr val="ffffff"/>
                </a:solidFill>
                <a:latin typeface="Tw Cen MT"/>
              </a:rPr>
              <a:t>&lt;number&gt;</a:t>
            </a:fld>
            <a:endParaRPr b="0" lang="en-US" sz="105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Picture 2" descr="\\DROBO-FS\QuickDrops\JB\PPTX NG\Droplets\LightingOverlay.png"/>
          <p:cNvPicPr/>
          <p:nvPr/>
        </p:nvPicPr>
        <p:blipFill>
          <a:blip r:embed="rId3">
            <a:alphaModFix amt="30000"/>
          </a:blip>
          <a:stretch/>
        </p:blipFill>
        <p:spPr>
          <a:xfrm>
            <a:off x="0" y="0"/>
            <a:ext cx="12188520" cy="6857640"/>
          </a:xfrm>
          <a:prstGeom prst="rect">
            <a:avLst/>
          </a:prstGeom>
          <a:ln>
            <a:noFill/>
          </a:ln>
        </p:spPr>
      </p:pic>
      <p:grpSp>
        <p:nvGrpSpPr>
          <p:cNvPr id="88" name="Group 1"/>
          <p:cNvGrpSpPr/>
          <p:nvPr/>
        </p:nvGrpSpPr>
        <p:grpSpPr>
          <a:xfrm>
            <a:off x="-14040" y="0"/>
            <a:ext cx="12050280" cy="6857640"/>
            <a:chOff x="-14040" y="0"/>
            <a:chExt cx="12050280" cy="6857640"/>
          </a:xfrm>
        </p:grpSpPr>
        <p:grpSp>
          <p:nvGrpSpPr>
            <p:cNvPr id="89" name="Group 2"/>
            <p:cNvGrpSpPr/>
            <p:nvPr/>
          </p:nvGrpSpPr>
          <p:grpSpPr>
            <a:xfrm>
              <a:off x="-14040" y="0"/>
              <a:ext cx="1220400" cy="6857640"/>
              <a:chOff x="-14040" y="0"/>
              <a:chExt cx="1220400" cy="6857640"/>
            </a:xfrm>
          </p:grpSpPr>
          <p:sp>
            <p:nvSpPr>
              <p:cNvPr id="90" name="CustomShape 3"/>
              <p:cNvSpPr/>
              <p:nvPr/>
            </p:nvSpPr>
            <p:spPr>
              <a:xfrm>
                <a:off x="114840" y="4680"/>
                <a:ext cx="23400" cy="2180880"/>
              </a:xfrm>
              <a:prstGeom prst="rect">
                <a:avLst/>
              </a:pr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1" name="CustomShape 4"/>
              <p:cNvSpPr/>
              <p:nvPr/>
            </p:nvSpPr>
            <p:spPr>
              <a:xfrm>
                <a:off x="33840" y="2176560"/>
                <a:ext cx="190080" cy="19008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2" name="CustomShape 5"/>
              <p:cNvSpPr/>
              <p:nvPr/>
            </p:nvSpPr>
            <p:spPr>
              <a:xfrm>
                <a:off x="28800" y="4021200"/>
                <a:ext cx="190080" cy="18864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3" name="CustomShape 6"/>
              <p:cNvSpPr/>
              <p:nvPr/>
            </p:nvSpPr>
            <p:spPr>
              <a:xfrm>
                <a:off x="200520" y="4680"/>
                <a:ext cx="369360" cy="1810800"/>
              </a:xfrm>
              <a:custGeom>
                <a:avLst/>
                <a:gdLst/>
                <a:ahLst/>
                <a:rect l="l" t="t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4" name="CustomShape 7"/>
              <p:cNvSpPr/>
              <p:nvPr/>
            </p:nvSpPr>
            <p:spPr>
              <a:xfrm>
                <a:off x="503640" y="1801800"/>
                <a:ext cx="189720" cy="18864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5" name="CustomShape 8"/>
              <p:cNvSpPr/>
              <p:nvPr/>
            </p:nvSpPr>
            <p:spPr>
              <a:xfrm>
                <a:off x="286200" y="4680"/>
                <a:ext cx="369360" cy="1429920"/>
              </a:xfrm>
              <a:custGeom>
                <a:avLst/>
                <a:gdLst/>
                <a:ahLst/>
                <a:rect l="l" t="t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6" name="CustomShape 9"/>
              <p:cNvSpPr/>
              <p:nvPr/>
            </p:nvSpPr>
            <p:spPr>
              <a:xfrm>
                <a:off x="546480" y="0"/>
                <a:ext cx="151560" cy="912600"/>
              </a:xfrm>
              <a:custGeom>
                <a:avLst/>
                <a:gdLst/>
                <a:ahLst/>
                <a:rect l="l" t="t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7" name="CustomShape 10"/>
              <p:cNvSpPr/>
              <p:nvPr/>
            </p:nvSpPr>
            <p:spPr>
              <a:xfrm>
                <a:off x="589320" y="1420920"/>
                <a:ext cx="189720" cy="19008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8" name="CustomShape 11"/>
              <p:cNvSpPr/>
              <p:nvPr/>
            </p:nvSpPr>
            <p:spPr>
              <a:xfrm>
                <a:off x="589320" y="903240"/>
                <a:ext cx="189720" cy="19008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9" name="CustomShape 12"/>
              <p:cNvSpPr/>
              <p:nvPr/>
            </p:nvSpPr>
            <p:spPr>
              <a:xfrm>
                <a:off x="641880" y="0"/>
                <a:ext cx="421560" cy="526680"/>
              </a:xfrm>
              <a:custGeom>
                <a:avLst/>
                <a:gdLst/>
                <a:ahLst/>
                <a:rect l="l" t="t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0" name="CustomShape 13"/>
              <p:cNvSpPr/>
              <p:nvPr/>
            </p:nvSpPr>
            <p:spPr>
              <a:xfrm>
                <a:off x="1020600" y="488880"/>
                <a:ext cx="161640" cy="147240"/>
              </a:xfrm>
              <a:custGeom>
                <a:avLst/>
                <a:gdLst/>
                <a:ahLst/>
                <a:rect l="l" t="t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1" name="Freeform 14"/>
              <p:cNvSpPr/>
              <p:nvPr/>
            </p:nvSpPr>
            <p:spPr>
              <a:xfrm>
                <a:off x="-4320" y="9360"/>
                <a:ext cx="360" cy="360"/>
              </a:xfrm>
              <a:custGeom>
                <a:avLst/>
                <a:gdLst/>
                <a:ahLst/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ln>
                <a:solidFill>
                  <a:srgbClr val="ffffff"/>
                </a:solidFill>
              </a:ln>
            </p:spPr>
          </p:sp>
          <p:sp>
            <p:nvSpPr>
              <p:cNvPr id="102" name="CustomShape 15"/>
              <p:cNvSpPr/>
              <p:nvPr/>
            </p:nvSpPr>
            <p:spPr>
              <a:xfrm>
                <a:off x="9720" y="1801800"/>
                <a:ext cx="123480" cy="126720"/>
              </a:xfrm>
              <a:custGeom>
                <a:avLst/>
                <a:gdLst/>
                <a:ahLst/>
                <a:rect l="l" t="t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3" name="CustomShape 16"/>
              <p:cNvSpPr/>
              <p:nvPr/>
            </p:nvSpPr>
            <p:spPr>
              <a:xfrm>
                <a:off x="-9000" y="3549600"/>
                <a:ext cx="147240" cy="480600"/>
              </a:xfrm>
              <a:custGeom>
                <a:avLst/>
                <a:gdLst/>
                <a:ahLst/>
                <a:rect l="l" t="t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4" name="CustomShape 17"/>
              <p:cNvSpPr/>
              <p:nvPr/>
            </p:nvSpPr>
            <p:spPr>
              <a:xfrm>
                <a:off x="128880" y="1382760"/>
                <a:ext cx="142560" cy="475920"/>
              </a:xfrm>
              <a:custGeom>
                <a:avLst/>
                <a:gdLst/>
                <a:ahLst/>
                <a:rect l="l" t="t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5" name="CustomShape 18"/>
              <p:cNvSpPr/>
              <p:nvPr/>
            </p:nvSpPr>
            <p:spPr>
              <a:xfrm>
                <a:off x="205200" y="1849320"/>
                <a:ext cx="114120" cy="107640"/>
              </a:xfrm>
              <a:custGeom>
                <a:avLst/>
                <a:gdLst/>
                <a:ahLst/>
                <a:rect l="l" t="t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6" name="CustomShape 19"/>
              <p:cNvSpPr/>
              <p:nvPr/>
            </p:nvSpPr>
            <p:spPr>
              <a:xfrm>
                <a:off x="133560" y="4662360"/>
                <a:ext cx="23400" cy="2180880"/>
              </a:xfrm>
              <a:prstGeom prst="rect">
                <a:avLst/>
              </a:pr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7" name="CustomShape 20"/>
              <p:cNvSpPr/>
              <p:nvPr/>
            </p:nvSpPr>
            <p:spPr>
              <a:xfrm>
                <a:off x="224280" y="5041800"/>
                <a:ext cx="369360" cy="1801440"/>
              </a:xfrm>
              <a:custGeom>
                <a:avLst/>
                <a:gdLst/>
                <a:ahLst/>
                <a:rect l="l" t="t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8" name="CustomShape 21"/>
              <p:cNvSpPr/>
              <p:nvPr/>
            </p:nvSpPr>
            <p:spPr>
              <a:xfrm>
                <a:off x="52920" y="4481640"/>
                <a:ext cx="190080" cy="19008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9" name="CustomShape 22"/>
              <p:cNvSpPr/>
              <p:nvPr/>
            </p:nvSpPr>
            <p:spPr>
              <a:xfrm>
                <a:off x="-14040" y="5627520"/>
                <a:ext cx="85320" cy="1215720"/>
              </a:xfrm>
              <a:custGeom>
                <a:avLst/>
                <a:gdLst/>
                <a:ahLst/>
                <a:rect l="l" t="t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0" name="CustomShape 23"/>
              <p:cNvSpPr/>
              <p:nvPr/>
            </p:nvSpPr>
            <p:spPr>
              <a:xfrm>
                <a:off x="527400" y="4867200"/>
                <a:ext cx="189720" cy="18864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1" name="CustomShape 24"/>
              <p:cNvSpPr/>
              <p:nvPr/>
            </p:nvSpPr>
            <p:spPr>
              <a:xfrm>
                <a:off x="309960" y="5423040"/>
                <a:ext cx="374040" cy="1425240"/>
              </a:xfrm>
              <a:custGeom>
                <a:avLst/>
                <a:gdLst/>
                <a:ahLst/>
                <a:rect l="l" t="t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2" name="CustomShape 25"/>
              <p:cNvSpPr/>
              <p:nvPr/>
            </p:nvSpPr>
            <p:spPr>
              <a:xfrm>
                <a:off x="570240" y="5945040"/>
                <a:ext cx="151560" cy="912600"/>
              </a:xfrm>
              <a:custGeom>
                <a:avLst/>
                <a:gdLst/>
                <a:ahLst/>
                <a:rect l="l" t="t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3" name="CustomShape 26"/>
              <p:cNvSpPr/>
              <p:nvPr/>
            </p:nvSpPr>
            <p:spPr>
              <a:xfrm>
                <a:off x="613080" y="5246640"/>
                <a:ext cx="189720" cy="19008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4" name="CustomShape 27"/>
              <p:cNvSpPr/>
              <p:nvPr/>
            </p:nvSpPr>
            <p:spPr>
              <a:xfrm>
                <a:off x="613080" y="5764320"/>
                <a:ext cx="189720" cy="19008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5" name="CustomShape 28"/>
              <p:cNvSpPr/>
              <p:nvPr/>
            </p:nvSpPr>
            <p:spPr>
              <a:xfrm>
                <a:off x="669960" y="6330960"/>
                <a:ext cx="417240" cy="517320"/>
              </a:xfrm>
              <a:custGeom>
                <a:avLst/>
                <a:gdLst/>
                <a:ahLst/>
                <a:rect l="l" t="t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6" name="CustomShape 29"/>
              <p:cNvSpPr/>
              <p:nvPr/>
            </p:nvSpPr>
            <p:spPr>
              <a:xfrm>
                <a:off x="1049400" y="6221520"/>
                <a:ext cx="156960" cy="147240"/>
              </a:xfrm>
              <a:custGeom>
                <a:avLst/>
                <a:gdLst/>
                <a:ahLst/>
                <a:rect l="l" t="t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17" name="Group 30"/>
            <p:cNvGrpSpPr/>
            <p:nvPr/>
          </p:nvGrpSpPr>
          <p:grpSpPr>
            <a:xfrm>
              <a:off x="11362320" y="0"/>
              <a:ext cx="673920" cy="6848280"/>
              <a:chOff x="11362320" y="0"/>
              <a:chExt cx="673920" cy="6848280"/>
            </a:xfrm>
          </p:grpSpPr>
          <p:sp>
            <p:nvSpPr>
              <p:cNvPr id="118" name="CustomShape 31"/>
              <p:cNvSpPr/>
              <p:nvPr/>
            </p:nvSpPr>
            <p:spPr>
              <a:xfrm>
                <a:off x="11481480" y="0"/>
                <a:ext cx="416880" cy="512280"/>
              </a:xfrm>
              <a:custGeom>
                <a:avLst/>
                <a:gdLst/>
                <a:ahLst/>
                <a:rect l="l" t="t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9" name="CustomShape 32"/>
              <p:cNvSpPr/>
              <p:nvPr/>
            </p:nvSpPr>
            <p:spPr>
              <a:xfrm>
                <a:off x="11362320" y="474840"/>
                <a:ext cx="156600" cy="151920"/>
              </a:xfrm>
              <a:custGeom>
                <a:avLst/>
                <a:gdLst/>
                <a:ahLst/>
                <a:rect l="l" t="t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0" name="CustomShape 33"/>
              <p:cNvSpPr/>
              <p:nvPr/>
            </p:nvSpPr>
            <p:spPr>
              <a:xfrm>
                <a:off x="11628720" y="1539720"/>
                <a:ext cx="188640" cy="19008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1" name="CustomShape 34"/>
              <p:cNvSpPr/>
              <p:nvPr/>
            </p:nvSpPr>
            <p:spPr>
              <a:xfrm>
                <a:off x="11528640" y="5694480"/>
                <a:ext cx="298080" cy="1153800"/>
              </a:xfrm>
              <a:custGeom>
                <a:avLst/>
                <a:gdLst/>
                <a:ahLst/>
                <a:rect l="l" t="t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2" name="CustomShape 35"/>
              <p:cNvSpPr/>
              <p:nvPr/>
            </p:nvSpPr>
            <p:spPr>
              <a:xfrm>
                <a:off x="11770200" y="5551560"/>
                <a:ext cx="156960" cy="155160"/>
              </a:xfrm>
              <a:custGeom>
                <a:avLst/>
                <a:gdLst/>
                <a:ahLst/>
                <a:rect l="l" t="t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3" name="CustomShape 36"/>
              <p:cNvSpPr/>
              <p:nvPr/>
            </p:nvSpPr>
            <p:spPr>
              <a:xfrm>
                <a:off x="11708280" y="4680"/>
                <a:ext cx="304560" cy="1544400"/>
              </a:xfrm>
              <a:custGeom>
                <a:avLst/>
                <a:gdLst/>
                <a:ahLst/>
                <a:rect l="l" t="t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4" name="CustomShape 37"/>
              <p:cNvSpPr/>
              <p:nvPr/>
            </p:nvSpPr>
            <p:spPr>
              <a:xfrm>
                <a:off x="11633400" y="4867200"/>
                <a:ext cx="188640" cy="18864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5" name="CustomShape 38"/>
              <p:cNvSpPr/>
              <p:nvPr/>
            </p:nvSpPr>
            <p:spPr>
              <a:xfrm>
                <a:off x="11438640" y="5046840"/>
                <a:ext cx="307080" cy="1801440"/>
              </a:xfrm>
              <a:custGeom>
                <a:avLst/>
                <a:gdLst/>
                <a:ahLst/>
                <a:rect l="l" t="t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6" name="CustomShape 39"/>
              <p:cNvSpPr/>
              <p:nvPr/>
            </p:nvSpPr>
            <p:spPr>
              <a:xfrm>
                <a:off x="11846160" y="6416640"/>
                <a:ext cx="190080" cy="18864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7" name="CustomShape 40"/>
              <p:cNvSpPr/>
              <p:nvPr/>
            </p:nvSpPr>
            <p:spPr>
              <a:xfrm>
                <a:off x="11936880" y="6595920"/>
                <a:ext cx="23400" cy="252000"/>
              </a:xfrm>
              <a:prstGeom prst="rect">
                <a:avLst/>
              </a:pr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128" name="PlaceHolder 41"/>
          <p:cNvSpPr>
            <a:spLocks noGrp="1"/>
          </p:cNvSpPr>
          <p:nvPr>
            <p:ph type="title"/>
          </p:nvPr>
        </p:nvSpPr>
        <p:spPr>
          <a:xfrm>
            <a:off x="1141200" y="1419120"/>
            <a:ext cx="9903240" cy="2852280"/>
          </a:xfrm>
          <a:prstGeom prst="rect">
            <a:avLst/>
          </a:prstGeom>
        </p:spPr>
        <p:txBody>
          <a:bodyPr anchor="b">
            <a:normAutofit/>
          </a:bodyPr>
          <a:p>
            <a:pPr>
              <a:lnSpc>
                <a:spcPct val="90000"/>
              </a:lnSpc>
            </a:pPr>
            <a:r>
              <a:rPr b="0" lang="en-US" sz="3600" spc="-1" strike="noStrike" cap="all">
                <a:solidFill>
                  <a:srgbClr val="ffffff"/>
                </a:solidFill>
                <a:latin typeface="Tw Cen MT"/>
              </a:rPr>
              <a:t>Click to edit Master title style</a:t>
            </a:r>
            <a:endParaRPr b="0" lang="en-US" sz="36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29" name="PlaceHolder 42"/>
          <p:cNvSpPr>
            <a:spLocks noGrp="1"/>
          </p:cNvSpPr>
          <p:nvPr>
            <p:ph type="body"/>
          </p:nvPr>
        </p:nvSpPr>
        <p:spPr>
          <a:xfrm>
            <a:off x="1141200" y="4424400"/>
            <a:ext cx="9903240" cy="1374480"/>
          </a:xfrm>
          <a:prstGeom prst="rect">
            <a:avLst/>
          </a:prstGeom>
        </p:spPr>
        <p:txBody>
          <a:bodyPr>
            <a:normAutofit/>
          </a:bodyPr>
          <a:p>
            <a:pPr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800" spc="-1" strike="noStrike" cap="all">
                <a:solidFill>
                  <a:srgbClr val="ffffff"/>
                </a:solidFill>
                <a:latin typeface="Tw Cen MT"/>
              </a:rPr>
              <a:t>Edit Master text </a:t>
            </a:r>
            <a:r>
              <a:rPr b="0" lang="en-US" sz="1800" spc="-1" strike="noStrike" cap="all">
                <a:solidFill>
                  <a:srgbClr val="ffffff"/>
                </a:solidFill>
                <a:latin typeface="Tw Cen MT"/>
              </a:rPr>
              <a:t>styles</a:t>
            </a:r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30" name="PlaceHolder 43"/>
          <p:cNvSpPr>
            <a:spLocks noGrp="1"/>
          </p:cNvSpPr>
          <p:nvPr>
            <p:ph type="dt"/>
          </p:nvPr>
        </p:nvSpPr>
        <p:spPr>
          <a:xfrm>
            <a:off x="7454880" y="5883120"/>
            <a:ext cx="274212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C62750DB-56C1-4ED1-BDCB-19357CCBC2A5}" type="datetime">
              <a:rPr b="0" lang="en-US" sz="1050" spc="-1" strike="noStrike">
                <a:solidFill>
                  <a:srgbClr val="ffffff"/>
                </a:solidFill>
                <a:latin typeface="Tw Cen MT"/>
              </a:rPr>
              <a:t>4/11/21</a:t>
            </a:fld>
            <a:endParaRPr b="0" lang="en-US" sz="1050" spc="-1" strike="noStrike">
              <a:latin typeface="Times New Roman"/>
            </a:endParaRPr>
          </a:p>
        </p:txBody>
      </p:sp>
      <p:sp>
        <p:nvSpPr>
          <p:cNvPr id="131" name="PlaceHolder 44"/>
          <p:cNvSpPr>
            <a:spLocks noGrp="1"/>
          </p:cNvSpPr>
          <p:nvPr>
            <p:ph type="ftr"/>
          </p:nvPr>
        </p:nvSpPr>
        <p:spPr>
          <a:xfrm>
            <a:off x="1141200" y="5883120"/>
            <a:ext cx="623700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132" name="PlaceHolder 45"/>
          <p:cNvSpPr>
            <a:spLocks noGrp="1"/>
          </p:cNvSpPr>
          <p:nvPr>
            <p:ph type="sldNum"/>
          </p:nvPr>
        </p:nvSpPr>
        <p:spPr>
          <a:xfrm>
            <a:off x="10273320" y="5883120"/>
            <a:ext cx="77040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366431F6-E318-4F56-8358-7F574571A78A}" type="slidenum">
              <a:rPr b="0" lang="en-US" sz="1050" spc="-1" strike="noStrike">
                <a:solidFill>
                  <a:srgbClr val="ffffff"/>
                </a:solidFill>
                <a:latin typeface="Tw Cen MT"/>
              </a:rPr>
              <a:t>&lt;number&gt;</a:t>
            </a:fld>
            <a:endParaRPr b="0" lang="en-US" sz="105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1"/>
          <p:cNvSpPr txBox="1"/>
          <p:nvPr/>
        </p:nvSpPr>
        <p:spPr>
          <a:xfrm>
            <a:off x="1182600" y="2798640"/>
            <a:ext cx="9903240" cy="6991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3600" spc="-1" strike="noStrike" cap="all">
                <a:solidFill>
                  <a:srgbClr val="ffffff"/>
                </a:solidFill>
                <a:latin typeface="Tw Cen MT"/>
              </a:rPr>
              <a:t>Javascript Fundamentals</a:t>
            </a:r>
            <a:endParaRPr b="0" lang="en-US" sz="3600" spc="-1" strike="noStrike">
              <a:solidFill>
                <a:srgbClr val="ffffff"/>
              </a:solidFill>
              <a:latin typeface="Tw Cen MT"/>
            </a:endParaRPr>
          </a:p>
        </p:txBody>
      </p:sp>
      <p:pic>
        <p:nvPicPr>
          <p:cNvPr id="170" name="" descr=""/>
          <p:cNvPicPr/>
          <p:nvPr/>
        </p:nvPicPr>
        <p:blipFill>
          <a:blip r:embed="rId1"/>
          <a:stretch/>
        </p:blipFill>
        <p:spPr>
          <a:xfrm>
            <a:off x="10061640" y="548640"/>
            <a:ext cx="999360" cy="999720"/>
          </a:xfrm>
          <a:prstGeom prst="rect">
            <a:avLst/>
          </a:prstGeom>
          <a:ln>
            <a:noFill/>
          </a:ln>
        </p:spPr>
      </p:pic>
      <p:pic>
        <p:nvPicPr>
          <p:cNvPr id="171" name="" descr=""/>
          <p:cNvPicPr/>
          <p:nvPr/>
        </p:nvPicPr>
        <p:blipFill>
          <a:blip r:embed="rId2"/>
          <a:stretch/>
        </p:blipFill>
        <p:spPr>
          <a:xfrm>
            <a:off x="9141480" y="440640"/>
            <a:ext cx="1919880" cy="1920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3053880" y="356400"/>
            <a:ext cx="3482280" cy="39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uk-UA" sz="2000" spc="-1" strike="noStrike" cap="all">
                <a:solidFill>
                  <a:srgbClr val="ffffff"/>
                </a:solidFill>
                <a:latin typeface="Tw Cen MT"/>
              </a:rPr>
              <a:t>Що таке JavaScript?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73" name="TextShape 2"/>
          <p:cNvSpPr txBox="1"/>
          <p:nvPr/>
        </p:nvSpPr>
        <p:spPr>
          <a:xfrm>
            <a:off x="5394960" y="1639440"/>
            <a:ext cx="5852160" cy="3206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algn="just"/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JavaScript спочатку був створений, щоб «оживити веб-сторінки».</a:t>
            </a:r>
            <a:endParaRPr b="0" lang="en-US" sz="2000" spc="-1" strike="noStrike">
              <a:latin typeface="Arial"/>
            </a:endParaRPr>
          </a:p>
          <a:p>
            <a:pPr algn="just"/>
            <a:endParaRPr b="0" lang="en-US" sz="2000" spc="-1" strike="noStrike">
              <a:latin typeface="Arial"/>
            </a:endParaRPr>
          </a:p>
          <a:p>
            <a:pPr algn="just"/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Програми на цій мові називаються </a:t>
            </a:r>
            <a:r>
              <a:rPr b="1" i="1" lang="en-US" sz="2000" spc="-1" strike="noStrike">
                <a:solidFill>
                  <a:srgbClr val="ffffff"/>
                </a:solidFill>
                <a:latin typeface="Arial"/>
              </a:rPr>
              <a:t>scripts</a:t>
            </a: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. Їх можна записати безпосередньо в HTML веб-сторінки та запускати автоматично під час завантаження сторінки.</a:t>
            </a:r>
            <a:endParaRPr b="0" lang="en-US" sz="2000" spc="-1" strike="noStrike">
              <a:latin typeface="Arial"/>
            </a:endParaRPr>
          </a:p>
          <a:p>
            <a:pPr algn="just"/>
            <a:endParaRPr b="0" lang="en-US" sz="2000" spc="-1" strike="noStrike">
              <a:latin typeface="Arial"/>
            </a:endParaRPr>
          </a:p>
          <a:p>
            <a:pPr algn="just"/>
            <a:r>
              <a:rPr b="1" i="1" lang="en-US" sz="20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1" i="1" lang="en-US" sz="2000" spc="-1" strike="noStrike">
                <a:solidFill>
                  <a:srgbClr val="ffffff"/>
                </a:solidFill>
                <a:latin typeface="Arial"/>
              </a:rPr>
              <a:t>Scripts </a:t>
            </a: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надаються та виконуються як </a:t>
            </a:r>
            <a:r>
              <a:rPr b="0" lang="uk-UA" sz="2000" spc="-1" strike="noStrike">
                <a:solidFill>
                  <a:srgbClr val="ffffff"/>
                </a:solidFill>
                <a:latin typeface="Arial"/>
              </a:rPr>
              <a:t>звичайний</a:t>
            </a: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 текст. Їм не потрібна спеціальна підготовка або складання для запуску.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74" name="" descr=""/>
          <p:cNvPicPr/>
          <p:nvPr/>
        </p:nvPicPr>
        <p:blipFill>
          <a:blip r:embed="rId1"/>
          <a:stretch/>
        </p:blipFill>
        <p:spPr>
          <a:xfrm>
            <a:off x="1127880" y="1749240"/>
            <a:ext cx="3801600" cy="3032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3053880" y="233640"/>
            <a:ext cx="3482280" cy="39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uk-UA" sz="2000" spc="-1" strike="noStrike" cap="all">
                <a:solidFill>
                  <a:srgbClr val="ffffff"/>
                </a:solidFill>
                <a:latin typeface="Tw Cen MT"/>
              </a:rPr>
              <a:t>Що таке JavaScript?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76" name="TextShape 2"/>
          <p:cNvSpPr txBox="1"/>
          <p:nvPr/>
        </p:nvSpPr>
        <p:spPr>
          <a:xfrm>
            <a:off x="1149840" y="626400"/>
            <a:ext cx="10241280" cy="5977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algn="just"/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Сьогодні </a:t>
            </a:r>
            <a:r>
              <a:rPr b="1" lang="en-US" sz="1800" spc="-1" strike="noStrike">
                <a:solidFill>
                  <a:srgbClr val="ffffff"/>
                </a:solidFill>
                <a:latin typeface="Arial"/>
              </a:rPr>
              <a:t>JavaScript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 може виконуватися не лише у браузері, але і на сервері, або фактично на будь-якому пристрої, що має спеціальну програму, яка називається механізмом JavaScript .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algn="just"/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algn="just"/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У браузері є вбудований механізм, який іноді називають </a:t>
            </a:r>
            <a:r>
              <a:rPr b="1" lang="en-US" sz="1800" spc="-1" strike="noStrike">
                <a:solidFill>
                  <a:srgbClr val="ffffff"/>
                </a:solidFill>
                <a:latin typeface="Arial"/>
              </a:rPr>
              <a:t>«віртуальною машиною JavaScript».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algn="just"/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algn="just"/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Різні двигуни мають різні “кодові назви”. Наприклад: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algn="just"/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algn="just"/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V8 - у Chrome та Opera.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algn="just"/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SpiderMonkey - у Firefox.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algn="just"/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Є й інші кодові назви, такі як «Chakra» для IE, «ChakraCore» для Microsoft Edge, «Nitro» та «SquirrelFish» для Safari тощо.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algn="just"/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algn="just"/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ffffff"/>
                </a:solidFill>
                <a:latin typeface="Arial"/>
              </a:rPr>
              <a:t>Двигуни складні. Але основи прості.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algn="just"/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algn="just"/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1" i="1" lang="en-US" sz="1800" spc="-1" strike="noStrike">
                <a:solidFill>
                  <a:srgbClr val="ffffff"/>
                </a:solidFill>
                <a:latin typeface="Arial"/>
              </a:rPr>
              <a:t>- механізм (вбудований, якщо це браузер) читає («аналізує» / parses) script.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algn="just"/>
            <a:r>
              <a:rPr b="1" i="1" lang="en-US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1" i="1" lang="en-US" sz="1800" spc="-1" strike="noStrike">
                <a:solidFill>
                  <a:srgbClr val="ffffff"/>
                </a:solidFill>
                <a:latin typeface="Arial"/>
              </a:rPr>
              <a:t>- потім він перетворює (“компілює”) сценарій на машинну мову.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algn="just"/>
            <a:r>
              <a:rPr b="1" i="1" lang="en-US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1" i="1" lang="en-US" sz="1800" spc="-1" strike="noStrike">
                <a:solidFill>
                  <a:srgbClr val="ffffff"/>
                </a:solidFill>
                <a:latin typeface="Arial"/>
              </a:rPr>
              <a:t>- тоді машинний код працює досить швидко.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algn="just"/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algn="just"/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Двигун застосовує оптимізацію на кожному кроці процесу. Він навіть спостерігає за скомпільованим сценарієм під час його роботи, аналізує дані, що проходять через нього, і додатково оптимізує машинний код на основі цих знань.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1634400" y="233640"/>
            <a:ext cx="63212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1" lang="uk-UA" sz="1800" spc="-1" strike="noStrike" cap="all">
                <a:solidFill>
                  <a:srgbClr val="ffffff"/>
                </a:solidFill>
                <a:latin typeface="Tw Cen MT"/>
              </a:rPr>
              <a:t>Що може робити браузерний JavaScript?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8" name="TextShape 2"/>
          <p:cNvSpPr txBox="1"/>
          <p:nvPr/>
        </p:nvSpPr>
        <p:spPr>
          <a:xfrm>
            <a:off x="1149840" y="842400"/>
            <a:ext cx="10241280" cy="5721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algn="just"/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Сучасний </a:t>
            </a:r>
            <a:r>
              <a:rPr b="1" lang="en-US" sz="1800" spc="-1" strike="noStrike">
                <a:solidFill>
                  <a:srgbClr val="ffffff"/>
                </a:solidFill>
                <a:latin typeface="Arial"/>
              </a:rPr>
              <a:t>JavaScript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 - це "безпечна" мова програмування. Він не забезпечує низькорівневий доступ до пам'яті або центрального процесора, оскільки спочатку був створений для браузерів, які цього не потребують.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algn="just"/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algn="just"/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Можливості JavaScript сильно залежать від середовища, в якому він працює. Наприклад, Node.js підтримує функції, які дозволяють JavaScript читати / писати довільні файли, виконувати мережеві запити тощо.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algn="just"/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algn="just"/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JavaScript у браузері може робити все, що стосується маніпулювання веб-сторінками, взаємодії з користувачем та веб-сервером.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algn="just"/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algn="just"/>
            <a:r>
              <a:rPr b="1" lang="en-US" sz="1800" spc="-1" strike="noStrike" u="sng">
                <a:solidFill>
                  <a:srgbClr val="ffffff"/>
                </a:solidFill>
                <a:uFillTx/>
                <a:latin typeface="Arial"/>
              </a:rPr>
              <a:t>	</a:t>
            </a:r>
            <a:r>
              <a:rPr b="1" lang="en-US" sz="1800" spc="-1" strike="noStrike" u="sng">
                <a:solidFill>
                  <a:srgbClr val="ffffff"/>
                </a:solidFill>
                <a:uFillTx/>
                <a:latin typeface="Arial"/>
              </a:rPr>
              <a:t>Наприклад, JavaScript у браузері може: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algn="just"/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algn="just"/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- додавати на сторінку новий HTML, змінювати наявний вміст, змінювати стилі.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algn="just"/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- реагувати на дії користувача, виконуватись по клацанням миші, рухам вказівника, натисканням клавіш.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algn="just"/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- надсилати запити через мережу на віддалені сервери, upload та download файли 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algn="just"/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-отримувати та встановлювати файли cookie, задавати запитання користавачу, показувати повідомлення.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algn="just"/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- запам’ятовувати дані на стороні клієнта (“locale storage”).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1420920" y="233640"/>
            <a:ext cx="67482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1" lang="uk-UA" sz="1800" spc="-1" strike="noStrike" cap="all">
                <a:solidFill>
                  <a:srgbClr val="ffffff"/>
                </a:solidFill>
                <a:latin typeface="Tw Cen MT"/>
              </a:rPr>
              <a:t>Що НЕ може робити браузерний JavaScript?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0" name="TextShape 2"/>
          <p:cNvSpPr txBox="1"/>
          <p:nvPr/>
        </p:nvSpPr>
        <p:spPr>
          <a:xfrm>
            <a:off x="1149840" y="842400"/>
            <a:ext cx="10241280" cy="5721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algn="just"/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Можливості JavaScript у браузері обмежені заради безпеки користувача. Мета полягає в тому, щоб запобігти доступу зловмисної веб-сторінки до приватної інформації або шкоди даним користувача.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algn="just"/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algn="just"/>
            <a:r>
              <a:rPr b="1" lang="en-US" sz="1800" spc="-1" strike="noStrike" u="sng">
                <a:solidFill>
                  <a:srgbClr val="ffffff"/>
                </a:solidFill>
                <a:uFillTx/>
                <a:latin typeface="Arial"/>
              </a:rPr>
              <a:t>	</a:t>
            </a:r>
            <a:r>
              <a:rPr b="1" lang="en-US" sz="1800" spc="-1" strike="noStrike" u="sng">
                <a:solidFill>
                  <a:srgbClr val="ffffff"/>
                </a:solidFill>
                <a:uFillTx/>
                <a:latin typeface="Arial"/>
              </a:rPr>
              <a:t>Приклади таких обмежень включають: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algn="just"/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algn="just"/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JavaScript на веб-сторінці не може читати / писати довільні файли на жорсткому диску, копіювати їх або виконувати програми. Він не має прямого доступу до функцій ОС.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algn="just"/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algn="just"/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Сучасні браузери дозволяють йому працювати з файлами, але доступ обмежений і надається лише в тому випадку, якщо користувач робить певні дії, наприклад, "перетягує" файл у вікно браузера або виділяє його за допомогою &lt;input&gt;тегу.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algn="just"/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algn="just"/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Є способи взаємодії з камерою / мікрофоном та іншими пристроями, але вони вимагають явного дозволу користувача. Тож сторінка з підтримкою JavaScript може не підступно включати веб-камеру, спостерігати за оточенням.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algn="just"/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algn="just"/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Різні вкладки / вікна, як правило, не знають один про одного. Іноді вони це роблять, наприклад, коли одне вікно використовує JavaScript, щоб відкрити інше. Але навіть у цьому випадку JavaScript з однієї сторінки може не мати доступу до іншої, якщо вони надходять з різних сайтів (з іншого домену, протоколу чи порту).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2868480" y="233640"/>
            <a:ext cx="38509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1" lang="uk-UA" sz="1800" spc="-1" strike="noStrike" cap="all">
                <a:solidFill>
                  <a:srgbClr val="ffffff"/>
                </a:solidFill>
                <a:latin typeface="Tw Cen MT"/>
              </a:rPr>
              <a:t>Унікальність JavaScript?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2" name="TextShape 2"/>
          <p:cNvSpPr txBox="1"/>
          <p:nvPr/>
        </p:nvSpPr>
        <p:spPr>
          <a:xfrm>
            <a:off x="1343160" y="1437840"/>
            <a:ext cx="9629640" cy="3929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У </a:t>
            </a:r>
            <a:r>
              <a:rPr b="1" lang="en-US" sz="1800" spc="-1" strike="noStrike">
                <a:solidFill>
                  <a:srgbClr val="ffffff"/>
                </a:solidFill>
                <a:latin typeface="Arial"/>
              </a:rPr>
              <a:t>JavaScript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 є принаймні три чудові речі: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- Повна інтеграція з HTML / CSS.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- Прості речі робляться просто.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- Підтримка всіх основних браузерів і увімкнення за замовчуванням.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JavaScript - це єдина технологія браузера, яка поєднує ці три речі.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Саме це робить JavaScript унікальним. Ось чому це найпоширеніший інструмент для створення інтерфейсів браузера.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Тим не менш, JavaScript також дозволяє створювати сервери, мобільні додатки тощо.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3817</TotalTime>
  <Application>LibreOffice/6.4.6.2$Linux_X86_64 LibreOffice_project/40$Build-2</Application>
  <Words>1702</Words>
  <Paragraphs>566</Paragraphs>
  <Company>EPAM Systems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2016-10-28T10:52:55Z</dcterms:created>
  <dc:creator>Oleksandr Samuilov</dc:creator>
  <dc:description/>
  <dc:language>en-US</dc:language>
  <cp:lastModifiedBy/>
  <dcterms:modified xsi:type="dcterms:W3CDTF">2021-04-08T23:08:46Z</dcterms:modified>
  <cp:revision>128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EPAM Systems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32</vt:i4>
  </property>
  <property fmtid="{D5CDD505-2E9C-101B-9397-08002B2CF9AE}" pid="9" name="PresentationFormat">
    <vt:lpwstr>Widescreen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41</vt:i4>
  </property>
</Properties>
</file>