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4"/>
  </p:notesMasterIdLst>
  <p:sldSz cx="12192000" cy="6858000" type="custom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ype="http://schemas.openxmlformats.org/officeDocument/2006/relationships/presProps" Target="presProps.xml"/>  <Relationship Id="rId11" Type="http://schemas.openxmlformats.org/officeDocument/2006/relationships/viewProps" Target="viewProps.xml"/>  <Relationship Id="rId12" Type="http://schemas.openxmlformats.org/officeDocument/2006/relationships/theme" Target="theme/theme1.xml"/>  <Relationship Id="rId13" Type="http://schemas.openxmlformats.org/officeDocument/2006/relationships/tableStyles" Target="tableStyles.xml"/>  <Relationship Id="rId1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7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8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9.xml.rels><?xml version="1.0" encoding="UTF-8" standalone="yes"?>
<Relationships xmlns="http://schemas.openxmlformats.org/package/2006/relationships"><Relationship Id="rId1" Target="../media/image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8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9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2020-02-12T20:48:13.584Z</dcterms:created>
  <dcterms:modified xsi:type="dcterms:W3CDTF">2020-02-12T20:48:13.584Z</dcterms:modified>
</cp:coreProperties>
</file>