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6BB3"/>
    <a:srgbClr val="1D1D1D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071E4-46E6-45D7-AF32-43BAB45FBBD3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8D98-3156-4019-9D45-C27B74417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7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5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3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6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5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6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9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0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8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61-8172-454D-B2FF-F6DA749E7438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B175-8561-4B93-BCD2-77AADD8654F2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4BC-6EA9-488F-B80C-397C654B28AB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1DC5-DA3E-446D-A82D-21AEA4947906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504E-A596-44FA-B5F3-134940D67800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E589-E00C-4972-80D7-532423041907}" type="datetime1">
              <a:rPr lang="ru-RU" smtClean="0"/>
              <a:t>04.10.2017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E15-5BFF-4433-9E45-A9458A9E9BFF}" type="datetime1">
              <a:rPr lang="ru-RU" smtClean="0"/>
              <a:t>04.10.2017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0F51-CE1A-42C2-B03C-9E4922CEA349}" type="datetime1">
              <a:rPr lang="ru-RU" smtClean="0"/>
              <a:t>04.10.2017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4582-6AF2-4473-8AEC-3821550A339E}" type="datetime1">
              <a:rPr lang="ru-RU" smtClean="0"/>
              <a:t>04.10.2017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43E8-7B90-465F-9386-F5476D9F075B}" type="datetime1">
              <a:rPr lang="ru-RU" smtClean="0"/>
              <a:t>04.10.2017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D976-F134-474C-B1B4-B090FA6E8A30}" type="datetime1">
              <a:rPr lang="ru-RU" smtClean="0"/>
              <a:t>04.10.2017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3742-4AAD-4C58-95F4-D75E31F8D5E7}" type="datetime1">
              <a:rPr lang="ru-RU" smtClean="0"/>
              <a:t>04.10.2017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27600" y="3818467"/>
            <a:ext cx="6934200" cy="2480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6000" dirty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НАЗВА ВАШОЇ ПРЕЗЕНТАЦІЇ</a:t>
            </a:r>
            <a:endParaRPr lang="ru-RU" sz="6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0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І ТАБЛИЦІ ДЛЯ ПОРІВНЯННЯ ДАНИХ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801"/>
              </p:ext>
            </p:extLst>
          </p:nvPr>
        </p:nvGraphicFramePr>
        <p:xfrm>
          <a:off x="766763" y="1983738"/>
          <a:ext cx="11110912" cy="36074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7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185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solidFill>
                            <a:srgbClr val="0E6BB3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А</a:t>
                      </a:r>
                      <a:endParaRPr lang="ru-RU" sz="2000" dirty="0">
                        <a:solidFill>
                          <a:srgbClr val="0E6BB3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solidFill>
                            <a:srgbClr val="0E6BB3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Б</a:t>
                      </a:r>
                      <a:endParaRPr lang="ru-RU" sz="2000" dirty="0">
                        <a:solidFill>
                          <a:srgbClr val="0E6BB3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solidFill>
                            <a:srgbClr val="0E6BB3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В</a:t>
                      </a:r>
                      <a:endParaRPr lang="ru-RU" sz="2000" dirty="0">
                        <a:solidFill>
                          <a:srgbClr val="0E6BB3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859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solidFill>
                            <a:srgbClr val="0E6BB3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Білий</a:t>
                      </a:r>
                      <a:endParaRPr lang="ru-RU" sz="2000" dirty="0">
                        <a:solidFill>
                          <a:srgbClr val="0E6BB3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50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7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12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859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solidFill>
                            <a:srgbClr val="0E6BB3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Сірий</a:t>
                      </a:r>
                      <a:endParaRPr lang="ru-RU" sz="2000" dirty="0">
                        <a:solidFill>
                          <a:srgbClr val="0E6BB3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20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15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2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859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solidFill>
                            <a:srgbClr val="0E6BB3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Чорний</a:t>
                      </a:r>
                      <a:endParaRPr lang="ru-RU" sz="2000" dirty="0">
                        <a:solidFill>
                          <a:srgbClr val="0E6BB3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6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82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rgbClr val="1D1D1D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74</a:t>
                      </a:r>
                      <a:endParaRPr lang="ru-RU" sz="3000" dirty="0">
                        <a:solidFill>
                          <a:srgbClr val="1D1D1D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5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І ТАБЛИЦІ ДЛЯ ПОРІВНЯННЯ ДАНИХ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3"/>
          <p:cNvSpPr txBox="1">
            <a:spLocks/>
          </p:cNvSpPr>
          <p:nvPr/>
        </p:nvSpPr>
        <p:spPr>
          <a:xfrm>
            <a:off x="638174" y="4410076"/>
            <a:ext cx="10868026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uk-UA" sz="12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23 456 890</a:t>
            </a:r>
            <a:endParaRPr lang="en" sz="12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34505" y="4952858"/>
            <a:ext cx="5173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Вау</a:t>
            </a:r>
            <a:r>
              <a:rPr lang="ru-RU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</a:t>
            </a:r>
            <a:r>
              <a:rPr lang="ru-RU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Це</a:t>
            </a:r>
            <a:r>
              <a:rPr lang="ru-RU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велике</a:t>
            </a:r>
            <a:r>
              <a:rPr lang="ru-RU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число, </a:t>
            </a:r>
            <a:r>
              <a:rPr lang="ru-RU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хіба</a:t>
            </a:r>
            <a:r>
              <a:rPr lang="ru-RU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Ви не </a:t>
            </a:r>
            <a:r>
              <a:rPr lang="ru-RU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пишаєтесь</a:t>
            </a:r>
            <a:r>
              <a:rPr lang="ru-RU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86" y="5759024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6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27600" y="3038475"/>
            <a:ext cx="6934200" cy="6381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6000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ДЯКУЮ ЗА УВАГУ!</a:t>
            </a:r>
            <a:endParaRPr lang="ru-RU" sz="6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3744714-5ADB-48C4-83D4-A6A5756BAD90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4927600" y="5124450"/>
            <a:ext cx="6934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Ваше ім’я</a:t>
            </a:r>
            <a:endParaRPr lang="en-US" sz="30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Email:</a:t>
            </a:r>
            <a:endParaRPr lang="uk-UA" sz="3000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Phone: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ru-RU" sz="3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9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/>
          <p:cNvSpPr txBox="1">
            <a:spLocks/>
          </p:cNvSpPr>
          <p:nvPr/>
        </p:nvSpPr>
        <p:spPr>
          <a:xfrm>
            <a:off x="612544" y="550606"/>
            <a:ext cx="7761599" cy="7865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Зміст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hape 59"/>
          <p:cNvSpPr txBox="1"/>
          <p:nvPr/>
        </p:nvSpPr>
        <p:spPr>
          <a:xfrm>
            <a:off x="612544" y="1989190"/>
            <a:ext cx="11215388" cy="43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uk-UA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РОЗДІЛУ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uk-UA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РОЗДІЛУ 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uk-UA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РОЗДІЛУ</a:t>
            </a:r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66" y="1641987"/>
            <a:ext cx="1484670" cy="1455173"/>
          </a:xfrm>
        </p:spPr>
        <p:txBody>
          <a:bodyPr>
            <a:noAutofit/>
          </a:bodyPr>
          <a:lstStyle/>
          <a:p>
            <a:pPr algn="ctr"/>
            <a:r>
              <a:rPr lang="uk-UA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</a:t>
            </a:r>
            <a:endParaRPr lang="ru-RU" sz="10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9639" y="399197"/>
            <a:ext cx="692624" cy="696035"/>
          </a:xfrm>
        </p:spPr>
        <p:txBody>
          <a:bodyPr/>
          <a:lstStyle/>
          <a:p>
            <a:pPr algn="ctr"/>
            <a:fld id="{6EDC0CA3-7E3A-45E6-9475-D96C252551EF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algn="ctr"/>
              <a:t>3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963900" y="3974125"/>
            <a:ext cx="10904250" cy="23202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РОЗДІЛУ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963900" y="4867275"/>
            <a:ext cx="10904250" cy="14270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Давайте </a:t>
            </a:r>
            <a:r>
              <a:rPr lang="ru-RU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почнемо</a:t>
            </a:r>
            <a:r>
              <a:rPr lang="ru-RU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з </a:t>
            </a:r>
            <a:r>
              <a:rPr lang="ru-RU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першого</a:t>
            </a:r>
            <a:r>
              <a:rPr lang="ru-RU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набору </a:t>
            </a:r>
            <a:r>
              <a:rPr lang="ru-RU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слайдів</a:t>
            </a:r>
            <a:endParaRPr lang="en" sz="3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66" y="1641987"/>
            <a:ext cx="1484670" cy="1455173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uk-UA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ru-RU" sz="10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9639" y="399197"/>
            <a:ext cx="692624" cy="696035"/>
          </a:xfrm>
        </p:spPr>
        <p:txBody>
          <a:bodyPr/>
          <a:lstStyle/>
          <a:p>
            <a:pPr algn="ctr"/>
            <a:fld id="{6EDC0CA3-7E3A-45E6-9475-D96C252551EF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algn="ctr"/>
              <a:t>4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963900" y="3974125"/>
            <a:ext cx="10904250" cy="23202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РОЗДІЛУ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963900" y="4867275"/>
            <a:ext cx="10904250" cy="14270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Давайте </a:t>
            </a:r>
            <a:r>
              <a:rPr lang="ru-RU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почнемо</a:t>
            </a:r>
            <a:r>
              <a:rPr lang="ru-RU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з </a:t>
            </a:r>
            <a:r>
              <a:rPr lang="ru-RU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першого</a:t>
            </a:r>
            <a:r>
              <a:rPr lang="ru-RU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набору </a:t>
            </a:r>
            <a:r>
              <a:rPr lang="ru-RU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слайдів</a:t>
            </a:r>
            <a:endParaRPr lang="en" sz="3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20"/>
          <p:cNvSpPr txBox="1">
            <a:spLocks/>
          </p:cNvSpPr>
          <p:nvPr/>
        </p:nvSpPr>
        <p:spPr>
          <a:xfrm>
            <a:off x="942975" y="3429000"/>
            <a:ext cx="3577450" cy="7239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4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ідея</a:t>
            </a:r>
            <a:endParaRPr lang="en" sz="48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582930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uk-UA" sz="96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ВЕЛИКА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Сконцентруйте увагу Вашої аудиторії над ключовою ідеєю, за допомогою значків та ілюстрацій</a:t>
            </a: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63" y="2183740"/>
            <a:ext cx="2757488" cy="3121685"/>
          </a:xfrm>
          <a:prstGeom prst="rect">
            <a:avLst/>
          </a:prstGeom>
          <a:noFill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КАРТИНКА ВАРТА ТИСЯЧІ СЛІВ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5449888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Складна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ідея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може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бути передана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завдяки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лише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одному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нерухомому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зображенню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Вдала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картинка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дозволяє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поглинати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інформацію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доповідача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значно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швидше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ніж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читання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великого </a:t>
            </a:r>
            <a:r>
              <a:rPr lang="ru-RU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обсягу</a:t>
            </a:r>
            <a:r>
              <a:rPr lang="ru-RU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тексту.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000250"/>
            <a:ext cx="6057900" cy="4381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401763"/>
            <a:ext cx="692624" cy="702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95250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0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Хочете</a:t>
            </a:r>
            <a:r>
              <a:rPr lang="ru-RU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великого </a:t>
            </a:r>
            <a:r>
              <a:rPr lang="ru-RU" sz="3000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впливу</a:t>
            </a:r>
            <a:r>
              <a:rPr lang="ru-RU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>
              <a:spcBef>
                <a:spcPts val="0"/>
              </a:spcBef>
            </a:pPr>
            <a:r>
              <a:rPr lang="ru-RU" sz="3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Використовуйте</a:t>
            </a:r>
            <a:r>
              <a:rPr lang="ru-RU" sz="3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великі</a:t>
            </a:r>
            <a:r>
              <a:rPr lang="ru-RU" sz="3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зображення</a:t>
            </a:r>
            <a:r>
              <a:rPr lang="ru-RU" sz="3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" sz="3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86" y="5759024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ВИКОРИСТОВУЙТЕ ДІАГРАМИ ДЛЯ ПОЯСНЕННЯ ІДЕЙ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57275" y="2371725"/>
            <a:ext cx="3543300" cy="3543300"/>
          </a:xfrm>
          <a:prstGeom prst="ellipse">
            <a:avLst/>
          </a:prstGeom>
          <a:noFill/>
          <a:ln w="127000" cap="flat">
            <a:solidFill>
              <a:srgbClr val="F5F5F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500" dirty="0">
                <a:solidFill>
                  <a:srgbClr val="F5F5F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білий</a:t>
            </a:r>
            <a:endParaRPr lang="ru-RU" sz="5500" dirty="0">
              <a:solidFill>
                <a:srgbClr val="F5F5F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24350" y="2371725"/>
            <a:ext cx="3543300" cy="3543300"/>
          </a:xfrm>
          <a:prstGeom prst="ellipse">
            <a:avLst/>
          </a:prstGeom>
          <a:noFill/>
          <a:ln w="127000" cap="flat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500" dirty="0" err="1">
                <a:solidFill>
                  <a:srgbClr val="7F7F7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сірий</a:t>
            </a:r>
            <a:endParaRPr lang="ru-RU" sz="5500" dirty="0">
              <a:solidFill>
                <a:srgbClr val="7F7F7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600950" y="2371725"/>
            <a:ext cx="3543300" cy="3543300"/>
          </a:xfrm>
          <a:prstGeom prst="ellipse">
            <a:avLst/>
          </a:prstGeom>
          <a:noFill/>
          <a:ln w="127000" cap="flat">
            <a:solidFill>
              <a:srgbClr val="1D1D1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500" spc="-300" dirty="0" err="1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чорний</a:t>
            </a:r>
            <a:endParaRPr lang="ru-RU" sz="5500" spc="-3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0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ctr">
          <a:defRPr sz="3000" dirty="0" smtClean="0">
            <a:solidFill>
              <a:schemeClr val="bg1"/>
            </a:solidFill>
            <a:latin typeface="Segoe UI Semibold" panose="020B0702040204020203" pitchFamily="34" charset="0"/>
            <a:cs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197</Words>
  <Application>Microsoft Office PowerPoint</Application>
  <PresentationFormat>Widescreen</PresentationFormat>
  <Paragraphs>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 Black</vt:lpstr>
      <vt:lpstr>Segoe UI Light</vt:lpstr>
      <vt:lpstr>Segoe UI Semibold</vt:lpstr>
      <vt:lpstr>Segoe UI Semilight</vt:lpstr>
      <vt:lpstr>Тема Office</vt:lpstr>
      <vt:lpstr>НАЗВА ВАШОЇ ПРЕЗЕНТАЦІЇ</vt:lpstr>
      <vt:lpstr>PowerPoint Presentation</vt:lpstr>
      <vt:lpstr>1.</vt:lpstr>
      <vt:lpstr>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Монич</dc:creator>
  <cp:lastModifiedBy>Толмачев Виталий</cp:lastModifiedBy>
  <cp:revision>46</cp:revision>
  <dcterms:created xsi:type="dcterms:W3CDTF">2016-12-05T15:10:26Z</dcterms:created>
  <dcterms:modified xsi:type="dcterms:W3CDTF">2017-10-04T09:30:11Z</dcterms:modified>
</cp:coreProperties>
</file>