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70" r:id="rId4"/>
    <p:sldId id="261" r:id="rId5"/>
    <p:sldId id="269" r:id="rId6"/>
    <p:sldId id="276" r:id="rId7"/>
    <p:sldId id="271" r:id="rId8"/>
    <p:sldId id="274" r:id="rId9"/>
    <p:sldId id="277" r:id="rId10"/>
    <p:sldId id="272" r:id="rId11"/>
    <p:sldId id="275" r:id="rId12"/>
    <p:sldId id="278" r:id="rId13"/>
    <p:sldId id="268" r:id="rId14"/>
    <p:sldId id="280" r:id="rId15"/>
    <p:sldId id="282" r:id="rId16"/>
    <p:sldId id="281" r:id="rId17"/>
    <p:sldId id="262" r:id="rId18"/>
    <p:sldId id="266" r:id="rId19"/>
    <p:sldId id="26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FFFF"/>
    <a:srgbClr val="0E6BB3"/>
    <a:srgbClr val="1D1D1D"/>
    <a:srgbClr val="F5F5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4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071E4-46E6-45D7-AF32-43BAB45FBBD3}" type="datetimeFigureOut">
              <a:rPr lang="ru-RU" smtClean="0"/>
              <a:t>06.10.2017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8D98-3156-4019-9D45-C27B744176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9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470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733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299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760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657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020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077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87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852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4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065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39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75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462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612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634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99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7A61-8172-454D-B2FF-F6DA749E7438}" type="datetime1">
              <a:rPr lang="ru-RU" smtClean="0"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00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B175-8561-4B93-BCD2-77AADD8654F2}" type="datetime1">
              <a:rPr lang="ru-RU" smtClean="0"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09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4BC-6EA9-488F-B80C-397C654B28AB}" type="datetime1">
              <a:rPr lang="ru-RU" smtClean="0"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66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1DC5-DA3E-446D-A82D-21AEA4947906}" type="datetime1">
              <a:rPr lang="ru-RU" smtClean="0"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60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504E-A596-44FA-B5F3-134940D67800}" type="datetime1">
              <a:rPr lang="ru-RU" smtClean="0"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0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E589-E00C-4972-80D7-532423041907}" type="datetime1">
              <a:rPr lang="ru-RU" smtClean="0"/>
              <a:t>06.10.2017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94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E15-5BFF-4433-9E45-A9458A9E9BFF}" type="datetime1">
              <a:rPr lang="ru-RU" smtClean="0"/>
              <a:t>06.10.2017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6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0F51-CE1A-42C2-B03C-9E4922CEA349}" type="datetime1">
              <a:rPr lang="ru-RU" smtClean="0"/>
              <a:t>06.10.2017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43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4582-6AF2-4473-8AEC-3821550A339E}" type="datetime1">
              <a:rPr lang="ru-RU" smtClean="0"/>
              <a:t>06.10.2017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68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43E8-7B90-465F-9386-F5476D9F075B}" type="datetime1">
              <a:rPr lang="ru-RU" smtClean="0"/>
              <a:t>06.10.2017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32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D976-F134-474C-B1B4-B090FA6E8A30}" type="datetime1">
              <a:rPr lang="ru-RU" smtClean="0"/>
              <a:t>06.10.2017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48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3742-4AAD-4C58-95F4-D75E31F8D5E7}" type="datetime1">
              <a:rPr lang="ru-RU" smtClean="0"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58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27600" y="3818467"/>
            <a:ext cx="6934200" cy="248073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000" dirty="0">
                <a:solidFill>
                  <a:srgbClr val="1D1D1D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Best practice with Git</a:t>
            </a:r>
            <a:br>
              <a:rPr lang="en-US" sz="6000" dirty="0">
                <a:solidFill>
                  <a:srgbClr val="1D1D1D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endParaRPr lang="ru-RU" sz="6000" dirty="0">
              <a:solidFill>
                <a:srgbClr val="1D1D1D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80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1DE8245-5CF4-40D2-8AB4-37F6725E229A}" type="slidenum">
              <a:rPr lang="ru-RU" sz="3000" dirty="0">
                <a:solidFill>
                  <a:srgbClr val="0E6BB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10</a:t>
            </a:fld>
            <a:endParaRPr lang="ru-RU" sz="3000" dirty="0">
              <a:solidFill>
                <a:srgbClr val="0E6BB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36"/>
          <p:cNvSpPr txBox="1">
            <a:spLocks/>
          </p:cNvSpPr>
          <p:nvPr/>
        </p:nvSpPr>
        <p:spPr>
          <a:xfrm>
            <a:off x="819150" y="2505075"/>
            <a:ext cx="8655050" cy="923924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dirty="0" err="1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PullRequests</a:t>
            </a:r>
            <a:endParaRPr lang="en" sz="9600" dirty="0">
              <a:solidFill>
                <a:schemeClr val="lt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952500" y="5010150"/>
            <a:ext cx="5372100" cy="295275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sz="20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5" y="555058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4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11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ЗАГОЛОВОК СЛАЙДУ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655637" y="1851815"/>
            <a:ext cx="11202987" cy="44442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Тут Ви маєте: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перелік пунктів;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деякий текст;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пам’ятайте, не перевантажуйте слайди вмістом.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Ваша аудиторія буде читати вміст або слухати Вас, але не те й інше водночас.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0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12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ЗАГОЛОВОК СЛАЙДУ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655637" y="1851815"/>
            <a:ext cx="11202987" cy="44442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Тут Ви маєте: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перелік пунктів;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деякий текст;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пам’ятайте, не перевантажуйте слайди вмістом.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Ваша аудиторія буде читати вміст або слухати Вас, але не те й інше водночас.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3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266" y="1641987"/>
            <a:ext cx="1484670" cy="1455173"/>
          </a:xfrm>
        </p:spPr>
        <p:txBody>
          <a:bodyPr>
            <a:noAutofit/>
          </a:bodyPr>
          <a:lstStyle/>
          <a:p>
            <a:pPr algn="ctr"/>
            <a:r>
              <a:rPr lang="en-US" sz="10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r>
              <a:rPr lang="uk-UA" sz="10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ru-RU" sz="10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269639" y="399197"/>
            <a:ext cx="692624" cy="696035"/>
          </a:xfrm>
        </p:spPr>
        <p:txBody>
          <a:bodyPr/>
          <a:lstStyle/>
          <a:p>
            <a:pPr algn="ctr"/>
            <a:fld id="{6EDC0CA3-7E3A-45E6-9475-D96C252551EF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 algn="ctr"/>
              <a:t>13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99"/>
          <p:cNvSpPr txBox="1">
            <a:spLocks/>
          </p:cNvSpPr>
          <p:nvPr/>
        </p:nvSpPr>
        <p:spPr>
          <a:xfrm>
            <a:off x="963900" y="3974125"/>
            <a:ext cx="10904250" cy="232022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000" dirty="0">
                <a:solidFill>
                  <a:srgbClr val="0E6BB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Submodules</a:t>
            </a:r>
          </a:p>
          <a:p>
            <a:pPr>
              <a:spcBef>
                <a:spcPts val="0"/>
              </a:spcBef>
            </a:pPr>
            <a:endParaRPr lang="en" sz="6000" dirty="0">
              <a:solidFill>
                <a:srgbClr val="0E6BB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00"/>
          <p:cNvSpPr txBox="1">
            <a:spLocks/>
          </p:cNvSpPr>
          <p:nvPr/>
        </p:nvSpPr>
        <p:spPr>
          <a:xfrm>
            <a:off x="963900" y="4867275"/>
            <a:ext cx="10904250" cy="14270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3000" dirty="0" err="1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Vitalii</a:t>
            </a:r>
            <a:r>
              <a:rPr lang="en-US" sz="3000" dirty="0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000" dirty="0" err="1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Tolmachov</a:t>
            </a:r>
            <a:endParaRPr lang="en" sz="3000" dirty="0">
              <a:solidFill>
                <a:srgbClr val="1D1D1D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91968B-095B-4504-8FDA-CCBF88B93B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818" y="3864129"/>
            <a:ext cx="3485182" cy="2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8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14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2 Add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655637" y="1851815"/>
            <a:ext cx="11202987" cy="44442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main project tap: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git submodule add git://github.com/submodulerepo/submodule.git </a:t>
            </a:r>
            <a:r>
              <a:rPr lang="en-US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SubModuleName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dirty="0">
                <a:solidFill>
                  <a:srgbClr val="3399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//check  .</a:t>
            </a:r>
            <a:r>
              <a:rPr lang="en-US" sz="1400" dirty="0" err="1">
                <a:solidFill>
                  <a:srgbClr val="3399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gitmodules</a:t>
            </a:r>
            <a:r>
              <a:rPr lang="en-US" sz="1400" dirty="0">
                <a:solidFill>
                  <a:srgbClr val="3399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file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 commit -am 'Added submodules'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 push -u origin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4C57B2-E586-4B8D-B52A-DF7AA7CFA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253" y="2942481"/>
            <a:ext cx="7161140" cy="388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8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15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2 Use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655637" y="1851815"/>
            <a:ext cx="11202987" cy="44442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Submodule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Make changes in main project: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 commit -am 'Main Commit’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git submodule </a:t>
            </a:r>
            <a:r>
              <a:rPr lang="en-US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foreach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'git add .’ </a:t>
            </a:r>
            <a:r>
              <a:rPr lang="en-US" sz="1400" dirty="0">
                <a:solidFill>
                  <a:srgbClr val="3399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//add changed files if need</a:t>
            </a:r>
            <a:endParaRPr lang="en-US" sz="1400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 submodule </a:t>
            </a:r>
            <a:r>
              <a:rPr lang="en-US" sz="1400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foreach</a:t>
            </a:r>
            <a:r>
              <a:rPr lang="en-US" sz="1400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"git commit -am 'Submodule commit’” </a:t>
            </a:r>
            <a:r>
              <a:rPr lang="en-US" sz="1400" dirty="0">
                <a:solidFill>
                  <a:srgbClr val="3399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</a:t>
            </a:r>
            <a:r>
              <a:rPr lang="en-US" sz="1400" dirty="0" err="1">
                <a:solidFill>
                  <a:srgbClr val="3399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commiting</a:t>
            </a:r>
            <a:r>
              <a:rPr lang="en-US" sz="1400" dirty="0">
                <a:solidFill>
                  <a:srgbClr val="3399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submodule</a:t>
            </a:r>
            <a:endParaRPr lang="en-US" sz="1400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 submodule </a:t>
            </a:r>
            <a:r>
              <a:rPr lang="en-US" sz="1400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foreach</a:t>
            </a:r>
            <a:r>
              <a:rPr lang="en-US" sz="1400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'git push origin’ </a:t>
            </a:r>
            <a:r>
              <a:rPr lang="en-US" sz="1400" dirty="0">
                <a:solidFill>
                  <a:srgbClr val="3399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//pushing to submodule</a:t>
            </a:r>
            <a:endParaRPr lang="en-US" sz="1400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 push --</a:t>
            </a:r>
            <a:r>
              <a:rPr lang="en-US" sz="1400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recurse</a:t>
            </a:r>
            <a:r>
              <a:rPr lang="en-US" sz="1400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-submodules=check </a:t>
            </a:r>
            <a:r>
              <a:rPr lang="en-US" sz="1400" dirty="0">
                <a:solidFill>
                  <a:srgbClr val="3399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//push main</a:t>
            </a:r>
            <a:endParaRPr lang="en-US" sz="1400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7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16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2 get changes?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412964" y="1866847"/>
            <a:ext cx="8370309" cy="373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 clone git://github.com/schacon/myproject.git  </a:t>
            </a:r>
            <a:endParaRPr lang="uk-UA" sz="1400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Go to project folder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 submodule </a:t>
            </a:r>
            <a:r>
              <a:rPr lang="en-US" sz="1400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init</a:t>
            </a:r>
            <a:r>
              <a:rPr lang="en-US" sz="1400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--recursive  </a:t>
            </a:r>
            <a:r>
              <a:rPr lang="en-US" sz="1400" dirty="0">
                <a:solidFill>
                  <a:srgbClr val="3399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//Let Git know about submodules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 submodule update --recursive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25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1E354FD-5D5B-4F9E-A7DB-BDCEF4AB1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11" y="1766090"/>
            <a:ext cx="2765744" cy="92191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2000250"/>
            <a:ext cx="6057900" cy="4381500"/>
          </a:xfrm>
          <a:prstGeom prst="rect">
            <a:avLst/>
          </a:prstGeom>
        </p:spPr>
      </p:pic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17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Summary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655636" y="1851815"/>
            <a:ext cx="6911234" cy="44442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is awesome, let’s migrate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Always use forks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setting for branches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PullRequest</a:t>
            </a:r>
            <a:r>
              <a:rPr lang="en-US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before merging with central repository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submodules for huge projects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is coming…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91EBB8-C8D1-4432-A6FB-C417C69EEA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4" y="5762417"/>
            <a:ext cx="2306972" cy="82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4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3"/>
          <p:cNvSpPr txBox="1">
            <a:spLocks/>
          </p:cNvSpPr>
          <p:nvPr/>
        </p:nvSpPr>
        <p:spPr>
          <a:xfrm>
            <a:off x="638174" y="4410076"/>
            <a:ext cx="10868026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12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QA</a:t>
            </a:r>
            <a:endParaRPr lang="en" sz="12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86" y="5759024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62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27600" y="3038475"/>
            <a:ext cx="6934200" cy="6381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uk-UA" sz="6000" dirty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ДЯКУЮ ЗА УВАГУ!</a:t>
            </a:r>
            <a:endParaRPr lang="ru-RU" sz="6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3744714-5ADB-48C4-83D4-A6A5756BAD90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19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4927600" y="5124450"/>
            <a:ext cx="6934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uk-UA" sz="3000" dirty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Ваше ім’я</a:t>
            </a:r>
            <a:endParaRPr lang="en-US" sz="3000" dirty="0">
              <a:solidFill>
                <a:srgbClr val="FFFFFF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FFFFFF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Email:</a:t>
            </a:r>
            <a:endParaRPr lang="uk-UA" sz="3000" dirty="0">
              <a:solidFill>
                <a:srgbClr val="FFFFFF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FFFFFF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Phone:</a:t>
            </a:r>
          </a:p>
          <a:p>
            <a:pPr>
              <a:lnSpc>
                <a:spcPct val="100000"/>
              </a:lnSpc>
            </a:pPr>
            <a:endParaRPr lang="en-US" sz="3000" dirty="0">
              <a:solidFill>
                <a:srgbClr val="FFFFFF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ru-RU" sz="30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39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8"/>
          <p:cNvSpPr txBox="1">
            <a:spLocks/>
          </p:cNvSpPr>
          <p:nvPr/>
        </p:nvSpPr>
        <p:spPr>
          <a:xfrm>
            <a:off x="612544" y="550606"/>
            <a:ext cx="7761599" cy="78658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6000" dirty="0">
                <a:solidFill>
                  <a:srgbClr val="0E6BB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Зміст</a:t>
            </a:r>
            <a:endParaRPr lang="en" sz="6000" dirty="0">
              <a:solidFill>
                <a:srgbClr val="0E6BB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hape 59"/>
          <p:cNvSpPr txBox="1"/>
          <p:nvPr/>
        </p:nvSpPr>
        <p:spPr>
          <a:xfrm>
            <a:off x="612544" y="1989190"/>
            <a:ext cx="11215388" cy="4326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61950" indent="-361950">
              <a:lnSpc>
                <a:spcPct val="150000"/>
              </a:lnSpc>
              <a:spcBef>
                <a:spcPts val="600"/>
              </a:spcBef>
              <a:buClr>
                <a:srgbClr val="1D1D1D"/>
              </a:buClr>
              <a:buSzPct val="75000"/>
              <a:buFont typeface="Segoe UI Light" panose="020B0502040204020203" pitchFamily="34" charset="0"/>
              <a:buChar char="•"/>
            </a:pPr>
            <a:r>
              <a:rPr lang="en-US" sz="3000" dirty="0">
                <a:solidFill>
                  <a:srgbClr val="1D1D1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Forks </a:t>
            </a:r>
            <a:endParaRPr lang="uk-UA" sz="3000" dirty="0">
              <a:solidFill>
                <a:srgbClr val="1D1D1D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61950" indent="-361950">
              <a:lnSpc>
                <a:spcPct val="150000"/>
              </a:lnSpc>
              <a:spcBef>
                <a:spcPts val="600"/>
              </a:spcBef>
              <a:buClr>
                <a:srgbClr val="1D1D1D"/>
              </a:buClr>
              <a:buSzPct val="75000"/>
              <a:buFont typeface="Segoe UI Light" panose="020B0502040204020203" pitchFamily="34" charset="0"/>
              <a:buChar char="•"/>
            </a:pPr>
            <a:r>
              <a:rPr lang="en-US" sz="3000" dirty="0">
                <a:solidFill>
                  <a:srgbClr val="1D1D1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Branches</a:t>
            </a:r>
          </a:p>
          <a:p>
            <a:pPr marL="361950" indent="-361950">
              <a:lnSpc>
                <a:spcPct val="150000"/>
              </a:lnSpc>
              <a:spcBef>
                <a:spcPts val="600"/>
              </a:spcBef>
              <a:buClr>
                <a:srgbClr val="1D1D1D"/>
              </a:buClr>
              <a:buSzPct val="75000"/>
              <a:buFont typeface="Segoe UI Light" panose="020B0502040204020203" pitchFamily="34" charset="0"/>
              <a:buChar char="•"/>
            </a:pPr>
            <a:r>
              <a:rPr lang="en-US" sz="3000" dirty="0" err="1">
                <a:solidFill>
                  <a:srgbClr val="1D1D1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PullRequest</a:t>
            </a:r>
            <a:endParaRPr lang="uk-UA" sz="3000" dirty="0">
              <a:solidFill>
                <a:srgbClr val="1D1D1D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61950" indent="-361950">
              <a:lnSpc>
                <a:spcPct val="150000"/>
              </a:lnSpc>
              <a:spcBef>
                <a:spcPts val="600"/>
              </a:spcBef>
              <a:buClr>
                <a:srgbClr val="1D1D1D"/>
              </a:buClr>
              <a:buSzPct val="75000"/>
              <a:buFont typeface="Segoe UI Light" panose="020B0502040204020203" pitchFamily="34" charset="0"/>
              <a:buChar char="•"/>
            </a:pPr>
            <a:r>
              <a:rPr lang="en-US" sz="3000" dirty="0">
                <a:solidFill>
                  <a:srgbClr val="1D1D1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Submodules</a:t>
            </a:r>
            <a:endParaRPr lang="uk-UA" sz="3000" dirty="0">
              <a:solidFill>
                <a:srgbClr val="1D1D1D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000" dirty="0">
                <a:solidFill>
                  <a:srgbClr val="0E6BB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2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266" y="1641987"/>
            <a:ext cx="1484670" cy="1455173"/>
          </a:xfrm>
        </p:spPr>
        <p:txBody>
          <a:bodyPr>
            <a:noAutofit/>
          </a:bodyPr>
          <a:lstStyle/>
          <a:p>
            <a:pPr algn="ctr"/>
            <a:r>
              <a:rPr lang="en-US" sz="10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r>
              <a:rPr lang="uk-UA" sz="10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ru-RU" sz="10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269639" y="399197"/>
            <a:ext cx="692624" cy="696035"/>
          </a:xfrm>
        </p:spPr>
        <p:txBody>
          <a:bodyPr/>
          <a:lstStyle/>
          <a:p>
            <a:pPr algn="ctr"/>
            <a:fld id="{6EDC0CA3-7E3A-45E6-9475-D96C252551EF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 algn="ctr"/>
              <a:t>3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99"/>
          <p:cNvSpPr txBox="1">
            <a:spLocks/>
          </p:cNvSpPr>
          <p:nvPr/>
        </p:nvSpPr>
        <p:spPr>
          <a:xfrm>
            <a:off x="963900" y="3974125"/>
            <a:ext cx="10904250" cy="232022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000" dirty="0">
                <a:solidFill>
                  <a:srgbClr val="0E6BB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Forks, Branches, </a:t>
            </a:r>
            <a:r>
              <a:rPr lang="en-US" sz="6000" dirty="0" err="1">
                <a:solidFill>
                  <a:srgbClr val="0E6BB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PullRequest</a:t>
            </a:r>
            <a:endParaRPr lang="en" sz="6000" dirty="0">
              <a:solidFill>
                <a:srgbClr val="0E6BB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00"/>
          <p:cNvSpPr txBox="1">
            <a:spLocks/>
          </p:cNvSpPr>
          <p:nvPr/>
        </p:nvSpPr>
        <p:spPr>
          <a:xfrm>
            <a:off x="963900" y="4867275"/>
            <a:ext cx="10904250" cy="14270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3000" dirty="0" err="1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Maksym</a:t>
            </a:r>
            <a:r>
              <a:rPr lang="en-US" sz="3000" dirty="0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000" dirty="0" err="1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Kheilyk</a:t>
            </a:r>
            <a:endParaRPr lang="en" sz="3000" dirty="0">
              <a:solidFill>
                <a:srgbClr val="1D1D1D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1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1DE8245-5CF4-40D2-8AB4-37F6725E229A}" type="slidenum">
              <a:rPr lang="ru-RU" sz="3000" dirty="0">
                <a:solidFill>
                  <a:srgbClr val="0E6BB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fld>
            <a:endParaRPr lang="ru-RU" sz="3000" dirty="0">
              <a:solidFill>
                <a:srgbClr val="0E6BB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36"/>
          <p:cNvSpPr txBox="1">
            <a:spLocks/>
          </p:cNvSpPr>
          <p:nvPr/>
        </p:nvSpPr>
        <p:spPr>
          <a:xfrm>
            <a:off x="819150" y="2505075"/>
            <a:ext cx="5829300" cy="923924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Forks</a:t>
            </a:r>
            <a:endParaRPr lang="en" sz="9600" dirty="0">
              <a:solidFill>
                <a:schemeClr val="lt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952500" y="5010150"/>
            <a:ext cx="5372100" cy="295275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sz="20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5" y="555058"/>
            <a:ext cx="1383795" cy="548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3886F9-0A8E-495C-A2EC-49236B0F6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366" y="3330375"/>
            <a:ext cx="6666667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1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ЗАГОЛОВОК СЛАЙДУ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655637" y="1851815"/>
            <a:ext cx="11202987" cy="44442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Тут Ви маєте: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перелік пунктів;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деякий текст;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пам’ятайте, не перевантажуйте слайди вмістом.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Ваша аудиторія буде читати вміст або слухати Вас, але не те й інше водночас.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5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ЗАГОЛОВОК СЛАЙДУ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655637" y="1851815"/>
            <a:ext cx="11202987" cy="44442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Тут Ви маєте: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перелік пунктів;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деякий текст;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пам’ятайте, не перевантажуйте слайди вмістом.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Ваша аудиторія буде читати вміст або слухати Вас, але не те й інше водночас.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0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1DE8245-5CF4-40D2-8AB4-37F6725E229A}" type="slidenum">
              <a:rPr lang="ru-RU" sz="3000" dirty="0">
                <a:solidFill>
                  <a:srgbClr val="0E6BB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7</a:t>
            </a:fld>
            <a:endParaRPr lang="ru-RU" sz="3000" dirty="0">
              <a:solidFill>
                <a:srgbClr val="0E6BB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36"/>
          <p:cNvSpPr txBox="1">
            <a:spLocks/>
          </p:cNvSpPr>
          <p:nvPr/>
        </p:nvSpPr>
        <p:spPr>
          <a:xfrm>
            <a:off x="819150" y="2505075"/>
            <a:ext cx="5829300" cy="923924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Branches</a:t>
            </a:r>
            <a:endParaRPr lang="en" sz="9600" dirty="0">
              <a:solidFill>
                <a:schemeClr val="lt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952500" y="5010150"/>
            <a:ext cx="5372100" cy="295275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sz="20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5" y="555058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2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8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ЗАГОЛОВОК СЛАЙДУ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655637" y="1851815"/>
            <a:ext cx="11202987" cy="44442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Тут Ви маєте: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перелік пунктів;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деякий текст;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пам’ятайте, не перевантажуйте слайди вмістом.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Ваша аудиторія буде читати вміст або слухати Вас, але не те й інше водночас.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0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9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ЗАГОЛОВОК СЛАЙДУ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655637" y="1851815"/>
            <a:ext cx="11202987" cy="44442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Тут Ви маєте: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перелік пунктів;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деякий текст;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пам’ятайте, не перевантажуйте слайди вмістом.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Ваша аудиторія буде читати вміст або слухати Вас, але не те й інше водночас.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893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 algn="ctr">
          <a:defRPr sz="3000" dirty="0" smtClean="0">
            <a:solidFill>
              <a:schemeClr val="bg1"/>
            </a:solidFill>
            <a:latin typeface="Segoe UI Semibold" panose="020B0702040204020203" pitchFamily="34" charset="0"/>
            <a:cs typeface="Segoe UI Semibold" panose="020B07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457</Words>
  <Application>Microsoft Office PowerPoint</Application>
  <PresentationFormat>Widescreen</PresentationFormat>
  <Paragraphs>117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Segoe UI Black</vt:lpstr>
      <vt:lpstr>Segoe UI Light</vt:lpstr>
      <vt:lpstr>Segoe UI Semibold</vt:lpstr>
      <vt:lpstr>Segoe UI Semilight</vt:lpstr>
      <vt:lpstr>Тема Office</vt:lpstr>
      <vt:lpstr>Best practice with Git </vt:lpstr>
      <vt:lpstr>PowerPoint Presentation</vt:lpstr>
      <vt:lpstr>1.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Ярослав Монич</dc:creator>
  <cp:lastModifiedBy>Толмачев Виталий</cp:lastModifiedBy>
  <cp:revision>60</cp:revision>
  <dcterms:created xsi:type="dcterms:W3CDTF">2016-12-05T15:10:26Z</dcterms:created>
  <dcterms:modified xsi:type="dcterms:W3CDTF">2017-10-06T11:53:48Z</dcterms:modified>
</cp:coreProperties>
</file>