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.jpe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3"/>
          <p:cNvSpPr txBox="1"/>
          <p:nvPr>
            <p:ph type="title"/>
          </p:nvPr>
        </p:nvSpPr>
        <p:spPr>
          <a:xfrm>
            <a:off x="4927600" y="3818467"/>
            <a:ext cx="6934200" cy="2480732"/>
          </a:xfrm>
          <a:prstGeom prst="rect">
            <a:avLst/>
          </a:prstGeom>
        </p:spPr>
        <p:txBody>
          <a:bodyPr/>
          <a:lstStyle/>
          <a:p>
            <a:pPr defTabSz="886968">
              <a:lnSpc>
                <a:spcPct val="100000"/>
              </a:lnSpc>
              <a:defRPr b="1" sz="5238">
                <a:solidFill>
                  <a:srgbClr val="1D1D1D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Best practice with Git</a:t>
            </a:r>
            <a:br/>
          </a:p>
        </p:txBody>
      </p:sp>
      <p:sp>
        <p:nvSpPr>
          <p:cNvPr id="113" name="Номер слайда 4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1"/>
          <p:cNvSpPr txBox="1"/>
          <p:nvPr>
            <p:ph type="title"/>
          </p:nvPr>
        </p:nvSpPr>
        <p:spPr>
          <a:xfrm>
            <a:off x="629265" y="1641986"/>
            <a:ext cx="1484672" cy="1455174"/>
          </a:xfrm>
          <a:prstGeom prst="rect">
            <a:avLst/>
          </a:prstGeom>
        </p:spPr>
        <p:txBody>
          <a:bodyPr/>
          <a:lstStyle/>
          <a:p>
            <a:pPr algn="ctr" defTabSz="822959">
              <a:defRPr b="1" sz="9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2</a:t>
            </a:r>
            <a:r>
              <a:t>.</a:t>
            </a:r>
          </a:p>
        </p:txBody>
      </p:sp>
      <p:sp>
        <p:nvSpPr>
          <p:cNvPr id="161" name="Номер слайда 2"/>
          <p:cNvSpPr txBox="1"/>
          <p:nvPr>
            <p:ph type="sldNum" sz="quarter" idx="2"/>
          </p:nvPr>
        </p:nvSpPr>
        <p:spPr>
          <a:xfrm>
            <a:off x="11351987" y="472894"/>
            <a:ext cx="527929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Shape 99"/>
          <p:cNvSpPr txBox="1"/>
          <p:nvPr/>
        </p:nvSpPr>
        <p:spPr>
          <a:xfrm>
            <a:off x="963900" y="3974124"/>
            <a:ext cx="10904250" cy="1678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90000"/>
              </a:lnSpc>
              <a:defRPr b="1" sz="6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Submodules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163" name="Shape 100"/>
          <p:cNvSpPr txBox="1"/>
          <p:nvPr/>
        </p:nvSpPr>
        <p:spPr>
          <a:xfrm>
            <a:off x="963900" y="4867274"/>
            <a:ext cx="1090425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28600" indent="-228600">
              <a:lnSpc>
                <a:spcPct val="90000"/>
              </a:lnSpc>
              <a:defRPr sz="3000">
                <a:solidFill>
                  <a:srgbClr val="1D1D1D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/>
            <a:r>
              <a:t>Vitalii Tolmachov</a:t>
            </a:r>
          </a:p>
        </p:txBody>
      </p:sp>
      <p:pic>
        <p:nvPicPr>
          <p:cNvPr id="164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2818" y="3864128"/>
            <a:ext cx="3485182" cy="254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омер слайда 2"/>
          <p:cNvSpPr txBox="1"/>
          <p:nvPr>
            <p:ph type="sldNum" sz="quarter" idx="2"/>
          </p:nvPr>
        </p:nvSpPr>
        <p:spPr>
          <a:xfrm>
            <a:off x="11362405" y="472894"/>
            <a:ext cx="507093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Shape 113"/>
          <p:cNvSpPr txBox="1"/>
          <p:nvPr/>
        </p:nvSpPr>
        <p:spPr>
          <a:xfrm>
            <a:off x="638175" y="455183"/>
            <a:ext cx="10506075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How 2 Add</a:t>
            </a:r>
          </a:p>
        </p:txBody>
      </p:sp>
      <p:sp>
        <p:nvSpPr>
          <p:cNvPr id="169" name="Shape 114"/>
          <p:cNvSpPr txBox="1"/>
          <p:nvPr/>
        </p:nvSpPr>
        <p:spPr>
          <a:xfrm>
            <a:off x="655636" y="1851815"/>
            <a:ext cx="11202989" cy="146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In main project tap:</a:t>
            </a:r>
            <a:endParaRPr sz="2800"/>
          </a:p>
          <a:p>
            <a:pPr>
              <a:lnSpc>
                <a:spcPct val="150000"/>
              </a:lnSpc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add git://github.com/submodulerepo/submodule.git SubModuleName </a:t>
            </a:r>
            <a:r>
              <a:rPr>
                <a:solidFill>
                  <a:srgbClr val="339933"/>
                </a:solidFill>
              </a:rPr>
              <a:t>//check  .gitmodules file</a:t>
            </a:r>
            <a:endParaRPr sz="2800"/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commit -am 'Added submodules'</a:t>
            </a:r>
            <a:endParaRPr sz="2800"/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push -u origin</a:t>
            </a:r>
          </a:p>
        </p:txBody>
      </p:sp>
      <p:pic>
        <p:nvPicPr>
          <p:cNvPr id="170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3253" y="2942481"/>
            <a:ext cx="7161140" cy="38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Номер слайда 2"/>
          <p:cNvSpPr txBox="1"/>
          <p:nvPr>
            <p:ph type="sldNum" sz="quarter" idx="2"/>
          </p:nvPr>
        </p:nvSpPr>
        <p:spPr>
          <a:xfrm>
            <a:off x="11351987" y="472894"/>
            <a:ext cx="527929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Shape 113"/>
          <p:cNvSpPr txBox="1"/>
          <p:nvPr/>
        </p:nvSpPr>
        <p:spPr>
          <a:xfrm>
            <a:off x="638175" y="455183"/>
            <a:ext cx="10506075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How 2 Use</a:t>
            </a:r>
          </a:p>
        </p:txBody>
      </p:sp>
      <p:sp>
        <p:nvSpPr>
          <p:cNvPr id="175" name="Shape 114"/>
          <p:cNvSpPr txBox="1"/>
          <p:nvPr/>
        </p:nvSpPr>
        <p:spPr>
          <a:xfrm>
            <a:off x="655636" y="1851815"/>
            <a:ext cx="11202989" cy="253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How to Use Submodule</a:t>
            </a:r>
            <a:endParaRPr sz="2800"/>
          </a:p>
          <a:p>
            <a:pPr>
              <a:lnSpc>
                <a:spcPct val="150000"/>
              </a:lnSpc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Make changes in main project:</a:t>
            </a:r>
            <a:endParaRPr sz="2800"/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commit -am 'Main Commit’</a:t>
            </a:r>
            <a:endParaRPr sz="2800"/>
          </a:p>
          <a:p>
            <a:pPr>
              <a:lnSpc>
                <a:spcPct val="150000"/>
              </a:lnSpc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foreach 'git add .’ </a:t>
            </a:r>
            <a:r>
              <a:rPr>
                <a:solidFill>
                  <a:srgbClr val="339933"/>
                </a:solidFill>
              </a:rPr>
              <a:t>//add changed files if need</a:t>
            </a:r>
            <a:endParaRPr>
              <a:solidFill>
                <a:srgbClr val="1D1D1D"/>
              </a:solidFill>
            </a:endParaRPr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foreach "git commit -am 'Submodule commit’” </a:t>
            </a:r>
            <a:r>
              <a:rPr>
                <a:solidFill>
                  <a:srgbClr val="339933"/>
                </a:solidFill>
              </a:rPr>
              <a:t>//commiting to submodule</a:t>
            </a:r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foreach 'git push origin’ </a:t>
            </a:r>
            <a:r>
              <a:rPr>
                <a:solidFill>
                  <a:srgbClr val="339933"/>
                </a:solidFill>
              </a:rPr>
              <a:t>//pushing to submodule</a:t>
            </a:r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push --recurse-submodules=check </a:t>
            </a:r>
            <a:r>
              <a:rPr>
                <a:solidFill>
                  <a:srgbClr val="339933"/>
                </a:solidFill>
              </a:rPr>
              <a:t>//push main</a:t>
            </a:r>
          </a:p>
        </p:txBody>
      </p:sp>
      <p:pic>
        <p:nvPicPr>
          <p:cNvPr id="176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Номер слайда 2"/>
          <p:cNvSpPr txBox="1"/>
          <p:nvPr>
            <p:ph type="sldNum" sz="quarter" idx="2"/>
          </p:nvPr>
        </p:nvSpPr>
        <p:spPr>
          <a:xfrm>
            <a:off x="11351987" y="472894"/>
            <a:ext cx="527929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9" name="Shape 113"/>
          <p:cNvSpPr txBox="1"/>
          <p:nvPr/>
        </p:nvSpPr>
        <p:spPr>
          <a:xfrm>
            <a:off x="638175" y="455183"/>
            <a:ext cx="10506075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How 2 get changes?</a:t>
            </a:r>
          </a:p>
        </p:txBody>
      </p:sp>
      <p:sp>
        <p:nvSpPr>
          <p:cNvPr id="180" name="Shape 114"/>
          <p:cNvSpPr txBox="1"/>
          <p:nvPr/>
        </p:nvSpPr>
        <p:spPr>
          <a:xfrm>
            <a:off x="412963" y="1866847"/>
            <a:ext cx="8370311" cy="14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clone git://github.com/schacon/myproject.git  </a:t>
            </a:r>
          </a:p>
          <a:p>
            <a:pPr>
              <a:lnSpc>
                <a:spcPct val="150000"/>
              </a:lnSpc>
              <a:defRPr sz="1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Go to project folder</a:t>
            </a:r>
            <a:endParaRPr sz="2800"/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init --recursive  </a:t>
            </a:r>
            <a:r>
              <a:rPr>
                <a:solidFill>
                  <a:srgbClr val="339933"/>
                </a:solidFill>
              </a:rPr>
              <a:t>//Let Git know about submodules </a:t>
            </a:r>
            <a:endParaRPr sz="2800"/>
          </a:p>
          <a:p>
            <a:pPr>
              <a:lnSpc>
                <a:spcPct val="150000"/>
              </a:lnSpc>
              <a:defRPr sz="14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git submodule update --recursive</a:t>
            </a:r>
          </a:p>
        </p:txBody>
      </p:sp>
      <p:pic>
        <p:nvPicPr>
          <p:cNvPr id="181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911" y="1766090"/>
            <a:ext cx="2765744" cy="921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Рисунок 1" descr="Рисунок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0750" y="2000250"/>
            <a:ext cx="60579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Номер слайда 2"/>
          <p:cNvSpPr txBox="1"/>
          <p:nvPr>
            <p:ph type="sldNum" sz="quarter" idx="2"/>
          </p:nvPr>
        </p:nvSpPr>
        <p:spPr>
          <a:xfrm>
            <a:off x="11351987" y="472894"/>
            <a:ext cx="527929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Shape 113"/>
          <p:cNvSpPr txBox="1"/>
          <p:nvPr/>
        </p:nvSpPr>
        <p:spPr>
          <a:xfrm>
            <a:off x="638175" y="455183"/>
            <a:ext cx="10506075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87" name="Shape 114"/>
          <p:cNvSpPr txBox="1"/>
          <p:nvPr/>
        </p:nvSpPr>
        <p:spPr>
          <a:xfrm>
            <a:off x="655636" y="1851815"/>
            <a:ext cx="6911234" cy="514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                        is awesome, let’s migrate</a:t>
            </a:r>
          </a:p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Always use forks</a:t>
            </a:r>
          </a:p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Use setting for branches</a:t>
            </a:r>
          </a:p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PullRequest before merging with central repository</a:t>
            </a:r>
          </a:p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Use submodules for huge projects</a:t>
            </a:r>
          </a:p>
          <a:p>
            <a:pPr marL="228600" indent="-228600">
              <a:lnSpc>
                <a:spcPct val="150000"/>
              </a:lnSpc>
              <a:buSzPct val="100000"/>
              <a:buChar char="-"/>
              <a:defRPr sz="2800">
                <a:solidFill>
                  <a:srgbClr val="1D1D1D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                             is coming…</a:t>
            </a:r>
          </a:p>
        </p:txBody>
      </p:sp>
      <p:pic>
        <p:nvPicPr>
          <p:cNvPr id="188" name="Рисунок 6" descr="Рисунок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0904" y="5762416"/>
            <a:ext cx="2306972" cy="82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 2"/>
          <p:cNvSpPr txBox="1"/>
          <p:nvPr>
            <p:ph type="sldNum" sz="quarter" idx="2"/>
          </p:nvPr>
        </p:nvSpPr>
        <p:spPr>
          <a:xfrm>
            <a:off x="11351987" y="472894"/>
            <a:ext cx="527929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Shape 113"/>
          <p:cNvSpPr txBox="1"/>
          <p:nvPr/>
        </p:nvSpPr>
        <p:spPr>
          <a:xfrm>
            <a:off x="638174" y="2941208"/>
            <a:ext cx="10868026" cy="201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 algn="ctr">
              <a:lnSpc>
                <a:spcPct val="90000"/>
              </a:lnSpc>
              <a:defRPr b="1" sz="12000">
                <a:solidFill>
                  <a:srgbClr val="0070C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Q</a:t>
            </a:r>
            <a:r>
              <a:rPr sz="7100"/>
              <a:t>&amp;</a:t>
            </a:r>
            <a:r>
              <a:t>A</a:t>
            </a:r>
          </a:p>
        </p:txBody>
      </p:sp>
      <p:pic>
        <p:nvPicPr>
          <p:cNvPr id="193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285" y="5759024"/>
            <a:ext cx="1383796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58"/>
          <p:cNvSpPr txBox="1"/>
          <p:nvPr/>
        </p:nvSpPr>
        <p:spPr>
          <a:xfrm>
            <a:off x="612543" y="239937"/>
            <a:ext cx="77616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90000"/>
              </a:lnSpc>
              <a:defRPr b="1" sz="6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Зміст</a:t>
            </a:r>
          </a:p>
        </p:txBody>
      </p:sp>
      <p:sp>
        <p:nvSpPr>
          <p:cNvPr id="116" name="Shape 59"/>
          <p:cNvSpPr txBox="1"/>
          <p:nvPr/>
        </p:nvSpPr>
        <p:spPr>
          <a:xfrm>
            <a:off x="612543" y="1989189"/>
            <a:ext cx="11215390" cy="292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Helvetica Light"/>
              <a:buChar char="•"/>
              <a:defRPr b="1" sz="3000">
                <a:solidFill>
                  <a:srgbClr val="1D1D1D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Forks 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Helvetica Light"/>
              <a:buChar char="•"/>
              <a:defRPr b="1" sz="3000">
                <a:solidFill>
                  <a:srgbClr val="1D1D1D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Branches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Helvetica Light"/>
              <a:buChar char="•"/>
              <a:defRPr b="1" sz="3000">
                <a:solidFill>
                  <a:srgbClr val="1D1D1D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PullRequest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Helvetica Light"/>
              <a:buChar char="•"/>
              <a:defRPr b="1" sz="3000">
                <a:solidFill>
                  <a:srgbClr val="1D1D1D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Submodules</a:t>
            </a:r>
          </a:p>
        </p:txBody>
      </p:sp>
      <p:sp>
        <p:nvSpPr>
          <p:cNvPr id="117" name="Номер слайда 2"/>
          <p:cNvSpPr txBox="1"/>
          <p:nvPr/>
        </p:nvSpPr>
        <p:spPr>
          <a:xfrm>
            <a:off x="11269639" y="472894"/>
            <a:ext cx="69262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18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629265" y="1641986"/>
            <a:ext cx="1484672" cy="1455174"/>
          </a:xfrm>
          <a:prstGeom prst="rect">
            <a:avLst/>
          </a:prstGeom>
        </p:spPr>
        <p:txBody>
          <a:bodyPr/>
          <a:lstStyle/>
          <a:p>
            <a:pPr algn="ctr" defTabSz="822959">
              <a:defRPr b="1" sz="9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1</a:t>
            </a:r>
            <a:r>
              <a:t>.</a:t>
            </a:r>
          </a:p>
        </p:txBody>
      </p:sp>
      <p:sp>
        <p:nvSpPr>
          <p:cNvPr id="121" name="Номер слайда 2"/>
          <p:cNvSpPr txBox="1"/>
          <p:nvPr>
            <p:ph type="sldNum" sz="quarter" idx="2"/>
          </p:nvPr>
        </p:nvSpPr>
        <p:spPr>
          <a:xfrm>
            <a:off x="11457934" y="472894"/>
            <a:ext cx="316035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Shape 99"/>
          <p:cNvSpPr txBox="1"/>
          <p:nvPr/>
        </p:nvSpPr>
        <p:spPr>
          <a:xfrm>
            <a:off x="963900" y="3974124"/>
            <a:ext cx="10904250" cy="1920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90000"/>
              </a:lnSpc>
              <a:defRPr b="1" sz="6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Forks, Branches, PullRequest</a:t>
            </a:r>
          </a:p>
        </p:txBody>
      </p:sp>
      <p:sp>
        <p:nvSpPr>
          <p:cNvPr id="123" name="Shape 100"/>
          <p:cNvSpPr txBox="1"/>
          <p:nvPr/>
        </p:nvSpPr>
        <p:spPr>
          <a:xfrm>
            <a:off x="963900" y="4867274"/>
            <a:ext cx="1090425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28600" indent="-228600">
              <a:lnSpc>
                <a:spcPct val="90000"/>
              </a:lnSpc>
              <a:defRPr sz="3000">
                <a:solidFill>
                  <a:srgbClr val="1D1D1D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/>
            <a:r>
              <a:t>Maksym Kheilyk</a:t>
            </a:r>
          </a:p>
        </p:txBody>
      </p:sp>
      <p:pic>
        <p:nvPicPr>
          <p:cNvPr id="124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7" y="5762416"/>
            <a:ext cx="1383796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омер слайда 2"/>
          <p:cNvSpPr txBox="1"/>
          <p:nvPr>
            <p:ph type="sldNum" sz="quarter" idx="2"/>
          </p:nvPr>
        </p:nvSpPr>
        <p:spPr>
          <a:xfrm>
            <a:off x="11457934" y="472894"/>
            <a:ext cx="316035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" name="Shape 136"/>
          <p:cNvSpPr txBox="1"/>
          <p:nvPr/>
        </p:nvSpPr>
        <p:spPr>
          <a:xfrm>
            <a:off x="819150" y="1785649"/>
            <a:ext cx="5829300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indent="85725">
              <a:lnSpc>
                <a:spcPct val="90000"/>
              </a:lnSpc>
              <a:defRPr b="1" sz="96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Forks</a:t>
            </a:r>
          </a:p>
        </p:txBody>
      </p:sp>
      <p:pic>
        <p:nvPicPr>
          <p:cNvPr id="128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405" y="555057"/>
            <a:ext cx="1383795" cy="548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8365" y="3330375"/>
            <a:ext cx="6666668" cy="30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ettyimages-489773763.jpg" descr="gettyimages-48977376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86" y="-49285"/>
            <a:ext cx="15212138" cy="1014142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Номер слайда 2"/>
          <p:cNvSpPr txBox="1"/>
          <p:nvPr>
            <p:ph type="sldNum" sz="quarter" idx="2"/>
          </p:nvPr>
        </p:nvSpPr>
        <p:spPr>
          <a:xfrm>
            <a:off x="11457933" y="472894"/>
            <a:ext cx="316031" cy="5486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" name="Shape 113"/>
          <p:cNvSpPr txBox="1"/>
          <p:nvPr/>
        </p:nvSpPr>
        <p:spPr>
          <a:xfrm>
            <a:off x="638175" y="455182"/>
            <a:ext cx="10506075" cy="64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Работа с удалёнными репозиториями</a:t>
            </a:r>
          </a:p>
        </p:txBody>
      </p:sp>
      <p:pic>
        <p:nvPicPr>
          <p:cNvPr id="134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6" y="5762416"/>
            <a:ext cx="1383798" cy="548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7-10-06 at 13.19.42.png" descr="Screen Shot 2017-10-06 at 13.1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007" y="2819400"/>
            <a:ext cx="4622805" cy="375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7-10-06 at 13.17.54.png" descr="Screen Shot 2017-10-06 at 13.17.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90407" y="3927693"/>
            <a:ext cx="32766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7-10-06 at 13.22.16.png" descr="Screen Shot 2017-10-06 at 13.22.1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8208" y="1309615"/>
            <a:ext cx="5029204" cy="1295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7-10-06 at 14.19.21.png" descr="Screen Shot 2017-10-06 at 14.19.2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29548" y="1071512"/>
            <a:ext cx="5588002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Номер слайда 2"/>
          <p:cNvSpPr txBox="1"/>
          <p:nvPr>
            <p:ph type="sldNum" sz="quarter" idx="2"/>
          </p:nvPr>
        </p:nvSpPr>
        <p:spPr>
          <a:xfrm>
            <a:off x="11457934" y="472894"/>
            <a:ext cx="316035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Shape 136"/>
          <p:cNvSpPr txBox="1"/>
          <p:nvPr/>
        </p:nvSpPr>
        <p:spPr>
          <a:xfrm>
            <a:off x="819150" y="1785649"/>
            <a:ext cx="5829300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indent="85725">
              <a:lnSpc>
                <a:spcPct val="90000"/>
              </a:lnSpc>
              <a:defRPr b="1" sz="96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Branches</a:t>
            </a:r>
          </a:p>
        </p:txBody>
      </p:sp>
      <p:pic>
        <p:nvPicPr>
          <p:cNvPr id="142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405" y="555057"/>
            <a:ext cx="1383795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Номер слайда 2"/>
          <p:cNvSpPr txBox="1"/>
          <p:nvPr>
            <p:ph type="sldNum" sz="quarter" idx="2"/>
          </p:nvPr>
        </p:nvSpPr>
        <p:spPr>
          <a:xfrm>
            <a:off x="11457933" y="472894"/>
            <a:ext cx="316031" cy="5486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Shape 113"/>
          <p:cNvSpPr txBox="1"/>
          <p:nvPr/>
        </p:nvSpPr>
        <p:spPr>
          <a:xfrm>
            <a:off x="638175" y="455182"/>
            <a:ext cx="10506075" cy="64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ЗАГОЛОВОК СЛАЙДУ</a:t>
            </a:r>
          </a:p>
        </p:txBody>
      </p:sp>
      <p:pic>
        <p:nvPicPr>
          <p:cNvPr id="146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9536" y="5762416"/>
            <a:ext cx="1383798" cy="548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7-10-06 at 13.37.57.png" descr="Screen Shot 2017-10-06 at 13.37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876" y="2949928"/>
            <a:ext cx="7365639" cy="356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w256h2561375539841Utilities.png" descr="w256h2561375539841Utiliti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9865" y="1495175"/>
            <a:ext cx="3251203" cy="325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 2"/>
          <p:cNvSpPr txBox="1"/>
          <p:nvPr>
            <p:ph type="sldNum" sz="quarter" idx="2"/>
          </p:nvPr>
        </p:nvSpPr>
        <p:spPr>
          <a:xfrm>
            <a:off x="11457934" y="472894"/>
            <a:ext cx="316035" cy="548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3000">
                <a:solidFill>
                  <a:srgbClr val="0E6BB3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Shape 136"/>
          <p:cNvSpPr txBox="1"/>
          <p:nvPr/>
        </p:nvSpPr>
        <p:spPr>
          <a:xfrm>
            <a:off x="819150" y="1785649"/>
            <a:ext cx="8655050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indent="85725">
              <a:lnSpc>
                <a:spcPct val="90000"/>
              </a:lnSpc>
              <a:defRPr b="1" sz="9600">
                <a:solidFill>
                  <a:srgbClr val="FFFFFF"/>
                </a:solidFill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PullRequests</a:t>
            </a:r>
          </a:p>
        </p:txBody>
      </p:sp>
      <p:pic>
        <p:nvPicPr>
          <p:cNvPr id="152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405" y="555057"/>
            <a:ext cx="1383795" cy="54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12841393_945257468885900_4954382804116371376_o.jpg" descr="12841393_945257468885900_4954382804116371376_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630" y="1461678"/>
            <a:ext cx="7178162" cy="5383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7-10-06 at 13.45.43.png" descr="Screen Shot 2017-10-06 at 13.45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8453" y="1458659"/>
            <a:ext cx="6820469" cy="538966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 2"/>
          <p:cNvSpPr txBox="1"/>
          <p:nvPr>
            <p:ph type="sldNum" sz="quarter" idx="2"/>
          </p:nvPr>
        </p:nvSpPr>
        <p:spPr>
          <a:xfrm>
            <a:off x="11457933" y="472894"/>
            <a:ext cx="316031" cy="5486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Shape 113"/>
          <p:cNvSpPr txBox="1"/>
          <p:nvPr/>
        </p:nvSpPr>
        <p:spPr>
          <a:xfrm>
            <a:off x="638175" y="455182"/>
            <a:ext cx="10506075" cy="64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spAutoFit/>
          </a:bodyPr>
          <a:lstStyle>
            <a:lvl1pPr>
              <a:lnSpc>
                <a:spcPct val="90000"/>
              </a:lnSpc>
              <a:defRPr b="1" sz="30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Pull request</a:t>
            </a:r>
          </a:p>
        </p:txBody>
      </p:sp>
      <p:pic>
        <p:nvPicPr>
          <p:cNvPr id="158" name="Рисунок 6" descr="Рисунок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69536" y="5762416"/>
            <a:ext cx="1383798" cy="548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