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2.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2.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46.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1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7.xml.rels" ContentType="application/vnd.openxmlformats-package.relationships+xml"/>
  <Override PartName="/ppt/slides/_rels/slide55.xml.rels" ContentType="application/vnd.openxmlformats-package.relationships+xml"/>
  <Override PartName="/ppt/slides/_rels/slide18.xml.rels" ContentType="application/vnd.openxmlformats-package.relationships+xml"/>
  <Override PartName="/ppt/slides/_rels/slide60.xml.rels" ContentType="application/vnd.openxmlformats-package.relationships+xml"/>
  <Override PartName="/ppt/slides/_rels/slide1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62.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 id="313" r:id="rId70"/>
    <p:sldId id="314" r:id="rId71"/>
    <p:sldId id="315" r:id="rId72"/>
    <p:sldId id="316" r:id="rId73"/>
    <p:sldId id="317" r:id="rId74"/>
    <p:sldId id="318" r:id="rId75"/>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slide" Target="slides/slide51.xml"/><Relationship Id="rId64" Type="http://schemas.openxmlformats.org/officeDocument/2006/relationships/slide" Target="slides/slide52.xml"/><Relationship Id="rId65" Type="http://schemas.openxmlformats.org/officeDocument/2006/relationships/slide" Target="slides/slide53.xml"/><Relationship Id="rId66" Type="http://schemas.openxmlformats.org/officeDocument/2006/relationships/slide" Target="slides/slide54.xml"/><Relationship Id="rId67" Type="http://schemas.openxmlformats.org/officeDocument/2006/relationships/slide" Target="slides/slide55.xml"/><Relationship Id="rId68" Type="http://schemas.openxmlformats.org/officeDocument/2006/relationships/slide" Target="slides/slide56.xml"/><Relationship Id="rId69" Type="http://schemas.openxmlformats.org/officeDocument/2006/relationships/slide" Target="slides/slide57.xml"/><Relationship Id="rId70" Type="http://schemas.openxmlformats.org/officeDocument/2006/relationships/slide" Target="slides/slide58.xml"/><Relationship Id="rId71" Type="http://schemas.openxmlformats.org/officeDocument/2006/relationships/slide" Target="slides/slide59.xml"/><Relationship Id="rId72" Type="http://schemas.openxmlformats.org/officeDocument/2006/relationships/slide" Target="slides/slide60.xml"/><Relationship Id="rId73" Type="http://schemas.openxmlformats.org/officeDocument/2006/relationships/slide" Target="slides/slide61.xml"/><Relationship Id="rId74" Type="http://schemas.openxmlformats.org/officeDocument/2006/relationships/slide" Target="slides/slide62.xml"/><Relationship Id="rId75" Type="http://schemas.openxmlformats.org/officeDocument/2006/relationships/slide" Target="slides/slide63.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9"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0" name="PlaceHolder 2"/>
          <p:cNvSpPr>
            <a:spLocks noGrp="1"/>
          </p:cNvSpPr>
          <p:nvPr>
            <p:ph type="subTitle"/>
          </p:nvPr>
        </p:nvSpPr>
        <p:spPr>
          <a:xfrm>
            <a:off x="1371600" y="2286000"/>
            <a:ext cx="9600840" cy="3580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66EF769-B35A-43C2-8FDF-BD22C75AB39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BJECT_WITH_CAPTION_TEXT">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F26B5E2C-3242-4016-9DB8-6656DA3B64E5}"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_WITH_CAPTION_TEXT">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13A1AB7-AA69-4781-AFB5-2E93F37161D7}"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VERTICAL_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A2A2C001-8B01-45FE-95D6-11B1C02F943E}"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_TITLE_AND_VERTICAL_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C51206A3-BF49-45C1-8812-26010F802DB3}"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OBJECT">
    <p:spTree>
      <p:nvGrpSpPr>
        <p:cNvPr id="1" name=""/>
        <p:cNvGrpSpPr/>
        <p:nvPr/>
      </p:nvGrpSpPr>
      <p:grpSpPr>
        <a:xfrm>
          <a:off x="0" y="0"/>
          <a:ext cx="0" cy="0"/>
          <a:chOff x="0" y="0"/>
          <a:chExt cx="0" cy="0"/>
        </a:xfrm>
      </p:grpSpPr>
      <p:sp>
        <p:nvSpPr>
          <p:cNvPr id="29"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0" name="PlaceHolder 2"/>
          <p:cNvSpPr>
            <a:spLocks noGrp="1"/>
          </p:cNvSpPr>
          <p:nvPr>
            <p:ph/>
          </p:nvPr>
        </p:nvSpPr>
        <p:spPr>
          <a:xfrm>
            <a:off x="1371600" y="2286000"/>
            <a:ext cx="9600840" cy="35809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38AD7F7-5694-458B-8B42-1C114EDC9F4D}"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0F9000C3-CC64-4E30-85E8-D7C68F3CC195}"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_OBJECTS">
    <p:spTree>
      <p:nvGrpSpPr>
        <p:cNvPr id="1" name=""/>
        <p:cNvGrpSpPr/>
        <p:nvPr/>
      </p:nvGrpSpPr>
      <p:grpSpPr>
        <a:xfrm>
          <a:off x="0" y="0"/>
          <a:ext cx="0" cy="0"/>
          <a:chOff x="0" y="0"/>
          <a:chExt cx="0" cy="0"/>
        </a:xfrm>
      </p:grpSpPr>
      <p:sp>
        <p:nvSpPr>
          <p:cNvPr id="45"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6" name="PlaceHolder 2"/>
          <p:cNvSpPr>
            <a:spLocks noGrp="1"/>
          </p:cNvSpPr>
          <p:nvPr>
            <p:ph/>
          </p:nvPr>
        </p:nvSpPr>
        <p:spPr>
          <a:xfrm>
            <a:off x="1371600" y="2286000"/>
            <a:ext cx="4685040" cy="35809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7" name="PlaceHolder 3"/>
          <p:cNvSpPr>
            <a:spLocks noGrp="1"/>
          </p:cNvSpPr>
          <p:nvPr>
            <p:ph/>
          </p:nvPr>
        </p:nvSpPr>
        <p:spPr>
          <a:xfrm>
            <a:off x="6291360" y="2286000"/>
            <a:ext cx="4685040" cy="358092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E6E646D3-BD83-498A-AFC6-5B2F80D2E1F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_OBJECTS_WITH_TEXT">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8B574C4-D72C-49C8-9275-52CAAB374965}"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371600" y="685800"/>
            <a:ext cx="9600840" cy="148572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0024AFC-A319-4A52-AF98-48334422C0C7}"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8E42E56C-8E05-4741-899A-759FCFFCA1F8}"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0" name="Google Shape;11;p65" hidden="1"/>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buNone/>
            </a:pPr>
            <a:r>
              <a:rPr b="0" lang="en-US" sz="7200" spc="-1" strike="noStrike">
                <a:solidFill>
                  <a:srgbClr val="000000"/>
                </a:solidFill>
                <a:latin typeface="Arial"/>
              </a:rPr>
              <a:t>Click to edit the title </a:t>
            </a:r>
            <a:r>
              <a:rPr b="0" lang="en-US" sz="7200" spc="-1" strike="noStrike">
                <a:solidFill>
                  <a:srgbClr val="000000"/>
                </a:solidFill>
                <a:latin typeface="Arial"/>
              </a:rPr>
              <a:t>text format</a:t>
            </a:r>
            <a:endParaRPr b="0" lang="en-US" sz="7200" spc="-1" strike="noStrike">
              <a:solidFill>
                <a:srgbClr val="000000"/>
              </a:solidFill>
              <a:latin typeface="Arial"/>
            </a:endParaRPr>
          </a:p>
        </p:txBody>
      </p:sp>
      <p:sp>
        <p:nvSpPr>
          <p:cNvPr id="2" name="PlaceHolder 2"/>
          <p:cNvSpPr>
            <a:spLocks noGrp="1"/>
          </p:cNvSpPr>
          <p:nvPr>
            <p:ph type="dt" idx="1"/>
          </p:nvPr>
        </p:nvSpPr>
        <p:spPr>
          <a:xfrm>
            <a:off x="752760" y="6453360"/>
            <a:ext cx="160776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3"/>
          <p:cNvSpPr>
            <a:spLocks noGrp="1"/>
          </p:cNvSpPr>
          <p:nvPr>
            <p:ph type="ftr" idx="2"/>
          </p:nvPr>
        </p:nvSpPr>
        <p:spPr>
          <a:xfrm>
            <a:off x="258408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4" name="PlaceHolder 4"/>
          <p:cNvSpPr>
            <a:spLocks noGrp="1"/>
          </p:cNvSpPr>
          <p:nvPr>
            <p:ph type="sldNum" idx="3"/>
          </p:nvPr>
        </p:nvSpPr>
        <p:spPr>
          <a:xfrm>
            <a:off x="983052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54D3D741-5040-4F45-980B-2A8D49313EA3}" type="slidenum">
              <a:rPr b="0" lang="en-US" sz="1200" spc="-1" strike="noStrike">
                <a:solidFill>
                  <a:schemeClr val="dk2"/>
                </a:solidFill>
                <a:latin typeface="Libre Franklin"/>
                <a:ea typeface="Libre Franklin"/>
              </a:rPr>
              <a:t>58</a:t>
            </a:fld>
            <a:endParaRPr b="0" lang="en-US" sz="1200" spc="-1" strike="noStrike">
              <a:solidFill>
                <a:srgbClr val="000000"/>
              </a:solidFill>
              <a:latin typeface="Times New Roman"/>
            </a:endParaRPr>
          </a:p>
        </p:txBody>
      </p:sp>
      <p:grpSp>
        <p:nvGrpSpPr>
          <p:cNvPr id="5" name="Google Shape;18;p66"/>
          <p:cNvGrpSpPr/>
          <p:nvPr/>
        </p:nvGrpSpPr>
        <p:grpSpPr>
          <a:xfrm>
            <a:off x="753120" y="744840"/>
            <a:ext cx="10673280" cy="5348880"/>
            <a:chOff x="753120" y="744840"/>
            <a:chExt cx="10673280" cy="5348880"/>
          </a:xfrm>
        </p:grpSpPr>
        <p:sp>
          <p:nvSpPr>
            <p:cNvPr id="6" name="Google Shape;19;p66"/>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10000" h="10000">
                  <a:moveTo>
                    <a:pt x="8761" y="0"/>
                  </a:moveTo>
                  <a:lnTo>
                    <a:pt x="10000" y="0"/>
                  </a:lnTo>
                  <a:lnTo>
                    <a:pt x="10000" y="10000"/>
                  </a:lnTo>
                  <a:lnTo>
                    <a:pt x="0" y="10000"/>
                  </a:lnTo>
                  <a:lnTo>
                    <a:pt x="0" y="9126"/>
                  </a:lnTo>
                  <a:lnTo>
                    <a:pt x="8761" y="9127"/>
                  </a:lnTo>
                  <a:lnTo>
                    <a:pt x="8761" y="0"/>
                  </a:lnTo>
                  <a:close/>
                </a:path>
              </a:pathLst>
            </a:custGeom>
            <a:solidFill>
              <a:schemeClr val="dk2"/>
            </a:solidFill>
            <a:ln w="0">
              <a:noFill/>
            </a:ln>
          </p:spPr>
          <p:style>
            <a:lnRef idx="0"/>
            <a:fillRef idx="0"/>
            <a:effectRef idx="0"/>
            <a:fontRef idx="minor"/>
          </p:style>
          <p:txBody>
            <a:bodyPr lIns="90000" rIns="90000" tIns="45000" bIns="45000" anchor="t">
              <a:noAutofit/>
            </a:bodyPr>
            <a:p>
              <a:endParaRPr b="0" lang="en-US" sz="1800" spc="-1" strike="noStrike">
                <a:solidFill>
                  <a:srgbClr val="ffffff"/>
                </a:solidFill>
                <a:latin typeface="Arial"/>
              </a:endParaRPr>
            </a:p>
          </p:txBody>
        </p:sp>
        <p:sp>
          <p:nvSpPr>
            <p:cNvPr id="7" name="Google Shape;20;p66"/>
            <p:cNvSpPr/>
            <p:nvPr/>
          </p:nvSpPr>
          <p:spPr>
            <a:xfrm rot="10800000">
              <a:off x="753120" y="744840"/>
              <a:ext cx="3275280" cy="4408200"/>
            </a:xfrm>
            <a:custGeom>
              <a:avLst/>
              <a:gdLst>
                <a:gd name="textAreaLeft" fmla="*/ 0 w 3275280"/>
                <a:gd name="textAreaRight" fmla="*/ 3275640 w 3275280"/>
                <a:gd name="textAreaTop" fmla="*/ 0 h 4408200"/>
                <a:gd name="textAreaBottom" fmla="*/ 4408560 h 4408200"/>
              </a:gdLst>
              <a:ahLst/>
              <a:rect l="textAreaLeft" t="textAreaTop" r="textAreaRight" b="textAreaBottom"/>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gr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7" name="Google Shape;11;p65" hidden="1"/>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68" name="Google Shape;60;p73"/>
          <p:cNvSpPr/>
          <p:nvPr/>
        </p:nvSpPr>
        <p:spPr>
          <a:xfrm>
            <a:off x="0" y="360"/>
            <a:ext cx="5303160" cy="6857280"/>
          </a:xfrm>
          <a:prstGeom prst="rect">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69"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70" name="PlaceHolder 2"/>
          <p:cNvSpPr>
            <a:spLocks noGrp="1"/>
          </p:cNvSpPr>
          <p:nvPr>
            <p:ph type="body"/>
          </p:nvPr>
        </p:nvSpPr>
        <p:spPr>
          <a:xfrm>
            <a:off x="6256080" y="685800"/>
            <a:ext cx="5211720" cy="51750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71" name="PlaceHolder 3"/>
          <p:cNvSpPr>
            <a:spLocks noGrp="1"/>
          </p:cNvSpPr>
          <p:nvPr>
            <p:ph type="body"/>
          </p:nvPr>
        </p:nvSpPr>
        <p:spPr>
          <a:xfrm>
            <a:off x="723960" y="2856240"/>
            <a:ext cx="3855240" cy="3010680"/>
          </a:xfrm>
          <a:prstGeom prst="rect">
            <a:avLst/>
          </a:prstGeom>
          <a:noFill/>
          <a:ln w="0">
            <a:noFill/>
          </a:ln>
        </p:spPr>
        <p:txBody>
          <a:bodyPr lIns="91440" rIns="91440" tIns="45720" bIns="45720" anchor="t">
            <a:normAutofit fontScale="93198" lnSpcReduction="10000"/>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72" name="PlaceHolder 4"/>
          <p:cNvSpPr>
            <a:spLocks noGrp="1"/>
          </p:cNvSpPr>
          <p:nvPr>
            <p:ph type="dt" idx="28"/>
          </p:nvPr>
        </p:nvSpPr>
        <p:spPr>
          <a:xfrm>
            <a:off x="72396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3" name="PlaceHolder 5"/>
          <p:cNvSpPr>
            <a:spLocks noGrp="1"/>
          </p:cNvSpPr>
          <p:nvPr>
            <p:ph type="ftr" idx="29"/>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4" name="PlaceHolder 6"/>
          <p:cNvSpPr>
            <a:spLocks noGrp="1"/>
          </p:cNvSpPr>
          <p:nvPr>
            <p:ph type="sldNum" idx="30"/>
          </p:nvPr>
        </p:nvSpPr>
        <p:spPr>
          <a:xfrm>
            <a:off x="98830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42EA8679-65B7-448B-83C7-B8D77CDEFC83}"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
        <p:nvSpPr>
          <p:cNvPr id="75" name="Google Shape;67;p73"/>
          <p:cNvSpPr/>
          <p:nvPr/>
        </p:nvSpPr>
        <p:spPr>
          <a:xfrm>
            <a:off x="530352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6" name="Google Shape;11;p65" hidden="1"/>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77" name="Google Shape;69;p74"/>
          <p:cNvSpPr/>
          <p:nvPr/>
        </p:nvSpPr>
        <p:spPr>
          <a:xfrm>
            <a:off x="0" y="360"/>
            <a:ext cx="5303160" cy="6857280"/>
          </a:xfrm>
          <a:prstGeom prst="rect">
            <a:avLst/>
          </a:prstGeom>
          <a:solidFill>
            <a:schemeClr val="accent1"/>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78" name="PlaceHolder 1"/>
          <p:cNvSpPr>
            <a:spLocks noGrp="1"/>
          </p:cNvSpPr>
          <p:nvPr>
            <p:ph type="title"/>
          </p:nvPr>
        </p:nvSpPr>
        <p:spPr>
          <a:xfrm>
            <a:off x="723960" y="685800"/>
            <a:ext cx="3855240" cy="2157480"/>
          </a:xfrm>
          <a:prstGeom prst="rect">
            <a:avLst/>
          </a:prstGeom>
          <a:noFill/>
          <a:ln w="0">
            <a:noFill/>
          </a:ln>
        </p:spPr>
        <p:txBody>
          <a:bodyPr lIns="91440" rIns="91440" tIns="45720" bIns="45720" anchor="t">
            <a:normAutofit fontScale="93560"/>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79" name="PlaceHolder 2"/>
          <p:cNvSpPr>
            <a:spLocks noGrp="1"/>
          </p:cNvSpPr>
          <p:nvPr>
            <p:ph type="body"/>
          </p:nvPr>
        </p:nvSpPr>
        <p:spPr>
          <a:xfrm>
            <a:off x="5532120" y="0"/>
            <a:ext cx="6659640" cy="685764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80" name="PlaceHolder 3"/>
          <p:cNvSpPr>
            <a:spLocks noGrp="1"/>
          </p:cNvSpPr>
          <p:nvPr>
            <p:ph type="body"/>
          </p:nvPr>
        </p:nvSpPr>
        <p:spPr>
          <a:xfrm>
            <a:off x="723960" y="2855880"/>
            <a:ext cx="3855240" cy="3011040"/>
          </a:xfrm>
          <a:prstGeom prst="rect">
            <a:avLst/>
          </a:prstGeom>
          <a:noFill/>
          <a:ln w="0">
            <a:noFill/>
          </a:ln>
        </p:spPr>
        <p:txBody>
          <a:bodyPr lIns="91440" rIns="91440" tIns="45720" bIns="45720" anchor="t">
            <a:normAutofit fontScale="93198" lnSpcReduction="10000"/>
          </a:bodyPr>
          <a:p>
            <a:pPr marL="432000" indent="-324000">
              <a:spcBef>
                <a:spcPts val="1417"/>
              </a:spcBef>
              <a:buClr>
                <a:srgbClr val="000000"/>
              </a:buClr>
              <a:buSzPct val="45000"/>
              <a:buFont typeface="Wingdings" charset="2"/>
              <a:buChar char=""/>
            </a:pPr>
            <a:r>
              <a:rPr b="0" lang="en-US" sz="1600" spc="-1" strike="noStrike">
                <a:solidFill>
                  <a:srgbClr val="000000"/>
                </a:solidFill>
                <a:latin typeface="Arial"/>
              </a:rPr>
              <a:t>Click to edit the outline text format</a:t>
            </a:r>
            <a:endParaRPr b="0" lang="en-US"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600" spc="-1" strike="noStrike">
                <a:solidFill>
                  <a:srgbClr val="000000"/>
                </a:solidFill>
                <a:latin typeface="Arial"/>
              </a:rPr>
              <a:t>Second Outline Level</a:t>
            </a:r>
            <a:endParaRPr b="0" lang="en-US"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600" spc="-1" strike="noStrike">
                <a:solidFill>
                  <a:srgbClr val="000000"/>
                </a:solidFill>
                <a:latin typeface="Arial"/>
              </a:rPr>
              <a:t>Third Outline Level</a:t>
            </a:r>
            <a:endParaRPr b="0" lang="en-US"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600" spc="-1" strike="noStrike">
                <a:solidFill>
                  <a:srgbClr val="000000"/>
                </a:solidFill>
                <a:latin typeface="Arial"/>
              </a:rPr>
              <a:t>Fourth Outline Level</a:t>
            </a:r>
            <a:endParaRPr b="0" lang="en-US"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600" spc="-1" strike="noStrike">
                <a:solidFill>
                  <a:srgbClr val="000000"/>
                </a:solidFill>
                <a:latin typeface="Arial"/>
              </a:rPr>
              <a:t>Fifth Outline Level</a:t>
            </a:r>
            <a:endParaRPr b="0" lang="en-US"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600" spc="-1" strike="noStrike">
                <a:solidFill>
                  <a:srgbClr val="000000"/>
                </a:solidFill>
                <a:latin typeface="Arial"/>
              </a:rPr>
              <a:t>Sixth Outline Level</a:t>
            </a:r>
            <a:endParaRPr b="0" lang="en-US"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600" spc="-1" strike="noStrike">
                <a:solidFill>
                  <a:srgbClr val="000000"/>
                </a:solidFill>
                <a:latin typeface="Arial"/>
              </a:rPr>
              <a:t>Seventh Outline Level</a:t>
            </a:r>
            <a:endParaRPr b="0" lang="en-US" sz="1600" spc="-1" strike="noStrike">
              <a:solidFill>
                <a:srgbClr val="000000"/>
              </a:solidFill>
              <a:latin typeface="Arial"/>
            </a:endParaRPr>
          </a:p>
        </p:txBody>
      </p:sp>
      <p:sp>
        <p:nvSpPr>
          <p:cNvPr id="81" name="PlaceHolder 4"/>
          <p:cNvSpPr>
            <a:spLocks noGrp="1"/>
          </p:cNvSpPr>
          <p:nvPr>
            <p:ph type="dt" idx="31"/>
          </p:nvPr>
        </p:nvSpPr>
        <p:spPr>
          <a:xfrm>
            <a:off x="72396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2" name="PlaceHolder 5"/>
          <p:cNvSpPr>
            <a:spLocks noGrp="1"/>
          </p:cNvSpPr>
          <p:nvPr>
            <p:ph type="ftr" idx="32"/>
          </p:nvPr>
        </p:nvSpPr>
        <p:spPr>
          <a:xfrm>
            <a:off x="2206080" y="6453360"/>
            <a:ext cx="23734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3" name="PlaceHolder 6"/>
          <p:cNvSpPr>
            <a:spLocks noGrp="1"/>
          </p:cNvSpPr>
          <p:nvPr>
            <p:ph type="sldNum" idx="33"/>
          </p:nvPr>
        </p:nvSpPr>
        <p:spPr>
          <a:xfrm>
            <a:off x="98830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FB093719-5354-4F15-8788-BE944275EC70}"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
        <p:nvSpPr>
          <p:cNvPr id="84" name="Google Shape;76;p74"/>
          <p:cNvSpPr/>
          <p:nvPr/>
        </p:nvSpPr>
        <p:spPr>
          <a:xfrm>
            <a:off x="530352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1"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3" name="PlaceHolder 2"/>
          <p:cNvSpPr>
            <a:spLocks noGrp="1"/>
          </p:cNvSpPr>
          <p:nvPr>
            <p:ph type="body"/>
          </p:nvPr>
        </p:nvSpPr>
        <p:spPr>
          <a:xfrm rot="5400000">
            <a:off x="4386600" y="-719280"/>
            <a:ext cx="3571560" cy="9600840"/>
          </a:xfrm>
          <a:prstGeom prst="rect">
            <a:avLst/>
          </a:prstGeom>
          <a:noFill/>
          <a:ln w="0">
            <a:noFill/>
          </a:ln>
        </p:spPr>
        <p:txBody>
          <a:bodyPr lIns="91440" rIns="91440" tIns="45720" bIns="45720" anchor="t">
            <a:normAutofit fontScale="74952" lnSpcReduction="20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14" name="PlaceHolder 3"/>
          <p:cNvSpPr>
            <a:spLocks noGrp="1"/>
          </p:cNvSpPr>
          <p:nvPr>
            <p:ph type="dt" idx="4"/>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5" name="PlaceHolder 4"/>
          <p:cNvSpPr>
            <a:spLocks noGrp="1"/>
          </p:cNvSpPr>
          <p:nvPr>
            <p:ph type="ftr" idx="5"/>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6"/>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D4558A85-F33C-476F-BB4A-D566AF953849}"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17"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8" name="PlaceHolder 1"/>
          <p:cNvSpPr>
            <a:spLocks noGrp="1"/>
          </p:cNvSpPr>
          <p:nvPr>
            <p:ph type="title"/>
          </p:nvPr>
        </p:nvSpPr>
        <p:spPr>
          <a:xfrm rot="5400000">
            <a:off x="7758000" y="2463120"/>
            <a:ext cx="5243040" cy="156528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9" name="PlaceHolder 2"/>
          <p:cNvSpPr>
            <a:spLocks noGrp="1"/>
          </p:cNvSpPr>
          <p:nvPr>
            <p:ph type="body"/>
          </p:nvPr>
        </p:nvSpPr>
        <p:spPr>
          <a:xfrm rot="5400000">
            <a:off x="2840040" y="-843840"/>
            <a:ext cx="5243040" cy="817920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0" name="PlaceHolder 3"/>
          <p:cNvSpPr>
            <a:spLocks noGrp="1"/>
          </p:cNvSpPr>
          <p:nvPr>
            <p:ph type="dt" idx="7"/>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1" name="PlaceHolder 4"/>
          <p:cNvSpPr>
            <a:spLocks noGrp="1"/>
          </p:cNvSpPr>
          <p:nvPr>
            <p:ph type="ftr" idx="8"/>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2" name="PlaceHolder 5"/>
          <p:cNvSpPr>
            <a:spLocks noGrp="1"/>
          </p:cNvSpPr>
          <p:nvPr>
            <p:ph type="sldNum" idx="9"/>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D89E8F0E-00B6-4BB6-AC39-949F804147A1}"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23"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2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25" name="PlaceHolder 2"/>
          <p:cNvSpPr>
            <a:spLocks noGrp="1"/>
          </p:cNvSpPr>
          <p:nvPr>
            <p:ph type="body"/>
          </p:nvPr>
        </p:nvSpPr>
        <p:spPr>
          <a:xfrm>
            <a:off x="1371600" y="2286000"/>
            <a:ext cx="9600840" cy="3580920"/>
          </a:xfrm>
          <a:prstGeom prst="rect">
            <a:avLst/>
          </a:prstGeom>
          <a:noFill/>
          <a:ln w="0">
            <a:noFill/>
          </a:ln>
        </p:spPr>
        <p:txBody>
          <a:bodyPr lIns="91440" rIns="91440" tIns="45720" bIns="45720" anchor="t">
            <a:normAutofit/>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26" name="PlaceHolder 3"/>
          <p:cNvSpPr>
            <a:spLocks noGrp="1"/>
          </p:cNvSpPr>
          <p:nvPr>
            <p:ph type="dt" idx="10"/>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7" name="PlaceHolder 4"/>
          <p:cNvSpPr>
            <a:spLocks noGrp="1"/>
          </p:cNvSpPr>
          <p:nvPr>
            <p:ph type="ftr" idx="11"/>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2"/>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74709B22-0EC1-4909-8E79-ADD72E02CB98}"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1" name="Google Shape;11;p65" hidden="1"/>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2" name="PlaceHolder 1"/>
          <p:cNvSpPr>
            <a:spLocks noGrp="1"/>
          </p:cNvSpPr>
          <p:nvPr>
            <p:ph type="title"/>
          </p:nvPr>
        </p:nvSpPr>
        <p:spPr>
          <a:xfrm>
            <a:off x="765000" y="1301400"/>
            <a:ext cx="9612720" cy="2852280"/>
          </a:xfrm>
          <a:prstGeom prst="rect">
            <a:avLst/>
          </a:prstGeom>
          <a:noFill/>
          <a:ln w="0">
            <a:noFill/>
          </a:ln>
        </p:spPr>
        <p:txBody>
          <a:bodyPr lIns="91440" rIns="91440" tIns="45720" bIns="45720" anchor="b">
            <a:normAutofit/>
          </a:bodyPr>
          <a:p>
            <a:pPr indent="0">
              <a:buNone/>
            </a:pPr>
            <a:r>
              <a:rPr b="0" lang="en-US" sz="7200" spc="-1" strike="noStrike">
                <a:solidFill>
                  <a:srgbClr val="000000"/>
                </a:solidFill>
                <a:latin typeface="Arial"/>
              </a:rPr>
              <a:t>Click to edit the title text format</a:t>
            </a:r>
            <a:endParaRPr b="0" lang="en-US" sz="7200" spc="-1" strike="noStrike">
              <a:solidFill>
                <a:srgbClr val="000000"/>
              </a:solidFill>
              <a:latin typeface="Arial"/>
            </a:endParaRPr>
          </a:p>
        </p:txBody>
      </p:sp>
      <p:sp>
        <p:nvSpPr>
          <p:cNvPr id="33" name="PlaceHolder 2"/>
          <p:cNvSpPr>
            <a:spLocks noGrp="1"/>
          </p:cNvSpPr>
          <p:nvPr>
            <p:ph type="body"/>
          </p:nvPr>
        </p:nvSpPr>
        <p:spPr>
          <a:xfrm>
            <a:off x="765000" y="4216320"/>
            <a:ext cx="9612720" cy="1143000"/>
          </a:xfrm>
          <a:prstGeom prst="rect">
            <a:avLst/>
          </a:prstGeom>
          <a:noFill/>
          <a:ln w="0">
            <a:noFill/>
          </a:ln>
        </p:spPr>
        <p:txBody>
          <a:bodyPr lIns="91440" rIns="91440" tIns="45720" bIns="45720" anchor="t">
            <a:normAutofit fontScale="24990" lnSpcReduction="10000"/>
          </a:bodyPr>
          <a:p>
            <a:pPr marL="432000" indent="-324000">
              <a:spcBef>
                <a:spcPts val="1417"/>
              </a:spcBef>
              <a:buClr>
                <a:srgbClr val="ffffff"/>
              </a:buClr>
              <a:buSzPct val="45000"/>
              <a:buFont typeface="Wingdings" charset="2"/>
              <a:buChar char=""/>
            </a:pPr>
            <a:r>
              <a:rPr b="0" lang="en-US" sz="2400" spc="-1" strike="noStrike">
                <a:solidFill>
                  <a:srgbClr val="000000"/>
                </a:solidFill>
                <a:latin typeface="Arial"/>
              </a:rPr>
              <a:t>Click to edit the outline text format</a:t>
            </a:r>
            <a:endParaRPr b="0" lang="en-US" sz="2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n-US" sz="2400" spc="-1" strike="noStrike">
                <a:solidFill>
                  <a:srgbClr val="000000"/>
                </a:solidFill>
                <a:latin typeface="Arial"/>
              </a:rPr>
              <a:t>Second Outline Level</a:t>
            </a:r>
            <a:endParaRPr b="0" lang="en-US" sz="2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n-US" sz="2400" spc="-1" strike="noStrike">
                <a:solidFill>
                  <a:srgbClr val="000000"/>
                </a:solidFill>
                <a:latin typeface="Arial"/>
              </a:rPr>
              <a:t>Fourth Outline Level</a:t>
            </a:r>
            <a:endParaRPr b="0" lang="en-US" sz="2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n-US" sz="2400" spc="-1" strike="noStrike">
                <a:solidFill>
                  <a:srgbClr val="000000"/>
                </a:solidFill>
                <a:latin typeface="Arial"/>
              </a:rPr>
              <a:t>Fifth Outline Level</a:t>
            </a:r>
            <a:endParaRPr b="0" lang="en-US" sz="24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n-US" sz="2400" spc="-1" strike="noStrike">
                <a:solidFill>
                  <a:srgbClr val="000000"/>
                </a:solidFill>
                <a:latin typeface="Arial"/>
              </a:rPr>
              <a:t>Sixth Outline Level</a:t>
            </a:r>
            <a:endParaRPr b="0" lang="en-US" sz="24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n-US" sz="2400" spc="-1" strike="noStrike">
                <a:solidFill>
                  <a:srgbClr val="000000"/>
                </a:solidFill>
                <a:latin typeface="Arial"/>
              </a:rPr>
              <a:t>Seventh Outline Level</a:t>
            </a:r>
            <a:endParaRPr b="0" lang="en-US" sz="2400" spc="-1" strike="noStrike">
              <a:solidFill>
                <a:srgbClr val="000000"/>
              </a:solidFill>
              <a:latin typeface="Arial"/>
            </a:endParaRPr>
          </a:p>
        </p:txBody>
      </p:sp>
      <p:sp>
        <p:nvSpPr>
          <p:cNvPr id="34" name="PlaceHolder 3"/>
          <p:cNvSpPr>
            <a:spLocks noGrp="1"/>
          </p:cNvSpPr>
          <p:nvPr>
            <p:ph type="dt" idx="13"/>
          </p:nvPr>
        </p:nvSpPr>
        <p:spPr>
          <a:xfrm>
            <a:off x="739080" y="6453360"/>
            <a:ext cx="1622160" cy="404280"/>
          </a:xfrm>
          <a:prstGeom prst="rect">
            <a:avLst/>
          </a:prstGeom>
          <a:noFill/>
          <a:ln w="0">
            <a:noFill/>
          </a:ln>
        </p:spPr>
        <p:txBody>
          <a:bodyPr lIns="91440" rIns="91440" tIns="45720" bIns="45720" anchor="ctr">
            <a:noAutofit/>
          </a:bodyPr>
          <a:lstStyle>
            <a:lvl1pPr indent="0">
              <a:buNone/>
              <a:defRPr b="0" lang="en-US" sz="1400" spc="-1" strike="noStrike">
                <a:solidFill>
                  <a:srgbClr val="ffffff"/>
                </a:solidFill>
                <a:latin typeface="Times New Roman"/>
              </a:defRPr>
            </a:lvl1pPr>
          </a:lstStyle>
          <a:p>
            <a:pPr indent="0">
              <a:buNone/>
            </a:pPr>
            <a:r>
              <a:rPr b="0" lang="en-US" sz="1400" spc="-1" strike="noStrike">
                <a:solidFill>
                  <a:srgbClr val="ffffff"/>
                </a:solidFill>
                <a:latin typeface="Times New Roman"/>
              </a:rPr>
              <a:t>&lt;date/time&gt;</a:t>
            </a:r>
            <a:endParaRPr b="0" lang="en-US" sz="1400" spc="-1" strike="noStrike">
              <a:solidFill>
                <a:srgbClr val="ffffff"/>
              </a:solidFill>
              <a:latin typeface="Times New Roman"/>
            </a:endParaRPr>
          </a:p>
        </p:txBody>
      </p:sp>
      <p:sp>
        <p:nvSpPr>
          <p:cNvPr id="35" name="PlaceHolder 4"/>
          <p:cNvSpPr>
            <a:spLocks noGrp="1"/>
          </p:cNvSpPr>
          <p:nvPr>
            <p:ph type="ftr" idx="14"/>
          </p:nvPr>
        </p:nvSpPr>
        <p:spPr>
          <a:xfrm>
            <a:off x="2584440" y="6453360"/>
            <a:ext cx="702288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ffffff"/>
                </a:solidFill>
                <a:latin typeface="Times New Roman"/>
              </a:defRPr>
            </a:lvl1pPr>
          </a:lstStyle>
          <a:p>
            <a:pPr indent="0" algn="ctr">
              <a:buNone/>
            </a:pPr>
            <a:r>
              <a:rPr b="0" lang="en-US" sz="1400" spc="-1" strike="noStrike">
                <a:solidFill>
                  <a:srgbClr val="ffffff"/>
                </a:solidFill>
                <a:latin typeface="Times New Roman"/>
              </a:rPr>
              <a:t>&lt;footer&gt;</a:t>
            </a:r>
            <a:endParaRPr b="0" lang="en-US" sz="1400" spc="-1" strike="noStrike">
              <a:solidFill>
                <a:srgbClr val="ffffff"/>
              </a:solidFill>
              <a:latin typeface="Times New Roman"/>
            </a:endParaRPr>
          </a:p>
        </p:txBody>
      </p:sp>
      <p:sp>
        <p:nvSpPr>
          <p:cNvPr id="36" name="PlaceHolder 5"/>
          <p:cNvSpPr>
            <a:spLocks noGrp="1"/>
          </p:cNvSpPr>
          <p:nvPr>
            <p:ph type="sldNum" idx="15"/>
          </p:nvPr>
        </p:nvSpPr>
        <p:spPr>
          <a:xfrm>
            <a:off x="983052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lt2"/>
                </a:solidFill>
                <a:latin typeface="Libre Franklin"/>
                <a:ea typeface="Libre Franklin"/>
              </a:defRPr>
            </a:lvl1pPr>
          </a:lstStyle>
          <a:p>
            <a:pPr indent="0" algn="r">
              <a:lnSpc>
                <a:spcPct val="100000"/>
              </a:lnSpc>
              <a:buNone/>
              <a:tabLst>
                <a:tab algn="l" pos="0"/>
              </a:tabLst>
            </a:pPr>
            <a:fld id="{3123B5E7-E212-4992-BE94-CB6FC4E20F9A}" type="slidenum">
              <a:rPr b="0" lang="en-US" sz="1200" spc="-1" strike="noStrike">
                <a:solidFill>
                  <a:schemeClr val="lt2"/>
                </a:solidFill>
                <a:latin typeface="Libre Franklin"/>
                <a:ea typeface="Libre Franklin"/>
              </a:rPr>
              <a:t>&lt;number&gt;</a:t>
            </a:fld>
            <a:endParaRPr b="0" lang="en-US" sz="1200" spc="-1" strike="noStrike">
              <a:solidFill>
                <a:srgbClr val="ffffff"/>
              </a:solidFill>
              <a:latin typeface="Times New Roman"/>
            </a:endParaRPr>
          </a:p>
        </p:txBody>
      </p:sp>
      <p:sp>
        <p:nvSpPr>
          <p:cNvPr id="37" name="Google Shape;33;p68"/>
          <p:cNvSpPr/>
          <p:nvPr/>
        </p:nvSpPr>
        <p:spPr>
          <a:xfrm>
            <a:off x="8151840" y="1685520"/>
            <a:ext cx="3274560" cy="4408200"/>
          </a:xfrm>
          <a:custGeom>
            <a:avLst/>
            <a:gdLst>
              <a:gd name="textAreaLeft" fmla="*/ 0 w 3274560"/>
              <a:gd name="textAreaRight" fmla="*/ 3274920 w 3274560"/>
              <a:gd name="textAreaTop" fmla="*/ 0 h 4408200"/>
              <a:gd name="textAreaBottom" fmla="*/ 4408560 h 4408200"/>
            </a:gdLst>
            <a:ahLst/>
            <a:rect l="textAreaLeft" t="textAreaTop" r="textAreaRight" b="textAreaBottom"/>
            <a:pathLst>
              <a:path w="4125" h="5554">
                <a:moveTo>
                  <a:pt x="3614" y="0"/>
                </a:moveTo>
                <a:lnTo>
                  <a:pt x="4125" y="0"/>
                </a:lnTo>
                <a:lnTo>
                  <a:pt x="4125" y="5554"/>
                </a:lnTo>
                <a:lnTo>
                  <a:pt x="0" y="5554"/>
                </a:lnTo>
                <a:lnTo>
                  <a:pt x="0" y="5074"/>
                </a:lnTo>
                <a:lnTo>
                  <a:pt x="3614" y="5074"/>
                </a:lnTo>
                <a:lnTo>
                  <a:pt x="3614" y="0"/>
                </a:lnTo>
                <a:close/>
              </a:path>
            </a:pathLst>
          </a:custGeom>
          <a:solidFill>
            <a:schemeClr val="lt2"/>
          </a:solidFill>
          <a:ln w="0">
            <a:noFill/>
          </a:ln>
        </p:spPr>
        <p:style>
          <a:lnRef idx="0"/>
          <a:fillRef idx="0"/>
          <a:effectRef idx="0"/>
          <a:fontRef idx="minor"/>
        </p:style>
        <p:txBody>
          <a:bodyPr lIns="90000" rIns="90000" tIns="45000" bIns="45000" anchor="t">
            <a:noAutofit/>
          </a:bodyPr>
          <a:p>
            <a:endParaRPr b="0" lang="en-US"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38"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0" name="PlaceHolder 2"/>
          <p:cNvSpPr>
            <a:spLocks noGrp="1"/>
          </p:cNvSpPr>
          <p:nvPr>
            <p:ph type="body"/>
          </p:nvPr>
        </p:nvSpPr>
        <p:spPr>
          <a:xfrm>
            <a:off x="1371600" y="2286000"/>
            <a:ext cx="4447440" cy="3580920"/>
          </a:xfrm>
          <a:prstGeom prst="rect">
            <a:avLst/>
          </a:prstGeom>
          <a:noFill/>
          <a:ln w="0">
            <a:noFill/>
          </a:ln>
        </p:spPr>
        <p:txBody>
          <a:bodyPr lIns="91440" rIns="91440" tIns="45720" bIns="45720" anchor="t">
            <a:normAutofit fontScale="97938" lnSpcReduction="10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1" name="PlaceHolder 3"/>
          <p:cNvSpPr>
            <a:spLocks noGrp="1"/>
          </p:cNvSpPr>
          <p:nvPr>
            <p:ph type="body"/>
          </p:nvPr>
        </p:nvSpPr>
        <p:spPr>
          <a:xfrm>
            <a:off x="6525360" y="2286000"/>
            <a:ext cx="4447440" cy="3580920"/>
          </a:xfrm>
          <a:prstGeom prst="rect">
            <a:avLst/>
          </a:prstGeom>
          <a:noFill/>
          <a:ln w="0">
            <a:noFill/>
          </a:ln>
        </p:spPr>
        <p:txBody>
          <a:bodyPr lIns="91440" rIns="91440" tIns="45720" bIns="45720" anchor="t">
            <a:normAutofit fontScale="97938" lnSpcReduction="10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42" name="PlaceHolder 4"/>
          <p:cNvSpPr>
            <a:spLocks noGrp="1"/>
          </p:cNvSpPr>
          <p:nvPr>
            <p:ph type="dt" idx="16"/>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3" name="PlaceHolder 5"/>
          <p:cNvSpPr>
            <a:spLocks noGrp="1"/>
          </p:cNvSpPr>
          <p:nvPr>
            <p:ph type="ftr" idx="17"/>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6"/>
          <p:cNvSpPr>
            <a:spLocks noGrp="1"/>
          </p:cNvSpPr>
          <p:nvPr>
            <p:ph type="sldNum" idx="18"/>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76FD7BC9-5B77-4FB8-8FD1-9AAF9CFB7387}"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8"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4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0" name="PlaceHolder 2"/>
          <p:cNvSpPr>
            <a:spLocks noGrp="1"/>
          </p:cNvSpPr>
          <p:nvPr>
            <p:ph type="body"/>
          </p:nvPr>
        </p:nvSpPr>
        <p:spPr>
          <a:xfrm>
            <a:off x="1371600" y="2340720"/>
            <a:ext cx="4443480" cy="82368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
        <p:nvSpPr>
          <p:cNvPr id="51" name="PlaceHolder 3"/>
          <p:cNvSpPr>
            <a:spLocks noGrp="1"/>
          </p:cNvSpPr>
          <p:nvPr>
            <p:ph type="body"/>
          </p:nvPr>
        </p:nvSpPr>
        <p:spPr>
          <a:xfrm>
            <a:off x="1371600" y="3305160"/>
            <a:ext cx="4443480" cy="2561760"/>
          </a:xfrm>
          <a:prstGeom prst="rect">
            <a:avLst/>
          </a:prstGeom>
          <a:noFill/>
          <a:ln w="0">
            <a:noFill/>
          </a:ln>
        </p:spPr>
        <p:txBody>
          <a:bodyPr lIns="91440" rIns="91440" tIns="45720" bIns="45720" anchor="t">
            <a:normAutofit fontScale="87444" lnSpcReduction="20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52" name="PlaceHolder 4"/>
          <p:cNvSpPr>
            <a:spLocks noGrp="1"/>
          </p:cNvSpPr>
          <p:nvPr>
            <p:ph type="body"/>
          </p:nvPr>
        </p:nvSpPr>
        <p:spPr>
          <a:xfrm>
            <a:off x="6525000" y="2340720"/>
            <a:ext cx="4443480" cy="823680"/>
          </a:xfrm>
          <a:prstGeom prst="rect">
            <a:avLst/>
          </a:prstGeom>
          <a:noFill/>
          <a:ln w="0">
            <a:noFill/>
          </a:ln>
        </p:spPr>
        <p:txBody>
          <a:bodyPr lIns="91440" rIns="91440" tIns="45720" bIns="45720" anchor="b">
            <a:noAutofit/>
          </a:bodyPr>
          <a:p>
            <a:pPr marL="432000" indent="-324000">
              <a:spcBef>
                <a:spcPts val="1417"/>
              </a:spcBef>
              <a:buClr>
                <a:srgbClr val="000000"/>
              </a:buClr>
              <a:buSzPct val="45000"/>
              <a:buFont typeface="Wingdings" charset="2"/>
              <a:buChar char=""/>
            </a:pPr>
            <a:r>
              <a:rPr b="0" lang="en-US" sz="3000" spc="-1" strike="noStrike">
                <a:solidFill>
                  <a:srgbClr val="000000"/>
                </a:solidFill>
                <a:latin typeface="Arial"/>
              </a:rPr>
              <a:t>Click to edit the outline text format</a:t>
            </a:r>
            <a:endParaRPr b="0" lang="en-US" sz="3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3000" spc="-1" strike="noStrike">
                <a:solidFill>
                  <a:srgbClr val="000000"/>
                </a:solidFill>
                <a:latin typeface="Arial"/>
              </a:rPr>
              <a:t>Second Outline Level</a:t>
            </a:r>
            <a:endParaRPr b="0" lang="en-US" sz="3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3000" spc="-1" strike="noStrike">
                <a:solidFill>
                  <a:srgbClr val="000000"/>
                </a:solidFill>
                <a:latin typeface="Arial"/>
              </a:rPr>
              <a:t>Third Outline Level</a:t>
            </a:r>
            <a:endParaRPr b="0" lang="en-US" sz="3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3000" spc="-1" strike="noStrike">
                <a:solidFill>
                  <a:srgbClr val="000000"/>
                </a:solidFill>
                <a:latin typeface="Arial"/>
              </a:rPr>
              <a:t>Fourth Outline Level</a:t>
            </a:r>
            <a:endParaRPr b="0" lang="en-US" sz="3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3000" spc="-1" strike="noStrike">
                <a:solidFill>
                  <a:srgbClr val="000000"/>
                </a:solidFill>
                <a:latin typeface="Arial"/>
              </a:rPr>
              <a:t>Fifth Outline Level</a:t>
            </a:r>
            <a:endParaRPr b="0" lang="en-US" sz="3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3000" spc="-1" strike="noStrike">
                <a:solidFill>
                  <a:srgbClr val="000000"/>
                </a:solidFill>
                <a:latin typeface="Arial"/>
              </a:rPr>
              <a:t>Sixth Outline Level</a:t>
            </a:r>
            <a:endParaRPr b="0" lang="en-US" sz="3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3000" spc="-1" strike="noStrike">
                <a:solidFill>
                  <a:srgbClr val="000000"/>
                </a:solidFill>
                <a:latin typeface="Arial"/>
              </a:rPr>
              <a:t>Seventh Outline Level</a:t>
            </a:r>
            <a:endParaRPr b="0" lang="en-US" sz="3000" spc="-1" strike="noStrike">
              <a:solidFill>
                <a:srgbClr val="000000"/>
              </a:solidFill>
              <a:latin typeface="Arial"/>
            </a:endParaRPr>
          </a:p>
        </p:txBody>
      </p:sp>
      <p:sp>
        <p:nvSpPr>
          <p:cNvPr id="53" name="PlaceHolder 5"/>
          <p:cNvSpPr>
            <a:spLocks noGrp="1"/>
          </p:cNvSpPr>
          <p:nvPr>
            <p:ph type="body"/>
          </p:nvPr>
        </p:nvSpPr>
        <p:spPr>
          <a:xfrm>
            <a:off x="6525000" y="3305160"/>
            <a:ext cx="4443480" cy="2561760"/>
          </a:xfrm>
          <a:prstGeom prst="rect">
            <a:avLst/>
          </a:prstGeom>
          <a:noFill/>
          <a:ln w="0">
            <a:noFill/>
          </a:ln>
        </p:spPr>
        <p:txBody>
          <a:bodyPr lIns="91440" rIns="91440" tIns="45720" bIns="45720" anchor="t">
            <a:normAutofit fontScale="87444" lnSpcReduction="20000"/>
          </a:bodyPr>
          <a:p>
            <a:pPr marL="432000" indent="-324000">
              <a:spcBef>
                <a:spcPts val="1417"/>
              </a:spcBef>
              <a:buClr>
                <a:srgbClr val="000000"/>
              </a:buClr>
              <a:buSzPct val="45000"/>
              <a:buFont typeface="Wingdings" charset="2"/>
              <a:buChar char=""/>
            </a:pPr>
            <a:r>
              <a:rPr b="0" lang="en-US" sz="2000" spc="-1" strike="noStrike">
                <a:solidFill>
                  <a:srgbClr val="000000"/>
                </a:solidFill>
                <a:latin typeface="Arial"/>
              </a:rPr>
              <a:t>Click to edit the outline text format</a:t>
            </a:r>
            <a:endParaRPr b="0" lang="en-US"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Arial"/>
              </a:rPr>
              <a:t>Second Outline Level</a:t>
            </a:r>
            <a:endParaRPr b="0" lang="en-US"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Arial"/>
              </a:rPr>
              <a:t>Third Outline Level</a:t>
            </a:r>
            <a:endParaRPr b="0" lang="en-US"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
        <p:nvSpPr>
          <p:cNvPr id="54" name="PlaceHolder 6"/>
          <p:cNvSpPr>
            <a:spLocks noGrp="1"/>
          </p:cNvSpPr>
          <p:nvPr>
            <p:ph type="dt" idx="19"/>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55" name="PlaceHolder 7"/>
          <p:cNvSpPr>
            <a:spLocks noGrp="1"/>
          </p:cNvSpPr>
          <p:nvPr>
            <p:ph type="ftr" idx="20"/>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6" name="PlaceHolder 8"/>
          <p:cNvSpPr>
            <a:spLocks noGrp="1"/>
          </p:cNvSpPr>
          <p:nvPr>
            <p:ph type="sldNum" idx="21"/>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69866F4E-7255-4F8D-80CE-356DDBD1E1FF}"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7"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5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9" name="PlaceHolder 2"/>
          <p:cNvSpPr>
            <a:spLocks noGrp="1"/>
          </p:cNvSpPr>
          <p:nvPr>
            <p:ph type="dt" idx="22"/>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0" name="PlaceHolder 3"/>
          <p:cNvSpPr>
            <a:spLocks noGrp="1"/>
          </p:cNvSpPr>
          <p:nvPr>
            <p:ph type="ftr" idx="23"/>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1" name="PlaceHolder 4"/>
          <p:cNvSpPr>
            <a:spLocks noGrp="1"/>
          </p:cNvSpPr>
          <p:nvPr>
            <p:ph type="sldNum" idx="24"/>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E75FC417-E081-4C26-AF42-E3BAEB4F8C86}"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3" name="Google Shape;11;p65"/>
          <p:cNvSpPr/>
          <p:nvPr/>
        </p:nvSpPr>
        <p:spPr>
          <a:xfrm>
            <a:off x="478080" y="360"/>
            <a:ext cx="228240" cy="6857640"/>
          </a:xfrm>
          <a:prstGeom prst="rect">
            <a:avLst/>
          </a:prstGeom>
          <a:solidFill>
            <a:schemeClr val="dk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64" name="PlaceHolder 1"/>
          <p:cNvSpPr>
            <a:spLocks noGrp="1"/>
          </p:cNvSpPr>
          <p:nvPr>
            <p:ph type="dt" idx="25"/>
          </p:nvPr>
        </p:nvSpPr>
        <p:spPr>
          <a:xfrm>
            <a:off x="1390680" y="6453360"/>
            <a:ext cx="1204200" cy="40428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65" name="PlaceHolder 2"/>
          <p:cNvSpPr>
            <a:spLocks noGrp="1"/>
          </p:cNvSpPr>
          <p:nvPr>
            <p:ph type="ftr" idx="26"/>
          </p:nvPr>
        </p:nvSpPr>
        <p:spPr>
          <a:xfrm>
            <a:off x="2893680" y="6453360"/>
            <a:ext cx="6280560" cy="4042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3"/>
          <p:cNvSpPr>
            <a:spLocks noGrp="1"/>
          </p:cNvSpPr>
          <p:nvPr>
            <p:ph type="sldNum" idx="27"/>
          </p:nvPr>
        </p:nvSpPr>
        <p:spPr>
          <a:xfrm>
            <a:off x="9472680" y="6453360"/>
            <a:ext cx="1595880" cy="404280"/>
          </a:xfrm>
          <a:prstGeom prst="rect">
            <a:avLst/>
          </a:prstGeom>
          <a:noFill/>
          <a:ln w="0">
            <a:noFill/>
          </a:ln>
        </p:spPr>
        <p:txBody>
          <a:bodyPr lIns="91440" rIns="91440" tIns="45720" bIns="45720" anchor="ctr">
            <a:noAutofit/>
          </a:bodyPr>
          <a:lstStyle>
            <a:lvl1pPr indent="0" algn="r">
              <a:lnSpc>
                <a:spcPct val="100000"/>
              </a:lnSpc>
              <a:buNone/>
              <a:tabLst>
                <a:tab algn="l" pos="0"/>
              </a:tabLst>
              <a:defRPr b="0" lang="en-US" sz="1200" spc="-1" strike="noStrike">
                <a:solidFill>
                  <a:schemeClr val="dk2"/>
                </a:solidFill>
                <a:latin typeface="Libre Franklin"/>
                <a:ea typeface="Libre Franklin"/>
              </a:defRPr>
            </a:lvl1pPr>
          </a:lstStyle>
          <a:p>
            <a:pPr indent="0" algn="r">
              <a:lnSpc>
                <a:spcPct val="100000"/>
              </a:lnSpc>
              <a:buNone/>
              <a:tabLst>
                <a:tab algn="l" pos="0"/>
              </a:tabLst>
            </a:pPr>
            <a:fld id="{8AFC4362-FDA2-43F2-A810-D53FE3329CDD}" type="slidenum">
              <a:rPr b="0" lang="en-US" sz="1200" spc="-1" strike="noStrike">
                <a:solidFill>
                  <a:schemeClr val="dk2"/>
                </a:solidFill>
                <a:latin typeface="Libre Franklin"/>
                <a:ea typeface="Libre Franklin"/>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1.xml.rels><?xml version="1.0" encoding="UTF-8"?>
<Relationships xmlns="http://schemas.openxmlformats.org/package/2006/relationships"><Relationship Id="rId1" Type="http://schemas.openxmlformats.org/officeDocument/2006/relationships/hyperlink" Target="https://docs.mongodb.com/manual/reference/operator/query/eq/#op._S_eq" TargetMode="External"/><Relationship Id="rId2" Type="http://schemas.openxmlformats.org/officeDocument/2006/relationships/hyperlink" Target="https://docs.mongodb.com/manual/reference/operator/query/gt/#op._S_gt" TargetMode="External"/><Relationship Id="rId3" Type="http://schemas.openxmlformats.org/officeDocument/2006/relationships/hyperlink" Target="https://docs.mongodb.com/manual/reference/operator/query/gt/#op._S_gt" TargetMode="External"/><Relationship Id="rId4" Type="http://schemas.openxmlformats.org/officeDocument/2006/relationships/hyperlink" Target="https://docs.mongodb.com/manual/reference/operator/query/gte/#op._S_gte" TargetMode="External"/><Relationship Id="rId5" Type="http://schemas.openxmlformats.org/officeDocument/2006/relationships/hyperlink" Target="https://docs.mongodb.com/manual/reference/operator/query/lt/#op._S_lt" TargetMode="External"/><Relationship Id="rId6" Type="http://schemas.openxmlformats.org/officeDocument/2006/relationships/hyperlink" Target="https://docs.mongodb.com/manual/reference/operator/query/lte/#op._S_lte" TargetMode="External"/><Relationship Id="rId7" Type="http://schemas.openxmlformats.org/officeDocument/2006/relationships/hyperlink" Target="https://docs.mongodb.com/manual/reference/operator/query/type/#op._S_type" TargetMode="External"/><Relationship Id="rId8" Type="http://schemas.openxmlformats.org/officeDocument/2006/relationships/hyperlink" Target="https://docs.mongodb.com/manual/reference/operator/query/type/#op._S_type" TargetMode="External"/><Relationship Id="rId9" Type="http://schemas.openxmlformats.org/officeDocument/2006/relationships/hyperlink" Target="https://docs.mongodb.com/manual/reference/operator/query/and/#op._S_and" TargetMode="External"/><Relationship Id="rId10" Type="http://schemas.openxmlformats.org/officeDocument/2006/relationships/hyperlink" Target="https://docs.mongodb.com/manual/reference/operator/query/and/#op._S_and" TargetMode="External"/><Relationship Id="rId11" Type="http://schemas.openxmlformats.org/officeDocument/2006/relationships/hyperlink" Target="https://docs.mongodb.com/manual/reference/operator/query/exists/#op._S_exists" TargetMode="External"/><Relationship Id="rId12" Type="http://schemas.openxmlformats.org/officeDocument/2006/relationships/hyperlink" Target="https://docs.mongodb.com/manual/reference/operator/query/exists/#op._S_exists" TargetMode="External"/><Relationship Id="rId13" Type="http://schemas.openxmlformats.org/officeDocument/2006/relationships/slideLayout" Target="../slideLayouts/slideLayout4.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3.xml.rels><?xml version="1.0" encoding="UTF-8"?>
<Relationships xmlns="http://schemas.openxmlformats.org/package/2006/relationships"><Relationship Id="rId1" Type="http://schemas.openxmlformats.org/officeDocument/2006/relationships/hyperlink" Target="https://docs.mongodb.com/manual/reference/operator/query/jsonSchema/#op._S_jsonSchema" TargetMode="External"/><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915200" y="1788480"/>
            <a:ext cx="8361000" cy="2097720"/>
          </a:xfrm>
          <a:prstGeom prst="rect">
            <a:avLst/>
          </a:prstGeom>
          <a:noFill/>
          <a:ln w="0">
            <a:noFill/>
          </a:ln>
        </p:spPr>
        <p:txBody>
          <a:bodyPr lIns="91440" rIns="91440" tIns="45720" bIns="45720" anchor="b">
            <a:noAutofit/>
          </a:bodyPr>
          <a:p>
            <a:pPr indent="0" algn="ctr">
              <a:lnSpc>
                <a:spcPct val="89000"/>
              </a:lnSpc>
              <a:buNone/>
              <a:tabLst>
                <a:tab algn="l" pos="0"/>
              </a:tabLst>
            </a:pPr>
            <a:r>
              <a:rPr b="0" lang="en-US" sz="7200" spc="-1" strike="noStrike">
                <a:solidFill>
                  <a:schemeClr val="dk2"/>
                </a:solidFill>
                <a:latin typeface="Libre Franklin"/>
                <a:ea typeface="Libre Franklin"/>
              </a:rPr>
              <a:t>MONGODB</a:t>
            </a:r>
            <a:endParaRPr b="0" lang="en-US" sz="7200" spc="-1" strike="noStrike">
              <a:solidFill>
                <a:srgbClr val="000000"/>
              </a:solidFill>
              <a:latin typeface="Arial"/>
            </a:endParaRPr>
          </a:p>
        </p:txBody>
      </p:sp>
      <p:sp>
        <p:nvSpPr>
          <p:cNvPr id="86" name="PlaceHolder 2"/>
          <p:cNvSpPr>
            <a:spLocks noGrp="1"/>
          </p:cNvSpPr>
          <p:nvPr>
            <p:ph type="subTitle"/>
          </p:nvPr>
        </p:nvSpPr>
        <p:spPr>
          <a:xfrm>
            <a:off x="2679840" y="3956400"/>
            <a:ext cx="6831360" cy="1085760"/>
          </a:xfrm>
          <a:prstGeom prst="rect">
            <a:avLst/>
          </a:prstGeom>
          <a:noFill/>
          <a:ln w="0">
            <a:noFill/>
          </a:ln>
        </p:spPr>
        <p:txBody>
          <a:bodyPr lIns="91440" rIns="91440" tIns="45720" bIns="45720" anchor="t">
            <a:normAutofit/>
          </a:bodyPr>
          <a:p>
            <a:pPr indent="0" algn="ctr">
              <a:lnSpc>
                <a:spcPct val="112000"/>
              </a:lnSpc>
              <a:buNone/>
              <a:tabLst>
                <a:tab algn="l" pos="0"/>
              </a:tabLst>
            </a:pPr>
            <a:r>
              <a:rPr b="0" lang="uk-UA" sz="2300" spc="-1" strike="noStrike">
                <a:solidFill>
                  <a:schemeClr val="dk2"/>
                </a:solidFill>
                <a:latin typeface="Libre Franklin"/>
                <a:ea typeface="Libre Franklin"/>
              </a:rPr>
              <a:t>Частина</a:t>
            </a:r>
            <a:r>
              <a:rPr b="0" lang="en-US" sz="2300" spc="-1" strike="noStrike">
                <a:solidFill>
                  <a:schemeClr val="dk2"/>
                </a:solidFill>
                <a:latin typeface="Libre Franklin"/>
                <a:ea typeface="Libre Franklin"/>
              </a:rPr>
              <a:t> 1</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Теорема</a:t>
            </a:r>
            <a:endParaRPr b="0" lang="en-US" sz="4400" spc="-1" strike="noStrike">
              <a:solidFill>
                <a:srgbClr val="000000"/>
              </a:solidFill>
              <a:latin typeface="Arial"/>
            </a:endParaRPr>
          </a:p>
        </p:txBody>
      </p:sp>
      <p:sp>
        <p:nvSpPr>
          <p:cNvPr id="104"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розподілені системи в залежності від пари практично підтримуваних властивостей з трьох можливих (CAP) розпадаються на три класи - CA, CP, AP.</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Теорема: CA</a:t>
            </a:r>
            <a:endParaRPr b="0" lang="en-US" sz="4400" spc="-1" strike="noStrike">
              <a:solidFill>
                <a:srgbClr val="000000"/>
              </a:solidFill>
              <a:latin typeface="Arial"/>
            </a:endParaRPr>
          </a:p>
        </p:txBody>
      </p:sp>
      <p:sp>
        <p:nvSpPr>
          <p:cNvPr id="106"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CA у всіх вузлах дані узгоджені і забезпечена доступність, при цьому жертвується стійкістю до розпаду на частини. Такі системи можливі на основі технологічного програмного забезпечення, що підтримує транзакційність в сенсі ACID.</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Теорема: CP</a:t>
            </a:r>
            <a:endParaRPr b="0" lang="en-US" sz="4400" spc="-1" strike="noStrike">
              <a:solidFill>
                <a:srgbClr val="000000"/>
              </a:solidFill>
              <a:latin typeface="Arial"/>
            </a:endParaRPr>
          </a:p>
        </p:txBody>
      </p:sp>
      <p:sp>
        <p:nvSpPr>
          <p:cNvPr id="108"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Система класу CP в кожен момент забезпечує цілісний результат і здатна функціонувати в умовах розподілу на частини, але досягає цього на шкоду доступності: може не видавати відповідь на запит. Стійкість до розпаду на секції вимагає забезпечення дублювання змін у всіх вузлах системи.</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Теорема: AP</a:t>
            </a:r>
            <a:endParaRPr b="0" lang="en-US" sz="4400" spc="-1" strike="noStrike">
              <a:solidFill>
                <a:srgbClr val="000000"/>
              </a:solidFill>
              <a:latin typeface="Arial"/>
            </a:endParaRPr>
          </a:p>
        </p:txBody>
      </p:sp>
      <p:sp>
        <p:nvSpPr>
          <p:cNvPr id="110"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AP системи не гарантують цілісності, але при цьому виконані умови доступності і стійкості до розпаду на частини (DNS).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BASE - архітектура</a:t>
            </a:r>
            <a:endParaRPr b="0" lang="en-US" sz="4400" spc="-1" strike="noStrike">
              <a:solidFill>
                <a:srgbClr val="000000"/>
              </a:solidFill>
              <a:latin typeface="Arial"/>
            </a:endParaRPr>
          </a:p>
        </p:txBody>
      </p:sp>
      <p:sp>
        <p:nvSpPr>
          <p:cNvPr id="112"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1" lang="en-US" sz="2400" spc="-1" strike="noStrike">
                <a:solidFill>
                  <a:schemeClr val="dk2"/>
                </a:solidFill>
                <a:latin typeface="Libre Franklin"/>
                <a:ea typeface="Libre Franklin"/>
              </a:rPr>
              <a:t>BASE:</a:t>
            </a:r>
            <a:endParaRPr b="0" lang="en-US" sz="2400" spc="-1" strike="noStrike">
              <a:solidFill>
                <a:srgbClr val="000000"/>
              </a:solidFill>
              <a:latin typeface="Arial"/>
            </a:endParaRPr>
          </a:p>
          <a:p>
            <a:pPr lvl="1" marL="914400" indent="-384120" algn="just">
              <a:lnSpc>
                <a:spcPct val="94000"/>
              </a:lnSpc>
              <a:spcBef>
                <a:spcPts val="700"/>
              </a:spcBef>
              <a:buClr>
                <a:srgbClr val="000000"/>
              </a:buClr>
              <a:buFont typeface="Libre Franklin"/>
              <a:buChar char="–"/>
              <a:tabLst>
                <a:tab algn="l" pos="0"/>
              </a:tabLst>
            </a:pPr>
            <a:r>
              <a:rPr b="1" i="1" lang="en-US" sz="2400" spc="-1" strike="noStrike">
                <a:solidFill>
                  <a:schemeClr val="dk2"/>
                </a:solidFill>
                <a:latin typeface="Libre Franklin"/>
                <a:ea typeface="Libre Franklin"/>
              </a:rPr>
              <a:t>B</a:t>
            </a:r>
            <a:r>
              <a:rPr b="0" i="1" lang="en-US" sz="2400" spc="-1" strike="noStrike">
                <a:solidFill>
                  <a:schemeClr val="dk2"/>
                </a:solidFill>
                <a:latin typeface="Libre Franklin"/>
                <a:ea typeface="Libre Franklin"/>
              </a:rPr>
              <a:t>asically </a:t>
            </a:r>
            <a:r>
              <a:rPr b="1" i="1" lang="en-US" sz="2400" spc="-1" strike="noStrike">
                <a:solidFill>
                  <a:schemeClr val="dk2"/>
                </a:solidFill>
                <a:latin typeface="Libre Franklin"/>
                <a:ea typeface="Libre Franklin"/>
              </a:rPr>
              <a:t>A</a:t>
            </a:r>
            <a:r>
              <a:rPr b="0" i="1" lang="en-US" sz="2400" spc="-1" strike="noStrike">
                <a:solidFill>
                  <a:schemeClr val="dk2"/>
                </a:solidFill>
                <a:latin typeface="Libre Franklin"/>
                <a:ea typeface="Libre Franklin"/>
              </a:rPr>
              <a:t>vailable (Базова доступність)</a:t>
            </a:r>
            <a:endParaRPr b="0" lang="en-US" sz="2400" spc="-1" strike="noStrike">
              <a:solidFill>
                <a:srgbClr val="000000"/>
              </a:solidFill>
              <a:latin typeface="Arial"/>
            </a:endParaRPr>
          </a:p>
          <a:p>
            <a:pPr lvl="1" marL="914400" indent="-384120" algn="just">
              <a:lnSpc>
                <a:spcPct val="94000"/>
              </a:lnSpc>
              <a:spcBef>
                <a:spcPts val="700"/>
              </a:spcBef>
              <a:buClr>
                <a:srgbClr val="000000"/>
              </a:buClr>
              <a:buFont typeface="Libre Franklin"/>
              <a:buChar char="–"/>
              <a:tabLst>
                <a:tab algn="l" pos="0"/>
              </a:tabLst>
            </a:pPr>
            <a:r>
              <a:rPr b="1" i="1" lang="en-US" sz="2400" spc="-1" strike="noStrike">
                <a:solidFill>
                  <a:schemeClr val="dk2"/>
                </a:solidFill>
                <a:latin typeface="Libre Franklin"/>
                <a:ea typeface="Libre Franklin"/>
              </a:rPr>
              <a:t>S</a:t>
            </a:r>
            <a:r>
              <a:rPr b="0" i="1" lang="en-US" sz="2400" spc="-1" strike="noStrike">
                <a:solidFill>
                  <a:schemeClr val="dk2"/>
                </a:solidFill>
                <a:latin typeface="Libre Franklin"/>
                <a:ea typeface="Libre Franklin"/>
              </a:rPr>
              <a:t>oft state (Нестійкий стан)</a:t>
            </a:r>
            <a:endParaRPr b="0" lang="en-US" sz="2400" spc="-1" strike="noStrike">
              <a:solidFill>
                <a:srgbClr val="000000"/>
              </a:solidFill>
              <a:latin typeface="Arial"/>
            </a:endParaRPr>
          </a:p>
          <a:p>
            <a:pPr lvl="1" marL="914400" indent="-384120" algn="just">
              <a:lnSpc>
                <a:spcPct val="94000"/>
              </a:lnSpc>
              <a:spcBef>
                <a:spcPts val="700"/>
              </a:spcBef>
              <a:buClr>
                <a:srgbClr val="000000"/>
              </a:buClr>
              <a:buFont typeface="Libre Franklin"/>
              <a:buChar char="–"/>
              <a:tabLst>
                <a:tab algn="l" pos="0"/>
              </a:tabLst>
            </a:pPr>
            <a:r>
              <a:rPr b="1" i="1" lang="en-US" sz="2400" spc="-1" strike="noStrike">
                <a:solidFill>
                  <a:schemeClr val="dk2"/>
                </a:solidFill>
                <a:latin typeface="Libre Franklin"/>
                <a:ea typeface="Libre Franklin"/>
              </a:rPr>
              <a:t>E</a:t>
            </a:r>
            <a:r>
              <a:rPr b="0" i="1" lang="en-US" sz="2400" spc="-1" strike="noStrike">
                <a:solidFill>
                  <a:schemeClr val="dk2"/>
                </a:solidFill>
                <a:latin typeface="Libre Franklin"/>
                <a:ea typeface="Libre Franklin"/>
              </a:rPr>
              <a:t>ventual consistency (Можлива узгодженість)</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3" name="Google Shape;177;p15" descr=""/>
          <p:cNvPicPr/>
          <p:nvPr/>
        </p:nvPicPr>
        <p:blipFill>
          <a:blip r:embed="rId1"/>
          <a:stretch/>
        </p:blipFill>
        <p:spPr>
          <a:xfrm>
            <a:off x="2221200" y="1075680"/>
            <a:ext cx="8355960" cy="46504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Basically Available</a:t>
            </a:r>
            <a:endParaRPr b="0" lang="en-US" sz="4400" spc="-1" strike="noStrike">
              <a:solidFill>
                <a:srgbClr val="000000"/>
              </a:solidFill>
              <a:latin typeface="Arial"/>
            </a:endParaRPr>
          </a:p>
        </p:txBody>
      </p:sp>
      <p:sp>
        <p:nvSpPr>
          <p:cNvPr id="115"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Збій в деяких вузлах призводить до відмови в обслуговуванні тільки для незначної частини сесій при збереженні доступності в більшості випадків.</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Soft State</a:t>
            </a:r>
            <a:endParaRPr b="0" lang="en-US" sz="4400" spc="-1" strike="noStrike">
              <a:solidFill>
                <a:srgbClr val="000000"/>
              </a:solidFill>
              <a:latin typeface="Arial"/>
            </a:endParaRPr>
          </a:p>
        </p:txBody>
      </p:sp>
      <p:sp>
        <p:nvSpPr>
          <p:cNvPr id="117"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Можливість жертвувати довгостроковим зберіганням стану сесій (проміжні результати вибірок, контекст), при цьому концентруючись на фіксації оновлень тільки критичних операцій</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Eventual Consistency</a:t>
            </a:r>
            <a:endParaRPr b="0" lang="en-US" sz="4400" spc="-1" strike="noStrike">
              <a:solidFill>
                <a:srgbClr val="000000"/>
              </a:solidFill>
              <a:latin typeface="Arial"/>
            </a:endParaRPr>
          </a:p>
        </p:txBody>
      </p:sp>
      <p:sp>
        <p:nvSpPr>
          <p:cNvPr id="119"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0" lang="en-US" sz="2000" spc="-1" strike="noStrike">
                <a:solidFill>
                  <a:schemeClr val="dk2"/>
                </a:solidFill>
                <a:latin typeface="Libre Franklin"/>
                <a:ea typeface="Libre Franklin"/>
              </a:rPr>
              <a:t>Термін "можлива узгодженість" означає копії даних на декількох машинах, щоб отримати високу доступність і масштабованість. Таким чином, зміни, внесені в будь-який елемент даних на одній машині, повинні бути поширені на інші репліки.</a:t>
            </a:r>
            <a:endParaRPr b="0" lang="en-US" sz="2000" spc="-1" strike="noStrike">
              <a:solidFill>
                <a:srgbClr val="000000"/>
              </a:solidFill>
              <a:latin typeface="Arial"/>
            </a:endParaRPr>
          </a:p>
          <a:p>
            <a:pPr marL="384120" indent="-257040" algn="just">
              <a:lnSpc>
                <a:spcPct val="94000"/>
              </a:lnSpc>
              <a:spcBef>
                <a:spcPts val="1199"/>
              </a:spcBef>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Реплікація даних може бути не миттєвою, оскільки деякі копії оновлюватимуться негайно, тоді як інші копії з часом. Ці копії можуть бути взаємними, але з часом вони стають послідовними. Звідси й назва.</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a:t>
            </a:r>
            <a:endParaRPr b="0" lang="en-US" sz="4400" spc="-1" strike="noStrike">
              <a:solidFill>
                <a:srgbClr val="000000"/>
              </a:solidFill>
              <a:latin typeface="Arial"/>
            </a:endParaRPr>
          </a:p>
        </p:txBody>
      </p:sp>
      <p:sp>
        <p:nvSpPr>
          <p:cNvPr id="121"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0" lang="en-US" sz="2400" spc="-1" strike="noStrike">
                <a:solidFill>
                  <a:schemeClr val="dk2"/>
                </a:solidFill>
                <a:latin typeface="Libre Franklin"/>
                <a:ea typeface="Libre Franklin"/>
              </a:rPr>
              <a:t>MongoDB є документо-орієнтованою базою даних NoSQL написаною на C++, яка використовується для зберігання великих обсягів даних. </a:t>
            </a:r>
            <a:endParaRPr b="0" lang="en-US" sz="24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0" lang="en-US" sz="2400" spc="-1" strike="noStrike">
                <a:solidFill>
                  <a:schemeClr val="dk2"/>
                </a:solidFill>
                <a:latin typeface="Libre Franklin"/>
                <a:ea typeface="Libre Franklin"/>
              </a:rPr>
              <a:t>З'явилася в середині 2000-х років. </a:t>
            </a:r>
            <a:endParaRPr b="0" lang="en-US" sz="24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0" lang="en-US" sz="2400" spc="-1" strike="noStrike">
                <a:solidFill>
                  <a:schemeClr val="dk2"/>
                </a:solidFill>
                <a:latin typeface="Libre Franklin"/>
                <a:ea typeface="Libre Franklin"/>
              </a:rPr>
              <a:t>Підпадає під категорію баз даних NoSQL.</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NoSQL</a:t>
            </a:r>
            <a:endParaRPr b="0" lang="en-US" sz="4400" spc="-1" strike="noStrike">
              <a:solidFill>
                <a:srgbClr val="000000"/>
              </a:solidFill>
              <a:latin typeface="Arial"/>
            </a:endParaRPr>
          </a:p>
        </p:txBody>
      </p:sp>
      <p:sp>
        <p:nvSpPr>
          <p:cNvPr id="88" name="PlaceHolder 2"/>
          <p:cNvSpPr>
            <a:spLocks noGrp="1"/>
          </p:cNvSpPr>
          <p:nvPr>
            <p:ph/>
          </p:nvPr>
        </p:nvSpPr>
        <p:spPr>
          <a:xfrm>
            <a:off x="1371600" y="1640520"/>
            <a:ext cx="9600840" cy="422640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0" lang="en-US" sz="2000" spc="-1" strike="noStrike">
                <a:solidFill>
                  <a:schemeClr val="dk2"/>
                </a:solidFill>
                <a:latin typeface="Libre Franklin"/>
                <a:ea typeface="Libre Franklin"/>
              </a:rPr>
              <a:t>NoSQL - це нереляційна DMS, яка не вимагає фіксованої схеми, уникає з'єднань і легко масштабується. База даних NoSQL використовується для розподілених сховищ даних з великими потребами зберігання даних. NoSQL використовується для великих даних і веб-додатків у реальному часі. </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0" lang="en-US" sz="2000" spc="-1" strike="noStrike">
                <a:solidFill>
                  <a:schemeClr val="dk2"/>
                </a:solidFill>
                <a:latin typeface="Libre Franklin"/>
                <a:ea typeface="Libre Franklin"/>
              </a:rPr>
              <a:t>База даних NoSQL означає "Не тільки SQL" або "Не SQL". Хоча кращим терміном буде NoREL NoSQL. Carlo Strozzi представив концепцію NoSQL у 1998 році.</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0" lang="en-US" sz="2000" spc="-1" strike="noStrike">
                <a:solidFill>
                  <a:schemeClr val="dk2"/>
                </a:solidFill>
                <a:latin typeface="Libre Franklin"/>
                <a:ea typeface="Libre Franklin"/>
              </a:rPr>
              <a:t>Традиційна (РСУБД) RDBMS використовує синтаксис SQL для зберігання та отримання даних для подальшого розуміння. Натомість система баз даних NoSQL охоплює широкий спектр технологій баз даних, які можуть зберігати структуровані, напівструктуровані, неструктуровані та поліморфні дані.</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Особливості</a:t>
            </a:r>
            <a:endParaRPr b="0" lang="en-US" sz="4400" spc="-1" strike="noStrike">
              <a:solidFill>
                <a:srgbClr val="000000"/>
              </a:solidFill>
              <a:latin typeface="Arial"/>
            </a:endParaRPr>
          </a:p>
        </p:txBody>
      </p:sp>
      <p:sp>
        <p:nvSpPr>
          <p:cNvPr id="123"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0" lang="en-US" sz="2400" spc="-1" strike="noStrike">
                <a:solidFill>
                  <a:schemeClr val="dk2"/>
                </a:solidFill>
                <a:latin typeface="Libre Franklin"/>
                <a:ea typeface="Libre Franklin"/>
              </a:rPr>
              <a:t>Кожна база даних містить колекції, які в свою чергу містять документи. Кожен документ може бути різним з різним числом полів. Розмір і зміст кожного документа можуть відрізнятися один від одного.</a:t>
            </a:r>
            <a:endParaRPr b="0" lang="en-US" sz="2400" spc="-1" strike="noStrike">
              <a:solidFill>
                <a:srgbClr val="000000"/>
              </a:solidFill>
              <a:latin typeface="Arial"/>
            </a:endParaRPr>
          </a:p>
          <a:p>
            <a:pPr marL="384120" indent="-231480" algn="just">
              <a:lnSpc>
                <a:spcPct val="94000"/>
              </a:lnSpc>
              <a:spcBef>
                <a:spcPts val="1199"/>
              </a:spcBef>
              <a:buNone/>
              <a:tabLst>
                <a:tab algn="l" pos="0"/>
              </a:tabLst>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Особливості</a:t>
            </a:r>
            <a:endParaRPr b="0" lang="en-US" sz="4400" spc="-1" strike="noStrike">
              <a:solidFill>
                <a:srgbClr val="000000"/>
              </a:solidFill>
              <a:latin typeface="Arial"/>
            </a:endParaRPr>
          </a:p>
        </p:txBody>
      </p:sp>
      <p:sp>
        <p:nvSpPr>
          <p:cNvPr id="125"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0" lang="en-US" sz="2400" spc="-1" strike="noStrike">
                <a:solidFill>
                  <a:schemeClr val="dk2"/>
                </a:solidFill>
                <a:latin typeface="Libre Franklin"/>
                <a:ea typeface="Libre Franklin"/>
              </a:rPr>
              <a:t>Структура документа більше відповідає тому, як розробники створюють свої класи і об'єкти на відповідних мовах програмування. Розробники часто говорять, що їхні класи не є рядками і стовпцями, а мають чітку структуру з парами ключ-значення.</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27"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Колекція (Collection)</a:t>
            </a:r>
            <a:r>
              <a:rPr b="0" lang="en-US" sz="2000" spc="-1" strike="noStrike">
                <a:solidFill>
                  <a:schemeClr val="dk2"/>
                </a:solidFill>
                <a:latin typeface="Libre Franklin"/>
                <a:ea typeface="Libre Franklin"/>
              </a:rPr>
              <a:t> - іменована множина об'єктів, при цьому один об'єкт належить лише одній колекції.</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1" lang="en-US" sz="2000" spc="-1" strike="noStrike">
                <a:solidFill>
                  <a:schemeClr val="dk2"/>
                </a:solidFill>
                <a:latin typeface="Libre Franklin"/>
                <a:ea typeface="Libre Franklin"/>
              </a:rPr>
              <a:t>Документ/Об'єкт (Document) </a:t>
            </a:r>
            <a:r>
              <a:rPr b="0" lang="en-US" sz="2000" spc="-1" strike="noStrike">
                <a:solidFill>
                  <a:schemeClr val="dk2"/>
                </a:solidFill>
                <a:latin typeface="Libre Franklin"/>
                <a:ea typeface="Libre Franklin"/>
              </a:rPr>
              <a:t>- сукупність властивостей, включаючи унікальний ідентифікатор </a:t>
            </a:r>
            <a:r>
              <a:rPr b="1" lang="en-US" sz="2000" spc="-1" strike="noStrike">
                <a:solidFill>
                  <a:schemeClr val="dk2"/>
                </a:solidFill>
                <a:latin typeface="Libre Franklin"/>
                <a:ea typeface="Libre Franklin"/>
              </a:rPr>
              <a:t>_id</a:t>
            </a:r>
            <a:r>
              <a:rPr b="0" lang="en-US" sz="2000" spc="-1" strike="noStrike">
                <a:solidFill>
                  <a:schemeClr val="dk2"/>
                </a:solidFill>
                <a:latin typeface="Libre Franklin"/>
                <a:ea typeface="Libre Franklin"/>
              </a:rPr>
              <a:t>.</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1" lang="en-US" sz="2000" spc="-1" strike="noStrike">
                <a:solidFill>
                  <a:schemeClr val="dk2"/>
                </a:solidFill>
                <a:latin typeface="Libre Franklin"/>
                <a:ea typeface="Libre Franklin"/>
              </a:rPr>
              <a:t>Властивість (Property)</a:t>
            </a:r>
            <a:r>
              <a:rPr b="0" lang="en-US" sz="2000" spc="-1" strike="noStrike">
                <a:solidFill>
                  <a:schemeClr val="dk2"/>
                </a:solidFill>
                <a:latin typeface="Libre Franklin"/>
                <a:ea typeface="Libre Franklin"/>
              </a:rPr>
              <a:t> - сукупність назви і відповідного йому типу та значення.</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pPr>
            <a:r>
              <a:rPr b="1" lang="en-US" sz="2000" spc="-1" strike="noStrike">
                <a:solidFill>
                  <a:schemeClr val="dk2"/>
                </a:solidFill>
                <a:latin typeface="Libre Franklin"/>
                <a:ea typeface="Libre Franklin"/>
              </a:rPr>
              <a:t>Типи властивостей (Property type)</a:t>
            </a:r>
            <a:r>
              <a:rPr b="0" lang="en-US" sz="2000" spc="-1" strike="noStrike">
                <a:solidFill>
                  <a:schemeClr val="dk2"/>
                </a:solidFill>
                <a:latin typeface="Libre Franklin"/>
                <a:ea typeface="Libre Franklin"/>
              </a:rPr>
              <a:t> - рядок, ціле число, число з плаваючою точкою, масив, об'єкт, бінарна стрічка, байт, символ, дата, boolean, null.</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29"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_id - </a:t>
            </a:r>
            <a:r>
              <a:rPr b="0" lang="en-US" sz="2000" spc="-1" strike="noStrike">
                <a:solidFill>
                  <a:schemeClr val="dk2"/>
                </a:solidFill>
                <a:latin typeface="Libre Franklin"/>
                <a:ea typeface="Libre Franklin"/>
              </a:rPr>
              <a:t>24-значний унікальний ідентифікатор. Це поле потрібне в кожному документі MongoDB. Поле _id представляє унікальне значення в документі MongoDB. Поле _id нагадує первинний ключ документа. Якщо ви створили новий документ без поля _id, MongoDB автоматично створить поле. Так, наприклад, якщо ми бачимо приклад вищезазначеної таблиці клієнтів, Mongo DB додасть до кожного документа в колекції.</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31"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База даних (Database) - </a:t>
            </a:r>
            <a:r>
              <a:rPr b="0" lang="en-US" sz="2000" spc="-1" strike="noStrike">
                <a:solidFill>
                  <a:schemeClr val="dk2"/>
                </a:solidFill>
                <a:latin typeface="Libre Franklin"/>
                <a:ea typeface="Libre Franklin"/>
              </a:rPr>
              <a:t>Це контейнер для колекцій, як у RDBMS, де він є контейнером для таблиць. Кожна база даних отримує власний набір файлів у файловій системі. Сервер MongoDB може зберігати декілька баз даних.</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33"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Колекція (Collection) - </a:t>
            </a:r>
            <a:r>
              <a:rPr b="0" lang="en-US" sz="2000" spc="-1" strike="noStrike">
                <a:solidFill>
                  <a:schemeClr val="dk2"/>
                </a:solidFill>
                <a:latin typeface="Libre Franklin"/>
                <a:ea typeface="Libre Franklin"/>
              </a:rPr>
              <a:t>це групування документів MongoDB. Колекція є еквівалентом таблиці, створеної в будь-якій іншій системі RDMS, наприклад Oracle або MS SQL. Колекція існує в межах однієї бази даних. Як видно з вступу, колекції не забезпечують будь-якої структури.</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35"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Документ (Document) - </a:t>
            </a:r>
            <a:r>
              <a:rPr b="0" lang="en-US" sz="2000" spc="-1" strike="noStrike">
                <a:solidFill>
                  <a:schemeClr val="dk2"/>
                </a:solidFill>
                <a:latin typeface="Libre Franklin"/>
                <a:ea typeface="Libre Franklin"/>
              </a:rPr>
              <a:t>запис у колекції MongoDB в основному називається документом. Документ, у свою чергу, буде складатися з імені, поля та значень.</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Основні поняття</a:t>
            </a:r>
            <a:endParaRPr b="0" lang="en-US" sz="4400" spc="-1" strike="noStrike">
              <a:solidFill>
                <a:srgbClr val="000000"/>
              </a:solidFill>
              <a:latin typeface="Arial"/>
            </a:endParaRPr>
          </a:p>
        </p:txBody>
      </p:sp>
      <p:sp>
        <p:nvSpPr>
          <p:cNvPr id="137"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384120" algn="just">
              <a:lnSpc>
                <a:spcPct val="94000"/>
              </a:lnSpc>
              <a:buClr>
                <a:srgbClr val="000000"/>
              </a:buClr>
              <a:buFont typeface="Libre Franklin"/>
              <a:buChar char="■"/>
            </a:pPr>
            <a:r>
              <a:rPr b="1" lang="en-US" sz="2000" spc="-1" strike="noStrike">
                <a:solidFill>
                  <a:schemeClr val="dk2"/>
                </a:solidFill>
                <a:latin typeface="Libre Franklin"/>
                <a:ea typeface="Libre Franklin"/>
              </a:rPr>
              <a:t>Поле (Field) - </a:t>
            </a:r>
            <a:r>
              <a:rPr b="0" lang="en-US" sz="2000" spc="-1" strike="noStrike">
                <a:solidFill>
                  <a:schemeClr val="dk2"/>
                </a:solidFill>
                <a:latin typeface="Libre Franklin"/>
                <a:ea typeface="Libre Franklin"/>
              </a:rPr>
              <a:t>пара імені-значення в документі. Документ має нуль або більше полів. Поля аналогічні стовпцям у реляційних базах даних.</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Створення бази даних</a:t>
            </a:r>
            <a:endParaRPr b="0" lang="en-US" sz="4400" spc="-1" strike="noStrike">
              <a:solidFill>
                <a:srgbClr val="000000"/>
              </a:solidFill>
              <a:latin typeface="Arial"/>
            </a:endParaRPr>
          </a:p>
        </p:txBody>
      </p:sp>
      <p:sp>
        <p:nvSpPr>
          <p:cNvPr id="139" name="Google Shape;255;p28"/>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pic>
        <p:nvPicPr>
          <p:cNvPr id="140" name="Google Shape;256;p28" descr=""/>
          <p:cNvPicPr/>
          <p:nvPr/>
        </p:nvPicPr>
        <p:blipFill>
          <a:blip r:embed="rId1"/>
          <a:stretch/>
        </p:blipFill>
        <p:spPr>
          <a:xfrm>
            <a:off x="3773160" y="2406960"/>
            <a:ext cx="5892480" cy="261864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Знищення бази даних</a:t>
            </a:r>
            <a:endParaRPr b="0" lang="en-US" sz="4400" spc="-1" strike="noStrike">
              <a:solidFill>
                <a:srgbClr val="000000"/>
              </a:solidFill>
              <a:latin typeface="Arial"/>
            </a:endParaRPr>
          </a:p>
        </p:txBody>
      </p:sp>
      <p:sp>
        <p:nvSpPr>
          <p:cNvPr id="142" name="Google Shape;262;p30"/>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pic>
        <p:nvPicPr>
          <p:cNvPr id="143" name="Google Shape;263;p30" descr=""/>
          <p:cNvPicPr/>
          <p:nvPr/>
        </p:nvPicPr>
        <p:blipFill>
          <a:blip r:embed="rId1"/>
          <a:stretch/>
        </p:blipFill>
        <p:spPr>
          <a:xfrm>
            <a:off x="3550320" y="2430720"/>
            <a:ext cx="5859000" cy="18486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NoSQL</a:t>
            </a:r>
            <a:endParaRPr b="0" lang="en-US" sz="4400" spc="-1" strike="noStrike">
              <a:solidFill>
                <a:srgbClr val="000000"/>
              </a:solidFill>
              <a:latin typeface="Arial"/>
            </a:endParaRPr>
          </a:p>
        </p:txBody>
      </p:sp>
      <p:pic>
        <p:nvPicPr>
          <p:cNvPr id="90" name="Google Shape;106;p3" descr=""/>
          <p:cNvPicPr/>
          <p:nvPr/>
        </p:nvPicPr>
        <p:blipFill>
          <a:blip r:embed="rId1"/>
          <a:stretch/>
        </p:blipFill>
        <p:spPr>
          <a:xfrm>
            <a:off x="3773880" y="1274040"/>
            <a:ext cx="5342760" cy="534276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Створення користувача</a:t>
            </a:r>
            <a:endParaRPr b="0" lang="en-US" sz="4400" spc="-1" strike="noStrike">
              <a:solidFill>
                <a:srgbClr val="000000"/>
              </a:solidFill>
              <a:latin typeface="Arial"/>
            </a:endParaRPr>
          </a:p>
        </p:txBody>
      </p:sp>
      <p:sp>
        <p:nvSpPr>
          <p:cNvPr id="145" name="Google Shape;269;p31"/>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46" name="Google Shape;270;p31"/>
          <p:cNvSpPr/>
          <p:nvPr/>
        </p:nvSpPr>
        <p:spPr>
          <a:xfrm>
            <a:off x="3720240" y="2709000"/>
            <a:ext cx="7075440" cy="3382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createUser</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user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uMDbTest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pwd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passwordPrompt(), // or “&lt;cleartext password&gt;”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roles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role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readWrite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db</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MDbTest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insert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Вибірка даних 0</a:t>
            </a:r>
            <a:endParaRPr b="0" lang="en-US" sz="4400" spc="-1" strike="noStrike">
              <a:solidFill>
                <a:srgbClr val="000000"/>
              </a:solidFill>
              <a:latin typeface="Arial"/>
            </a:endParaRPr>
          </a:p>
        </p:txBody>
      </p:sp>
      <p:sp>
        <p:nvSpPr>
          <p:cNvPr id="148" name="Google Shape;276;p32"/>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49" name="Google Shape;277;p32"/>
          <p:cNvSpPr/>
          <p:nvPr/>
        </p:nvSpPr>
        <p:spPr>
          <a:xfrm>
            <a:off x="3720240" y="270900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50" name="Google Shape;278;p32"/>
          <p:cNvSpPr/>
          <p:nvPr/>
        </p:nvSpPr>
        <p:spPr>
          <a:xfrm>
            <a:off x="3048120" y="3105720"/>
            <a:ext cx="609552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var</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people</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forEach</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printjson</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1371600" y="31788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Вибірка даних операції</a:t>
            </a:r>
            <a:endParaRPr b="0" lang="en-US" sz="4400" spc="-1" strike="noStrike">
              <a:solidFill>
                <a:srgbClr val="000000"/>
              </a:solidFill>
              <a:latin typeface="Arial"/>
            </a:endParaRPr>
          </a:p>
        </p:txBody>
      </p:sp>
      <p:sp>
        <p:nvSpPr>
          <p:cNvPr id="152" name="Google Shape;284;p33"/>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53" name="Google Shape;285;p33"/>
          <p:cNvSpPr/>
          <p:nvPr/>
        </p:nvSpPr>
        <p:spPr>
          <a:xfrm>
            <a:off x="3720240" y="270900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54" name="Google Shape;286;p33"/>
          <p:cNvSpPr/>
          <p:nvPr/>
        </p:nvSpPr>
        <p:spPr>
          <a:xfrm>
            <a:off x="1371600" y="2601000"/>
            <a:ext cx="1043460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graphicFrame>
        <p:nvGraphicFramePr>
          <p:cNvPr id="155" name="Google Shape;287;p33"/>
          <p:cNvGraphicFramePr/>
          <p:nvPr/>
        </p:nvGraphicFramePr>
        <p:xfrm>
          <a:off x="1371600" y="1201680"/>
          <a:ext cx="10226160" cy="5656320"/>
        </p:xfrm>
        <a:graphic>
          <a:graphicData uri="http://schemas.openxmlformats.org/drawingml/2006/table">
            <a:tbl>
              <a:tblPr/>
              <a:tblGrid>
                <a:gridCol w="2259000"/>
                <a:gridCol w="2783520"/>
                <a:gridCol w="5184000"/>
              </a:tblGrid>
              <a:tr h="707040">
                <a:tc>
                  <a:txBody>
                    <a:bodyPr anchor="t">
                      <a:noAutofit/>
                    </a:bodyPr>
                    <a:p>
                      <a:pPr>
                        <a:lnSpc>
                          <a:spcPct val="100000"/>
                        </a:lnSpc>
                        <a:tabLst>
                          <a:tab algn="l" pos="0"/>
                        </a:tabLst>
                      </a:pPr>
                      <a:r>
                        <a:rPr b="1" lang="en-US" sz="1800" spc="-1" strike="noStrike">
                          <a:solidFill>
                            <a:schemeClr val="dk1"/>
                          </a:solidFill>
                          <a:latin typeface="Arial"/>
                          <a:ea typeface="Arial"/>
                        </a:rPr>
                        <a:t>Операція</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c>
                  <a:txBody>
                    <a:bodyPr anchor="t">
                      <a:noAutofit/>
                    </a:bodyPr>
                    <a:p>
                      <a:pPr>
                        <a:lnSpc>
                          <a:spcPct val="100000"/>
                        </a:lnSpc>
                        <a:tabLst>
                          <a:tab algn="l" pos="0"/>
                        </a:tabLst>
                      </a:pPr>
                      <a:r>
                        <a:rPr b="1" lang="en-US" sz="1800" spc="-1" strike="noStrike">
                          <a:solidFill>
                            <a:schemeClr val="dk1"/>
                          </a:solidFill>
                          <a:latin typeface="Arial"/>
                          <a:ea typeface="Arial"/>
                        </a:rPr>
                        <a:t>Синтаксис</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c>
                  <a:txBody>
                    <a:bodyPr anchor="t">
                      <a:noAutofit/>
                    </a:bodyPr>
                    <a:p>
                      <a:pPr>
                        <a:lnSpc>
                          <a:spcPct val="100000"/>
                        </a:lnSpc>
                        <a:tabLst>
                          <a:tab algn="l" pos="0"/>
                        </a:tabLst>
                      </a:pPr>
                      <a:r>
                        <a:rPr b="1" lang="en-US" sz="1800" spc="-1" strike="noStrike">
                          <a:solidFill>
                            <a:schemeClr val="dk1"/>
                          </a:solidFill>
                          <a:latin typeface="Arial"/>
                          <a:ea typeface="Arial"/>
                        </a:rPr>
                        <a:t>Приклад</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Рівно</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{&lt;key&gt;:&lt;value&gt;}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db.people.find({"age":33})</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Менше</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{&lt;key&gt;:{$lt:&lt;value&gt;}}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 { $lt: 33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Менше або рівно</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{&lt;key&gt;:{$lte:&lt;value&gt;}}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 { $lte: 33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Більше</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{&lt;key&gt;:{$gt:&lt;value&gt;}}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 { $gt: 33 }})</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Більше або рівно</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{&lt;key&gt;:{$gte:&lt;value&gt;}}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 { $gte: 33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Не рівно</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{&lt;key&gt;:{$ne:&lt;value&gt;}}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db.people.find({"age": { $ne: 33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Регулярний вираз</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 &lt;key&gt;:{$regex: /re/} }</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db.people.find({"email": { $regex: </a:t>
                      </a:r>
                      <a:r>
                        <a:rPr b="0" lang="en-US" sz="1800" spc="-1" strike="noStrike">
                          <a:solidFill>
                            <a:schemeClr val="dk1"/>
                          </a:solidFill>
                          <a:latin typeface="Libre Franklin"/>
                          <a:ea typeface="Libre Franklin"/>
                        </a:rPr>
                        <a:t>/\.org$/</a:t>
                      </a:r>
                      <a:r>
                        <a:rPr b="0" lang="en-US" sz="1800" spc="-1" strike="noStrike">
                          <a:solidFill>
                            <a:schemeClr val="dk1"/>
                          </a:solidFill>
                          <a:latin typeface="Arial"/>
                          <a:ea typeface="Arial"/>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bl>
          </a:graphicData>
        </a:graphic>
      </p:graphicFrame>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Вибірка даних умови</a:t>
            </a:r>
            <a:endParaRPr b="0" lang="en-US" sz="4400" spc="-1" strike="noStrike">
              <a:solidFill>
                <a:srgbClr val="000000"/>
              </a:solidFill>
              <a:latin typeface="Arial"/>
            </a:endParaRPr>
          </a:p>
        </p:txBody>
      </p:sp>
      <p:sp>
        <p:nvSpPr>
          <p:cNvPr id="157" name="Google Shape;293;p34"/>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58" name="Google Shape;294;p34"/>
          <p:cNvSpPr/>
          <p:nvPr/>
        </p:nvSpPr>
        <p:spPr>
          <a:xfrm>
            <a:off x="3720240" y="270900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59" name="Google Shape;295;p34"/>
          <p:cNvSpPr/>
          <p:nvPr/>
        </p:nvSpPr>
        <p:spPr>
          <a:xfrm>
            <a:off x="1371600" y="2601000"/>
            <a:ext cx="1043460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graphicFrame>
        <p:nvGraphicFramePr>
          <p:cNvPr id="160" name="Google Shape;296;p34"/>
          <p:cNvGraphicFramePr/>
          <p:nvPr/>
        </p:nvGraphicFramePr>
        <p:xfrm>
          <a:off x="874080" y="1626120"/>
          <a:ext cx="11188800" cy="4290480"/>
        </p:xfrm>
        <a:graphic>
          <a:graphicData uri="http://schemas.openxmlformats.org/drawingml/2006/table">
            <a:tbl>
              <a:tblPr/>
              <a:tblGrid>
                <a:gridCol w="1292760"/>
                <a:gridCol w="3400200"/>
                <a:gridCol w="6495480"/>
              </a:tblGrid>
              <a:tr h="498240">
                <a:tc>
                  <a:txBody>
                    <a:bodyPr anchor="t">
                      <a:noAutofit/>
                    </a:bodyPr>
                    <a:p>
                      <a:pPr>
                        <a:lnSpc>
                          <a:spcPct val="100000"/>
                        </a:lnSpc>
                        <a:tabLst>
                          <a:tab algn="l" pos="0"/>
                        </a:tabLst>
                      </a:pPr>
                      <a:r>
                        <a:rPr b="1" lang="en-US" sz="1800" spc="-1" strike="noStrike">
                          <a:solidFill>
                            <a:schemeClr val="dk1"/>
                          </a:solidFill>
                          <a:latin typeface="Arial"/>
                          <a:ea typeface="Arial"/>
                        </a:rPr>
                        <a:t>Операція</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c>
                  <a:txBody>
                    <a:bodyPr anchor="t">
                      <a:noAutofit/>
                    </a:bodyPr>
                    <a:p>
                      <a:pPr>
                        <a:lnSpc>
                          <a:spcPct val="100000"/>
                        </a:lnSpc>
                        <a:tabLst>
                          <a:tab algn="l" pos="0"/>
                        </a:tabLst>
                      </a:pPr>
                      <a:r>
                        <a:rPr b="1" lang="en-US" sz="1800" spc="-1" strike="noStrike">
                          <a:solidFill>
                            <a:schemeClr val="dk1"/>
                          </a:solidFill>
                          <a:latin typeface="Arial"/>
                          <a:ea typeface="Arial"/>
                        </a:rPr>
                        <a:t>Синтаксис</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c>
                  <a:txBody>
                    <a:bodyPr anchor="t">
                      <a:noAutofit/>
                    </a:bodyPr>
                    <a:p>
                      <a:pPr>
                        <a:lnSpc>
                          <a:spcPct val="100000"/>
                        </a:lnSpc>
                        <a:tabLst>
                          <a:tab algn="l" pos="0"/>
                        </a:tabLst>
                      </a:pPr>
                      <a:r>
                        <a:rPr b="1" lang="en-US" sz="1800" spc="-1" strike="noStrike">
                          <a:solidFill>
                            <a:schemeClr val="dk1"/>
                          </a:solidFill>
                          <a:latin typeface="Arial"/>
                          <a:ea typeface="Arial"/>
                        </a:rPr>
                        <a:t>Приклад</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AND (&amp;&amp;)</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$and: [{&lt;key&gt;:&lt;value&gt;}…]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db.people.find({$and: [{"age":33}, {"gender": “female"}]})</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OR (||)</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$or: [{&lt;key&gt;:&lt;value&gt;}…]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db.people.find({$or: [{"age":33}, {"gender": “female"}]})</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Array</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{&lt;key&gt;: [&lt;value&gt;…]}</a:t>
                      </a:r>
                      <a:br>
                        <a:rPr sz="1800"/>
                      </a:br>
                      <a:r>
                        <a:rPr b="0" lang="en-US" sz="1800" spc="-1" strike="noStrike">
                          <a:solidFill>
                            <a:schemeClr val="dk1"/>
                          </a:solidFill>
                          <a:latin typeface="Arial"/>
                          <a:ea typeface="Arial"/>
                        </a:rPr>
                        <a:t>{&lt;key&gt;: { $all: {[&lt;value&gt;…]}}</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{&lt;key&gt;&lt;index&gt;: &lt;value&gt;}</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{&lt;key&gt;: { $size: &lt;value&gt; }}</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db.people.find({"tags": ["sit", "do"]})</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db.people.find({"tags": { $all: ["sit", "do"]}})</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db.people.find({"tags.0": "laboris"})</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db.people.find({"tags": {$size:5}})</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Document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{&lt;dkey&gt;.&lt;key&gt;: &lt;value&gt; }</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{&lt;dkey&gt;: { &lt;key&gt;: &lt;value&gt; }}</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db.people.find({"friends": {"id": 0, "name":"Brewer Oneill"}})</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db.people.find({"friends.name":"Brewer Oneill"})</a:t>
                      </a:r>
                      <a:endParaRPr b="0" lang="en-US" sz="1800" spc="-1" strike="noStrike">
                        <a:solidFill>
                          <a:srgbClr val="000000"/>
                        </a:solidFill>
                        <a:latin typeface="Arial"/>
                      </a:endParaRPr>
                    </a:p>
                    <a:p>
                      <a:pPr>
                        <a:lnSpc>
                          <a:spcPct val="100000"/>
                        </a:lnSpc>
                        <a:tabLst>
                          <a:tab algn="l" pos="0"/>
                        </a:tabLst>
                      </a:pPr>
                      <a:r>
                        <a:rPr b="0" lang="en-US" sz="1800" spc="-1" strike="noStrike">
                          <a:solidFill>
                            <a:schemeClr val="dk1"/>
                          </a:solidFill>
                          <a:latin typeface="Arial"/>
                          <a:ea typeface="Arial"/>
                        </a:rPr>
                        <a:t>db.people.find({"friends.id": { $gte: 1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Курсор</a:t>
            </a:r>
            <a:endParaRPr b="0" lang="en-US" sz="4400" spc="-1" strike="noStrike">
              <a:solidFill>
                <a:srgbClr val="000000"/>
              </a:solidFill>
              <a:latin typeface="Arial"/>
            </a:endParaRPr>
          </a:p>
        </p:txBody>
      </p:sp>
      <p:sp>
        <p:nvSpPr>
          <p:cNvPr id="162" name="Google Shape;302;p35"/>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63" name="Google Shape;303;p35"/>
          <p:cNvSpPr/>
          <p:nvPr/>
        </p:nvSpPr>
        <p:spPr>
          <a:xfrm>
            <a:off x="2792520" y="2108520"/>
            <a:ext cx="6796440" cy="44802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var</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people</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forEach</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printjson</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marL="457200">
              <a:lnSpc>
                <a:spcPct val="100000"/>
              </a:lnSpc>
              <a:tabLst>
                <a:tab algn="l" pos="0"/>
              </a:tabLst>
            </a:pPr>
            <a:br>
              <a:rPr sz="1800"/>
            </a:br>
            <a:r>
              <a:rPr b="0" lang="en-US" sz="1800" spc="-1" strike="noStrike">
                <a:solidFill>
                  <a:srgbClr val="4b83cd"/>
                </a:solidFill>
                <a:latin typeface="Consolas"/>
                <a:ea typeface="Consolas"/>
              </a:rPr>
              <a:t>while</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hasNext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marL="457200">
              <a:lnSpc>
                <a:spcPct val="100000"/>
              </a:lnSpc>
              <a:tabLst>
                <a:tab algn="l" pos="0"/>
              </a:tabLst>
            </a:pPr>
            <a:r>
              <a:rPr b="1" lang="en-US" sz="1800" spc="-1" strike="noStrike">
                <a:solidFill>
                  <a:srgbClr val="aa3731"/>
                </a:solidFill>
                <a:latin typeface="Consolas"/>
                <a:ea typeface="Consolas"/>
              </a:rPr>
              <a:t>  </a:t>
            </a:r>
            <a:r>
              <a:rPr b="1" lang="en-US" sz="1800" spc="-1" strike="noStrike">
                <a:solidFill>
                  <a:srgbClr val="aa3731"/>
                </a:solidFill>
                <a:latin typeface="Consolas"/>
                <a:ea typeface="Consolas"/>
              </a:rPr>
              <a:t>print</a:t>
            </a:r>
            <a:r>
              <a:rPr b="0" lang="en-US" sz="1800" spc="-1" strike="noStrike">
                <a:solidFill>
                  <a:srgbClr val="333333"/>
                </a:solidFill>
                <a:latin typeface="Consolas"/>
                <a:ea typeface="Consolas"/>
              </a:rPr>
              <a:t>(</a:t>
            </a:r>
            <a:r>
              <a:rPr b="1" lang="en-US" sz="1800" spc="-1" strike="noStrike">
                <a:solidFill>
                  <a:srgbClr val="aa3731"/>
                </a:solidFill>
                <a:latin typeface="Consolas"/>
                <a:ea typeface="Consolas"/>
              </a:rPr>
              <a:t>tojson</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next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marL="457200">
              <a:lnSpc>
                <a:spcPct val="100000"/>
              </a:lnSpc>
              <a:tabLst>
                <a:tab algn="l" pos="0"/>
              </a:tabLst>
            </a:pP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var</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people</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4b83cd"/>
                </a:solidFill>
                <a:latin typeface="Consolas"/>
                <a:ea typeface="Consolas"/>
              </a:rPr>
              <a:t>while</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hasNext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1" lang="en-US" sz="1800" spc="-1" strike="noStrike">
                <a:solidFill>
                  <a:srgbClr val="aa3731"/>
                </a:solidFill>
                <a:latin typeface="Consolas"/>
                <a:ea typeface="Consolas"/>
              </a:rPr>
              <a:t>  </a:t>
            </a:r>
            <a:r>
              <a:rPr b="1" lang="en-US" sz="1800" spc="-1" strike="noStrike">
                <a:solidFill>
                  <a:srgbClr val="aa3731"/>
                </a:solidFill>
                <a:latin typeface="Consolas"/>
                <a:ea typeface="Consolas"/>
              </a:rPr>
              <a:t>print</a:t>
            </a:r>
            <a:r>
              <a:rPr b="0" lang="en-US" sz="1800" spc="-1" strike="noStrike">
                <a:solidFill>
                  <a:srgbClr val="333333"/>
                </a:solidFill>
                <a:latin typeface="Consolas"/>
                <a:ea typeface="Consolas"/>
              </a:rPr>
              <a:t>(</a:t>
            </a:r>
            <a:r>
              <a:rPr b="1" lang="en-US" sz="1800" spc="-1" strike="noStrike">
                <a:solidFill>
                  <a:srgbClr val="aa3731"/>
                </a:solidFill>
                <a:latin typeface="Consolas"/>
                <a:ea typeface="Consolas"/>
              </a:rPr>
              <a:t>tojson</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next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endParaRPr b="0" lang="en-US" sz="1800" spc="-1" strike="noStrike">
              <a:solidFill>
                <a:srgbClr val="000000"/>
              </a:solidFill>
              <a:latin typeface="Arial"/>
            </a:endParaRPr>
          </a:p>
        </p:txBody>
      </p:sp>
      <p:sp>
        <p:nvSpPr>
          <p:cNvPr id="164" name="Google Shape;304;p35"/>
          <p:cNvSpPr/>
          <p:nvPr/>
        </p:nvSpPr>
        <p:spPr>
          <a:xfrm>
            <a:off x="3048120" y="3105720"/>
            <a:ext cx="6095520" cy="3654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Limit | Skip</a:t>
            </a:r>
            <a:endParaRPr b="0" lang="en-US" sz="4400" spc="-1" strike="noStrike">
              <a:solidFill>
                <a:srgbClr val="000000"/>
              </a:solidFill>
              <a:latin typeface="Arial"/>
            </a:endParaRPr>
          </a:p>
        </p:txBody>
      </p:sp>
      <p:sp>
        <p:nvSpPr>
          <p:cNvPr id="166" name="Google Shape;310;p36"/>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67" name="Google Shape;311;p36"/>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68" name="Google Shape;312;p36"/>
          <p:cNvSpPr/>
          <p:nvPr/>
        </p:nvSpPr>
        <p:spPr>
          <a:xfrm>
            <a:off x="3048120" y="2828880"/>
            <a:ext cx="6095520" cy="2011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limit</a:t>
            </a:r>
            <a:r>
              <a:rPr b="0" lang="en-US" sz="1800" spc="-1" strike="noStrike">
                <a:solidFill>
                  <a:srgbClr val="333333"/>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skip</a:t>
            </a:r>
            <a:r>
              <a:rPr b="0" lang="en-US" sz="1800" spc="-1" strike="noStrike">
                <a:solidFill>
                  <a:srgbClr val="333333"/>
                </a:solidFill>
                <a:latin typeface="Consolas"/>
                <a:ea typeface="Consolas"/>
              </a:rPr>
              <a:t>(</a:t>
            </a:r>
            <a:r>
              <a:rPr b="0" lang="en-US" sz="1800" spc="-1" strike="noStrike">
                <a:solidFill>
                  <a:srgbClr val="ab6526"/>
                </a:solidFill>
                <a:latin typeface="Consolas"/>
                <a:ea typeface="Consolas"/>
              </a:rPr>
              <a:t>2</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skip</a:t>
            </a:r>
            <a:r>
              <a:rPr b="0" lang="en-US" sz="1800" spc="-1" strike="noStrike">
                <a:solidFill>
                  <a:srgbClr val="333333"/>
                </a:solidFill>
                <a:latin typeface="Consolas"/>
                <a:ea typeface="Consolas"/>
              </a:rPr>
              <a:t>(</a:t>
            </a:r>
            <a:r>
              <a:rPr b="0" lang="en-US" sz="1800" spc="-1" strike="noStrike">
                <a:solidFill>
                  <a:srgbClr val="ab6526"/>
                </a:solidFill>
                <a:latin typeface="Consolas"/>
                <a:ea typeface="Consolas"/>
              </a:rPr>
              <a:t>2</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limit</a:t>
            </a:r>
            <a:r>
              <a:rPr b="0" lang="en-US" sz="1800" spc="-1" strike="noStrike">
                <a:solidFill>
                  <a:srgbClr val="333333"/>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skip</a:t>
            </a:r>
            <a:r>
              <a:rPr b="0" lang="en-US" sz="1800" spc="-1" strike="noStrike">
                <a:solidFill>
                  <a:srgbClr val="333333"/>
                </a:solidFill>
                <a:latin typeface="Consolas"/>
                <a:ea typeface="Consolas"/>
              </a:rPr>
              <a:t>(</a:t>
            </a:r>
            <a:r>
              <a:rPr b="0" lang="en-US" sz="1800" spc="-1" strike="noStrike">
                <a:solidFill>
                  <a:srgbClr val="ab6526"/>
                </a:solidFill>
                <a:latin typeface="Consolas"/>
                <a:ea typeface="Consolas"/>
              </a:rPr>
              <a:t>2</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size</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Sort</a:t>
            </a:r>
            <a:endParaRPr b="0" lang="en-US" sz="4400" spc="-1" strike="noStrike">
              <a:solidFill>
                <a:srgbClr val="000000"/>
              </a:solidFill>
              <a:latin typeface="Arial"/>
            </a:endParaRPr>
          </a:p>
        </p:txBody>
      </p:sp>
      <p:sp>
        <p:nvSpPr>
          <p:cNvPr id="170" name="Google Shape;318;p37"/>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71" name="Google Shape;319;p37"/>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72" name="Google Shape;320;p37"/>
          <p:cNvSpPr/>
          <p:nvPr/>
        </p:nvSpPr>
        <p:spPr>
          <a:xfrm>
            <a:off x="3048120" y="2551680"/>
            <a:ext cx="716256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Проекція (Projection)</a:t>
            </a:r>
            <a:endParaRPr b="0" lang="en-US" sz="4400" spc="-1" strike="noStrike">
              <a:solidFill>
                <a:srgbClr val="000000"/>
              </a:solidFill>
              <a:latin typeface="Arial"/>
            </a:endParaRPr>
          </a:p>
        </p:txBody>
      </p:sp>
      <p:sp>
        <p:nvSpPr>
          <p:cNvPr id="174" name="Google Shape;326;p38"/>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75" name="Google Shape;327;p38"/>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76" name="Google Shape;328;p38"/>
          <p:cNvSpPr/>
          <p:nvPr/>
        </p:nvSpPr>
        <p:spPr>
          <a:xfrm>
            <a:off x="1307160" y="1567800"/>
            <a:ext cx="9577440" cy="47545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email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email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tags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friends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about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email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friends.name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email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friends._id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company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tags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$slice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2</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tags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$slice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friends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$elemMatch</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$lookup</a:t>
            </a:r>
            <a:endParaRPr b="0" lang="en-US" sz="4400" spc="-1" strike="noStrike">
              <a:solidFill>
                <a:srgbClr val="000000"/>
              </a:solidFill>
              <a:latin typeface="Arial"/>
            </a:endParaRPr>
          </a:p>
        </p:txBody>
      </p:sp>
      <p:sp>
        <p:nvSpPr>
          <p:cNvPr id="178" name="Google Shape;334;p39"/>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79" name="Google Shape;335;p39"/>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80" name="Google Shape;336;p39"/>
          <p:cNvSpPr/>
          <p:nvPr/>
        </p:nvSpPr>
        <p:spPr>
          <a:xfrm>
            <a:off x="3329280" y="2480760"/>
            <a:ext cx="6095520" cy="22856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locations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aggregate</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$lookup</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from</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locationtypes</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localField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type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foreignField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_id</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as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loctype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182" name="Google Shape;342;p40"/>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183" name="Google Shape;343;p40"/>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84" name="Google Shape;344;p40"/>
          <p:cNvSpPr/>
          <p:nvPr/>
        </p:nvSpPr>
        <p:spPr>
          <a:xfrm>
            <a:off x="1002960" y="1519920"/>
            <a:ext cx="108201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expression</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field1</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accumulator1</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expression1</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 ... } }</a:t>
            </a:r>
            <a:endParaRPr b="0" lang="en-US" sz="1800" spc="-1" strike="noStrike">
              <a:solidFill>
                <a:srgbClr val="000000"/>
              </a:solidFill>
              <a:latin typeface="Arial"/>
            </a:endParaRPr>
          </a:p>
        </p:txBody>
      </p:sp>
      <p:graphicFrame>
        <p:nvGraphicFramePr>
          <p:cNvPr id="185" name="Google Shape;345;p40"/>
          <p:cNvGraphicFramePr/>
          <p:nvPr/>
        </p:nvGraphicFramePr>
        <p:xfrm>
          <a:off x="1002960" y="1904040"/>
          <a:ext cx="10820160" cy="4740480"/>
        </p:xfrm>
        <a:graphic>
          <a:graphicData uri="http://schemas.openxmlformats.org/drawingml/2006/table">
            <a:tbl>
              <a:tblPr/>
              <a:tblGrid>
                <a:gridCol w="1435320"/>
                <a:gridCol w="9384840"/>
              </a:tblGrid>
              <a:tr h="498240">
                <a:tc>
                  <a:txBody>
                    <a:bodyPr anchor="t">
                      <a:noAutofit/>
                    </a:bodyPr>
                    <a:p>
                      <a:pPr>
                        <a:lnSpc>
                          <a:spcPct val="100000"/>
                        </a:lnSpc>
                        <a:tabLst>
                          <a:tab algn="l" pos="0"/>
                        </a:tabLst>
                      </a:pPr>
                      <a:r>
                        <a:rPr b="1" lang="en-US" sz="1800" spc="-1" strike="noStrike">
                          <a:solidFill>
                            <a:schemeClr val="dk1"/>
                          </a:solidFill>
                          <a:latin typeface="Arial"/>
                          <a:ea typeface="Arial"/>
                        </a:rPr>
                        <a:t>Операція</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c>
                  <a:txBody>
                    <a:bodyPr anchor="t">
                      <a:noAutofit/>
                    </a:bodyPr>
                    <a:p>
                      <a:pPr>
                        <a:lnSpc>
                          <a:spcPct val="100000"/>
                        </a:lnSpc>
                        <a:tabLst>
                          <a:tab algn="l" pos="0"/>
                        </a:tabLst>
                      </a:pPr>
                      <a:r>
                        <a:rPr b="1" lang="en-US" sz="1800" spc="-1" strike="noStrike">
                          <a:solidFill>
                            <a:schemeClr val="dk1"/>
                          </a:solidFill>
                          <a:latin typeface="Arial"/>
                          <a:ea typeface="Arial"/>
                        </a:rPr>
                        <a:t>Приклад</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2520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$avg</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середнє числових значень. Ігноруються нечислові значення.</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$first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значення з першого документа для кожної групи. Порядок визначається лише в тому випадку, якщо документи знаходяться в певному порядку.</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$last</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значення з останнього документа для кожної групи. Порядок визначається лише в тому випадку, якщо документи знаходяться в певному порядку.</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$max</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найбільше значення виразу для кожної групи.</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$min</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найменше значення виразу для кожної групи.</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solidFill>
                      <a:schemeClr val="accent1">
                        <a:alpha val="20000"/>
                      </a:schemeClr>
                    </a:solidFill>
                  </a:tcPr>
                </a:tc>
              </a:tr>
              <a:tr h="707040">
                <a:tc>
                  <a:txBody>
                    <a:bodyPr anchor="t">
                      <a:noAutofit/>
                    </a:bodyPr>
                    <a:p>
                      <a:pPr>
                        <a:lnSpc>
                          <a:spcPct val="100000"/>
                        </a:lnSpc>
                        <a:tabLst>
                          <a:tab algn="l" pos="0"/>
                        </a:tabLst>
                      </a:pPr>
                      <a:r>
                        <a:rPr b="0" lang="en-US" sz="1800" spc="-1" strike="noStrike">
                          <a:solidFill>
                            <a:schemeClr val="dk1"/>
                          </a:solidFill>
                          <a:latin typeface="Arial"/>
                          <a:ea typeface="Arial"/>
                        </a:rPr>
                        <a:t>$sum</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c>
                  <a:txBody>
                    <a:bodyPr anchor="t">
                      <a:noAutofit/>
                    </a:bodyPr>
                    <a:p>
                      <a:pPr>
                        <a:lnSpc>
                          <a:spcPct val="100000"/>
                        </a:lnSpc>
                        <a:tabLst>
                          <a:tab algn="l" pos="0"/>
                        </a:tabLst>
                      </a:pPr>
                      <a:r>
                        <a:rPr b="0" lang="en-US" sz="1800" spc="-1" strike="noStrike">
                          <a:solidFill>
                            <a:schemeClr val="dk1"/>
                          </a:solidFill>
                          <a:latin typeface="Arial"/>
                          <a:ea typeface="Arial"/>
                        </a:rPr>
                        <a:t>Повертає суму числових значень. Ігноруються нечислові значення.</a:t>
                      </a:r>
                      <a:endParaRPr b="0" lang="en-US" sz="1800" spc="-1" strike="noStrike">
                        <a:solidFill>
                          <a:srgbClr val="000000"/>
                        </a:solidFill>
                        <a:latin typeface="Arial"/>
                      </a:endParaRPr>
                    </a:p>
                  </a:txBody>
                  <a:tcPr anchor="t" marL="91440" marR="91440">
                    <a:lnL w="12240">
                      <a:solidFill>
                        <a:srgbClr val="dddddd"/>
                      </a:solidFill>
                      <a:prstDash val="solid"/>
                    </a:lnL>
                    <a:lnR w="12240">
                      <a:solidFill>
                        <a:srgbClr val="dddddd"/>
                      </a:solidFill>
                      <a:prstDash val="solid"/>
                    </a:lnR>
                    <a:lnT w="12240">
                      <a:solidFill>
                        <a:srgbClr val="dddddd"/>
                      </a:solidFill>
                      <a:prstDash val="solid"/>
                    </a:lnT>
                    <a:lnB w="12240">
                      <a:solidFill>
                        <a:srgbClr val="dddddd"/>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NoSQL: Схема</a:t>
            </a:r>
            <a:endParaRPr b="0" lang="en-US" sz="4400" spc="-1" strike="noStrike">
              <a:solidFill>
                <a:srgbClr val="000000"/>
              </a:solidFill>
              <a:latin typeface="Arial"/>
            </a:endParaRPr>
          </a:p>
        </p:txBody>
      </p:sp>
      <p:sp>
        <p:nvSpPr>
          <p:cNvPr id="92" name="PlaceHolder 2"/>
          <p:cNvSpPr>
            <a:spLocks noGrp="1"/>
          </p:cNvSpPr>
          <p:nvPr>
            <p:ph/>
          </p:nvPr>
        </p:nvSpPr>
        <p:spPr>
          <a:xfrm>
            <a:off x="1371600" y="2393640"/>
            <a:ext cx="9600840" cy="347364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Бази даних NoSQL або не містять схем, або мають не строгі/не </a:t>
            </a:r>
            <a:r>
              <a:rPr b="0" lang="en-US" sz="2000" spc="-1" strike="noStrike">
                <a:solidFill>
                  <a:schemeClr val="dk2"/>
                </a:solidFill>
                <a:latin typeface="Libre Franklin"/>
                <a:ea typeface="Libre Franklin"/>
              </a:rPr>
              <a:t>фіксовані схеми.</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Не вимагайте жодного визначення схеми даних.</a:t>
            </a: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Пропонує гетерогенні структури даних в одному і тому ж домені.</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187" name="Google Shape;351;p41"/>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88" name="Google Shape;352;p41"/>
          <p:cNvSpPr/>
          <p:nvPr/>
        </p:nvSpPr>
        <p:spPr>
          <a:xfrm>
            <a:off x="2174760" y="1907640"/>
            <a:ext cx="8152920" cy="393156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db.people.aggregate([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avgAgeIndex</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$avg</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$multiply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$index</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avgAge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$avg</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190" name="Google Shape;358;p42"/>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91" name="Google Shape;359;p42"/>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92" name="Google Shape;360;p42"/>
          <p:cNvSpPr/>
          <p:nvPr/>
        </p:nvSpPr>
        <p:spPr>
          <a:xfrm>
            <a:off x="2707920" y="2447640"/>
            <a:ext cx="7836480" cy="2011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  </a:t>
            </a: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sumAge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$sum</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avgIndex</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$avg</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$index</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194" name="Google Shape;366;p43"/>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95" name="Google Shape;367;p43"/>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196" name="Google Shape;368;p43"/>
          <p:cNvSpPr/>
          <p:nvPr/>
        </p:nvSpPr>
        <p:spPr>
          <a:xfrm>
            <a:off x="3048120" y="2551680"/>
            <a:ext cx="6095520" cy="1737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minAge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$min</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198" name="Google Shape;374;p44"/>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199" name="Google Shape;375;p44"/>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00" name="Google Shape;376;p44"/>
          <p:cNvSpPr/>
          <p:nvPr/>
        </p:nvSpPr>
        <p:spPr>
          <a:xfrm>
            <a:off x="3048120" y="2551680"/>
            <a:ext cx="6095520" cy="1737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maxAge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$max</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$group</a:t>
            </a:r>
            <a:endParaRPr b="0" lang="en-US" sz="4400" spc="-1" strike="noStrike">
              <a:solidFill>
                <a:srgbClr val="000000"/>
              </a:solidFill>
              <a:latin typeface="Arial"/>
            </a:endParaRPr>
          </a:p>
        </p:txBody>
      </p:sp>
      <p:sp>
        <p:nvSpPr>
          <p:cNvPr id="202" name="Google Shape;382;p45"/>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03" name="Google Shape;383;p45"/>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04" name="Google Shape;384;p45"/>
          <p:cNvSpPr/>
          <p:nvPr/>
        </p:nvSpPr>
        <p:spPr>
          <a:xfrm>
            <a:off x="3048120" y="2413440"/>
            <a:ext cx="6095520" cy="2011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  </a:t>
            </a: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firstAge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$first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lastAge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$last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$match</a:t>
            </a:r>
            <a:endParaRPr b="0" lang="en-US" sz="4400" spc="-1" strike="noStrike">
              <a:solidFill>
                <a:srgbClr val="000000"/>
              </a:solidFill>
              <a:latin typeface="Arial"/>
            </a:endParaRPr>
          </a:p>
        </p:txBody>
      </p:sp>
      <p:sp>
        <p:nvSpPr>
          <p:cNvPr id="206" name="Google Shape;390;p46"/>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07" name="Google Shape;391;p46"/>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08" name="Google Shape;392;p46"/>
          <p:cNvSpPr/>
          <p:nvPr/>
        </p:nvSpPr>
        <p:spPr>
          <a:xfrm>
            <a:off x="1629360" y="2551680"/>
            <a:ext cx="10409760" cy="3382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$match</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40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eyeColor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blue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$project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 age: 1, eyeColor: 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br>
              <a:rPr sz="1800"/>
            </a:br>
            <a:br>
              <a:rPr sz="1800"/>
            </a:br>
            <a:r>
              <a:rPr b="0" lang="en-US" sz="1800" spc="-1" strike="noStrike">
                <a:solidFill>
                  <a:srgbClr val="333333"/>
                </a:solidFill>
                <a:latin typeface="Consolas"/>
                <a:ea typeface="Consolas"/>
              </a:rPr>
              <a:t>db.people.aggregate([</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$match</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$and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40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eyeColor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blue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$project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 age: 1, eyeColor: 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1307160" y="21672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Aggregation Pipeline</a:t>
            </a:r>
            <a:endParaRPr b="0" lang="en-US" sz="4400" spc="-1" strike="noStrike">
              <a:solidFill>
                <a:srgbClr val="000000"/>
              </a:solidFill>
              <a:latin typeface="Arial"/>
            </a:endParaRPr>
          </a:p>
        </p:txBody>
      </p:sp>
      <p:sp>
        <p:nvSpPr>
          <p:cNvPr id="210" name="Google Shape;398;p47"/>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11" name="Google Shape;399;p47"/>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212" name="Google Shape;400;p47" descr=""/>
          <p:cNvPicPr/>
          <p:nvPr/>
        </p:nvPicPr>
        <p:blipFill>
          <a:blip r:embed="rId1"/>
          <a:stretch/>
        </p:blipFill>
        <p:spPr>
          <a:xfrm>
            <a:off x="2189880" y="1076040"/>
            <a:ext cx="7811640" cy="562032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1307160" y="21672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Aggregation Pipeline</a:t>
            </a:r>
            <a:endParaRPr b="0" lang="en-US" sz="4400" spc="-1" strike="noStrike">
              <a:solidFill>
                <a:srgbClr val="000000"/>
              </a:solidFill>
              <a:latin typeface="Arial"/>
            </a:endParaRPr>
          </a:p>
        </p:txBody>
      </p:sp>
      <p:sp>
        <p:nvSpPr>
          <p:cNvPr id="214" name="Google Shape;406;p48"/>
          <p:cNvSpPr/>
          <p:nvPr/>
        </p:nvSpPr>
        <p:spPr>
          <a:xfrm>
            <a:off x="3048120" y="3105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15" name="Google Shape;407;p48"/>
          <p:cNvSpPr/>
          <p:nvPr/>
        </p:nvSpPr>
        <p:spPr>
          <a:xfrm>
            <a:off x="1307160" y="1567800"/>
            <a:ext cx="957744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16" name="Google Shape;408;p48"/>
          <p:cNvSpPr/>
          <p:nvPr/>
        </p:nvSpPr>
        <p:spPr>
          <a:xfrm>
            <a:off x="1664640" y="2274840"/>
            <a:ext cx="10409760" cy="33829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db.people.aggregate([</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$match</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40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eyeColor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blue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db.people.aggregate([</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$match</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30</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40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eyeColor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blue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$group</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_id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null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ageSum</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$sum</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Індекси</a:t>
            </a:r>
            <a:endParaRPr b="0" lang="en-US" sz="4400" spc="-1" strike="noStrike">
              <a:solidFill>
                <a:srgbClr val="000000"/>
              </a:solidFill>
              <a:latin typeface="Arial"/>
            </a:endParaRPr>
          </a:p>
        </p:txBody>
      </p:sp>
      <p:sp>
        <p:nvSpPr>
          <p:cNvPr id="218" name="Google Shape;414;p49"/>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19" name="Google Shape;415;p49"/>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pic>
        <p:nvPicPr>
          <p:cNvPr id="220" name="Google Shape;416;p49" descr=""/>
          <p:cNvPicPr/>
          <p:nvPr/>
        </p:nvPicPr>
        <p:blipFill>
          <a:blip r:embed="rId1"/>
          <a:stretch/>
        </p:blipFill>
        <p:spPr>
          <a:xfrm>
            <a:off x="1837800" y="1858680"/>
            <a:ext cx="8668080" cy="4382640"/>
          </a:xfrm>
          <a:prstGeom prst="rect">
            <a:avLst/>
          </a:prstGeom>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Індекси createIndex</a:t>
            </a:r>
            <a:endParaRPr b="0" lang="en-US" sz="4400" spc="-1" strike="noStrike">
              <a:solidFill>
                <a:srgbClr val="000000"/>
              </a:solidFill>
              <a:latin typeface="Arial"/>
            </a:endParaRPr>
          </a:p>
        </p:txBody>
      </p:sp>
      <p:sp>
        <p:nvSpPr>
          <p:cNvPr id="222" name="Google Shape;422;p50"/>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23" name="Google Shape;423;p50"/>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24" name="Google Shape;424;p50"/>
          <p:cNvSpPr/>
          <p:nvPr/>
        </p:nvSpPr>
        <p:spPr>
          <a:xfrm>
            <a:off x="1242720" y="3105720"/>
            <a:ext cx="9823680" cy="201132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key</a:t>
            </a:r>
            <a:r>
              <a:rPr b="0" lang="en-US" sz="1800" spc="-1" strike="noStrike">
                <a:solidFill>
                  <a:srgbClr val="91b3e0"/>
                </a:solidFill>
                <a:latin typeface="Consolas"/>
                <a:ea typeface="Consolas"/>
              </a:rPr>
              <a:t> </a:t>
            </a:r>
            <a:r>
              <a:rPr b="0" i="1" lang="en-US" sz="1800" spc="-1" strike="noStrike">
                <a:solidFill>
                  <a:srgbClr val="8190a0"/>
                </a:solidFill>
                <a:latin typeface="Consolas"/>
                <a:ea typeface="Consolas"/>
              </a:rPr>
              <a:t>and</a:t>
            </a:r>
            <a:r>
              <a:rPr b="0" lang="en-US" sz="1800" spc="-1" strike="noStrike">
                <a:solidFill>
                  <a:srgbClr val="91b3e0"/>
                </a:solidFill>
                <a:latin typeface="Consolas"/>
                <a:ea typeface="Consolas"/>
              </a:rPr>
              <a:t> </a:t>
            </a:r>
            <a:r>
              <a:rPr b="0" i="1" lang="en-US" sz="1800" spc="-1" strike="noStrike">
                <a:solidFill>
                  <a:srgbClr val="8190a0"/>
                </a:solidFill>
                <a:latin typeface="Consolas"/>
                <a:ea typeface="Consolas"/>
              </a:rPr>
              <a:t>index</a:t>
            </a:r>
            <a:r>
              <a:rPr b="0" lang="en-US" sz="1800" spc="-1" strike="noStrike">
                <a:solidFill>
                  <a:srgbClr val="91b3e0"/>
                </a:solidFill>
                <a:latin typeface="Consolas"/>
                <a:ea typeface="Consolas"/>
              </a:rPr>
              <a:t> </a:t>
            </a:r>
            <a:r>
              <a:rPr b="0" i="1" lang="en-US" sz="1800" spc="-1" strike="noStrike">
                <a:solidFill>
                  <a:srgbClr val="8190a0"/>
                </a:solidFill>
                <a:latin typeface="Consolas"/>
                <a:ea typeface="Consolas"/>
              </a:rPr>
              <a:t>type</a:t>
            </a:r>
            <a:r>
              <a:rPr b="0" lang="en-US" sz="1800" spc="-1" strike="noStrike">
                <a:solidFill>
                  <a:srgbClr val="91b3e0"/>
                </a:solidFill>
                <a:latin typeface="Consolas"/>
                <a:ea typeface="Consolas"/>
              </a:rPr>
              <a:t> </a:t>
            </a:r>
            <a:r>
              <a:rPr b="0" i="1" lang="en-US" sz="1800" spc="-1" strike="noStrike">
                <a:solidFill>
                  <a:srgbClr val="8190a0"/>
                </a:solidFill>
                <a:latin typeface="Consolas"/>
                <a:ea typeface="Consolas"/>
              </a:rPr>
              <a:t>specification</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a:t>
            </a:r>
            <a:r>
              <a:rPr b="0" lang="en-US" sz="1800" spc="-1" strike="noStrike">
                <a:solidFill>
                  <a:srgbClr val="91b3e0"/>
                </a:solidFill>
                <a:latin typeface="Consolas"/>
                <a:ea typeface="Consolas"/>
              </a:rPr>
              <a:t>&lt;</a:t>
            </a:r>
            <a:r>
              <a:rPr b="0" lang="en-US" sz="1800" spc="-1" strike="noStrike">
                <a:solidFill>
                  <a:srgbClr val="4b83cd"/>
                </a:solidFill>
                <a:latin typeface="Consolas"/>
                <a:ea typeface="Consolas"/>
              </a:rPr>
              <a:t>options</a:t>
            </a:r>
            <a:r>
              <a:rPr b="0" lang="en-US" sz="1800" spc="-1" strike="noStrike">
                <a:solidFill>
                  <a:srgbClr val="91b3e0"/>
                </a:solidFill>
                <a:latin typeface="Consolas"/>
                <a:ea typeface="Consolas"/>
              </a:rPr>
              <a:t>&gt;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a:t>
            </a:r>
            <a:endParaRPr b="0" lang="en-US" sz="4400" spc="-1" strike="noStrike">
              <a:solidFill>
                <a:srgbClr val="000000"/>
              </a:solidFill>
              <a:latin typeface="Arial"/>
            </a:endParaRPr>
          </a:p>
        </p:txBody>
      </p:sp>
      <p:sp>
        <p:nvSpPr>
          <p:cNvPr id="94" name="PlaceHolder 2"/>
          <p:cNvSpPr>
            <a:spLocks noGrp="1"/>
          </p:cNvSpPr>
          <p:nvPr>
            <p:ph/>
          </p:nvPr>
        </p:nvSpPr>
        <p:spPr>
          <a:xfrm>
            <a:off x="1807920" y="2286000"/>
            <a:ext cx="8727840" cy="3580920"/>
          </a:xfrm>
          <a:prstGeom prst="rect">
            <a:avLst/>
          </a:prstGeom>
          <a:noFill/>
          <a:ln w="0">
            <a:noFill/>
          </a:ln>
        </p:spPr>
        <p:txBody>
          <a:bodyPr lIns="91440" rIns="91440" tIns="45720" bIns="45720" anchor="t">
            <a:normAutofit/>
          </a:bodyPr>
          <a:p>
            <a:pPr marL="384120" indent="-231480">
              <a:lnSpc>
                <a:spcPct val="94000"/>
              </a:lnSpc>
              <a:buNone/>
              <a:tabLst>
                <a:tab algn="l" pos="0"/>
              </a:tabLst>
            </a:pPr>
            <a:endParaRPr b="0" lang="en-US" sz="2400" spc="-1" strike="noStrike">
              <a:solidFill>
                <a:srgbClr val="000000"/>
              </a:solidFill>
              <a:latin typeface="Arial"/>
            </a:endParaRPr>
          </a:p>
          <a:p>
            <a:pPr marL="384120" indent="-384120">
              <a:lnSpc>
                <a:spcPct val="94000"/>
              </a:lnSpc>
              <a:spcBef>
                <a:spcPts val="1199"/>
              </a:spcBef>
              <a:buClr>
                <a:srgbClr val="000000"/>
              </a:buClr>
              <a:buFont typeface="Libre Franklin"/>
              <a:buChar char="■"/>
              <a:tabLst>
                <a:tab algn="l" pos="0"/>
              </a:tabLst>
            </a:pPr>
            <a:r>
              <a:rPr b="0" lang="en-US" sz="2400" spc="-1" strike="noStrike">
                <a:solidFill>
                  <a:schemeClr val="dk2"/>
                </a:solidFill>
                <a:latin typeface="Libre Franklin"/>
                <a:ea typeface="Libre Franklin"/>
              </a:rPr>
              <a:t>Узгодженість (Consistency)</a:t>
            </a:r>
            <a:endParaRPr b="0" lang="en-US" sz="2400" spc="-1" strike="noStrike">
              <a:solidFill>
                <a:srgbClr val="000000"/>
              </a:solidFill>
              <a:latin typeface="Arial"/>
            </a:endParaRPr>
          </a:p>
          <a:p>
            <a:pPr marL="384120" indent="-384120">
              <a:lnSpc>
                <a:spcPct val="94000"/>
              </a:lnSpc>
              <a:spcBef>
                <a:spcPts val="1199"/>
              </a:spcBef>
              <a:buClr>
                <a:srgbClr val="000000"/>
              </a:buClr>
              <a:buFont typeface="Libre Franklin"/>
              <a:buChar char="■"/>
              <a:tabLst>
                <a:tab algn="l" pos="0"/>
              </a:tabLst>
            </a:pPr>
            <a:r>
              <a:rPr b="0" lang="en-US" sz="2400" spc="-1" strike="noStrike">
                <a:solidFill>
                  <a:schemeClr val="dk2"/>
                </a:solidFill>
                <a:latin typeface="Libre Franklin"/>
                <a:ea typeface="Libre Franklin"/>
              </a:rPr>
              <a:t>Доступність (Availability)</a:t>
            </a:r>
            <a:endParaRPr b="0" lang="en-US" sz="2400" spc="-1" strike="noStrike">
              <a:solidFill>
                <a:srgbClr val="000000"/>
              </a:solidFill>
              <a:latin typeface="Arial"/>
            </a:endParaRPr>
          </a:p>
          <a:p>
            <a:pPr marL="384120" indent="-384120">
              <a:lnSpc>
                <a:spcPct val="94000"/>
              </a:lnSpc>
              <a:spcBef>
                <a:spcPts val="1199"/>
              </a:spcBef>
              <a:buClr>
                <a:srgbClr val="000000"/>
              </a:buClr>
              <a:buFont typeface="Libre Franklin"/>
              <a:buChar char="■"/>
              <a:tabLst>
                <a:tab algn="l" pos="0"/>
              </a:tabLst>
            </a:pPr>
            <a:r>
              <a:rPr b="0" lang="en-US" sz="2400" spc="-1" strike="noStrike">
                <a:solidFill>
                  <a:schemeClr val="dk2"/>
                </a:solidFill>
                <a:latin typeface="Libre Franklin"/>
                <a:ea typeface="Libre Franklin"/>
              </a:rPr>
              <a:t>Стійкість до розподілу (Partition Tolerance)</a:t>
            </a:r>
            <a:endParaRPr b="0" lang="en-US" sz="2400" spc="-1" strike="noStrike">
              <a:solidFill>
                <a:srgbClr val="000000"/>
              </a:solidFill>
              <a:latin typeface="Arial"/>
            </a:endParaRPr>
          </a:p>
          <a:p>
            <a:pPr marL="384120" indent="-257040">
              <a:lnSpc>
                <a:spcPct val="94000"/>
              </a:lnSpc>
              <a:spcBef>
                <a:spcPts val="1199"/>
              </a:spcBef>
              <a:buNone/>
              <a:tabLst>
                <a:tab algn="l" pos="0"/>
              </a:tabLst>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fontScale="96604"/>
          </a:bodyPr>
          <a:p>
            <a:pPr indent="0">
              <a:lnSpc>
                <a:spcPct val="89000"/>
              </a:lnSpc>
              <a:buNone/>
              <a:tabLst>
                <a:tab algn="l" pos="0"/>
              </a:tabLst>
            </a:pPr>
            <a:r>
              <a:rPr b="0" lang="en-US" sz="4400" spc="-1" strike="noStrike">
                <a:solidFill>
                  <a:schemeClr val="dk2"/>
                </a:solidFill>
                <a:latin typeface="Libre Franklin"/>
                <a:ea typeface="Libre Franklin"/>
              </a:rPr>
              <a:t>MongoDB: Індекси createIndex</a:t>
            </a:r>
            <a:br>
              <a:rPr sz="4400"/>
            </a:br>
            <a:r>
              <a:rPr b="0" lang="en-US" sz="4400" spc="-1" strike="noStrike">
                <a:solidFill>
                  <a:schemeClr val="dk2"/>
                </a:solidFill>
                <a:latin typeface="Libre Franklin"/>
                <a:ea typeface="Libre Franklin"/>
              </a:rPr>
              <a:t>Складені індекси (compound index)</a:t>
            </a:r>
            <a:endParaRPr b="0" lang="en-US" sz="4400" spc="-1" strike="noStrike">
              <a:solidFill>
                <a:srgbClr val="000000"/>
              </a:solidFill>
              <a:latin typeface="Arial"/>
            </a:endParaRPr>
          </a:p>
        </p:txBody>
      </p:sp>
      <p:sp>
        <p:nvSpPr>
          <p:cNvPr id="226" name="Google Shape;430;p51"/>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27" name="Google Shape;431;p51"/>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28" name="Google Shape;432;p51"/>
          <p:cNvSpPr/>
          <p:nvPr/>
        </p:nvSpPr>
        <p:spPr>
          <a:xfrm>
            <a:off x="1724040" y="3097800"/>
            <a:ext cx="9823680" cy="9140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eyeColor</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Індекси createIndex</a:t>
            </a:r>
            <a:br>
              <a:rPr sz="4400"/>
            </a:br>
            <a:r>
              <a:rPr b="0" lang="en-US" sz="4400" spc="-1" strike="noStrike">
                <a:solidFill>
                  <a:schemeClr val="dk2"/>
                </a:solidFill>
                <a:latin typeface="Libre Franklin"/>
                <a:ea typeface="Libre Franklin"/>
              </a:rPr>
              <a:t>Часткові (Partial) індекси</a:t>
            </a:r>
            <a:endParaRPr b="0" lang="en-US" sz="4400" spc="-1" strike="noStrike">
              <a:solidFill>
                <a:srgbClr val="000000"/>
              </a:solidFill>
              <a:latin typeface="Arial"/>
            </a:endParaRPr>
          </a:p>
        </p:txBody>
      </p:sp>
      <p:sp>
        <p:nvSpPr>
          <p:cNvPr id="230" name="Google Shape;438;p52"/>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31" name="Google Shape;439;p52"/>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32" name="Google Shape;440;p52"/>
          <p:cNvSpPr/>
          <p:nvPr/>
        </p:nvSpPr>
        <p:spPr>
          <a:xfrm>
            <a:off x="2028240" y="2046960"/>
            <a:ext cx="8780400" cy="31086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users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 </a:t>
            </a:r>
            <a:r>
              <a:rPr b="0" lang="en-US" sz="1800" spc="-1" strike="noStrike">
                <a:solidFill>
                  <a:srgbClr val="333333"/>
                </a:solidFill>
                <a:latin typeface="Consolas"/>
                <a:ea typeface="Consolas"/>
              </a:rPr>
              <a:t>partialFilterExpression</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users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unique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true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partialFilterExpression</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$gte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33" name="Google Shape;441;p52"/>
          <p:cNvSpPr/>
          <p:nvPr/>
        </p:nvSpPr>
        <p:spPr>
          <a:xfrm>
            <a:off x="2028240" y="4626000"/>
            <a:ext cx="6529320" cy="1916640"/>
          </a:xfrm>
          <a:prstGeom prst="rect">
            <a:avLst/>
          </a:prstGeom>
          <a:noFill/>
          <a:ln w="0">
            <a:noFill/>
          </a:ln>
        </p:spPr>
        <p:style>
          <a:lnRef idx="0"/>
          <a:fillRef idx="0"/>
          <a:effectRef idx="0"/>
          <a:fontRef idx="minor"/>
        </p:style>
        <p:txBody>
          <a:bodyPr tIns="0" bIns="88920" anchor="ctr">
            <a:spAutoFit/>
          </a:bodyPr>
          <a:p>
            <a:pPr>
              <a:lnSpc>
                <a:spcPct val="100000"/>
              </a:lnSpc>
              <a:tabLst>
                <a:tab algn="l" pos="0"/>
              </a:tabLst>
            </a:pPr>
            <a:endParaRPr b="0" lang="en-US" sz="1800" spc="-1" strike="noStrike">
              <a:solidFill>
                <a:srgbClr val="000000"/>
              </a:solidFill>
              <a:latin typeface="Arial"/>
            </a:endParaRPr>
          </a:p>
          <a:p>
            <a:pPr indent="-101520">
              <a:lnSpc>
                <a:spcPct val="100000"/>
              </a:lnSpc>
              <a:buClr>
                <a:srgbClr val="000000"/>
              </a:buClr>
              <a:buFont typeface="Arial"/>
              <a:buChar char="•"/>
              <a:tabLst>
                <a:tab algn="l" pos="0"/>
              </a:tabLst>
            </a:pPr>
            <a:r>
              <a:rPr b="0" lang="en-US" sz="1600" spc="-1" strike="noStrike">
                <a:solidFill>
                  <a:schemeClr val="dk1"/>
                </a:solidFill>
                <a:latin typeface="Arial"/>
                <a:ea typeface="Arial"/>
              </a:rPr>
              <a:t> </a:t>
            </a:r>
            <a:r>
              <a:rPr b="0" lang="en-US" sz="1600" spc="-1" strike="noStrike">
                <a:solidFill>
                  <a:schemeClr val="dk1"/>
                </a:solidFill>
                <a:latin typeface="Arial"/>
                <a:ea typeface="Arial"/>
              </a:rPr>
              <a:t>рівність (i.e. &lt;field&gt;:&lt;value&gt; або </a:t>
            </a:r>
            <a:r>
              <a:rPr b="0" lang="en-US" sz="1400" spc="-1" strike="noStrike" u="sng">
                <a:solidFill>
                  <a:schemeClr val="dk1"/>
                </a:solidFill>
                <a:uFillTx/>
                <a:latin typeface="Source Code Pro"/>
                <a:ea typeface="Source Code Pro"/>
                <a:hlinkClick r:id="rId1"/>
              </a:rPr>
              <a:t>$eq</a:t>
            </a:r>
            <a:r>
              <a:rPr b="0" lang="en-US" sz="1600" spc="-1" strike="noStrike">
                <a:solidFill>
                  <a:schemeClr val="dk1"/>
                </a:solidFill>
                <a:latin typeface="Arial"/>
                <a:ea typeface="Arial"/>
              </a:rPr>
              <a:t> оператор),</a:t>
            </a:r>
            <a:endParaRPr b="0" lang="en-US" sz="1600" spc="-1" strike="noStrike">
              <a:solidFill>
                <a:srgbClr val="000000"/>
              </a:solidFill>
              <a:latin typeface="Arial"/>
            </a:endParaRPr>
          </a:p>
          <a:p>
            <a:pPr indent="-101520">
              <a:lnSpc>
                <a:spcPct val="100000"/>
              </a:lnSpc>
              <a:buClr>
                <a:srgbClr val="000000"/>
              </a:buClr>
              <a:buFont typeface="Arial"/>
              <a:buChar char="•"/>
              <a:tabLst>
                <a:tab algn="l" pos="0"/>
              </a:tabLst>
            </a:pPr>
            <a:r>
              <a:rPr b="0" lang="en-US" sz="1600" spc="-1" strike="noStrike" u="sng">
                <a:solidFill>
                  <a:schemeClr val="dk1"/>
                </a:solidFill>
                <a:uFillTx/>
                <a:latin typeface="Arial"/>
                <a:ea typeface="Arial"/>
                <a:hlinkClick r:id="rId2"/>
              </a:rPr>
              <a:t> </a:t>
            </a:r>
            <a:r>
              <a:rPr b="0" lang="en-US" sz="1400" spc="-1" strike="noStrike" u="sng">
                <a:solidFill>
                  <a:schemeClr val="dk1"/>
                </a:solidFill>
                <a:uFillTx/>
                <a:latin typeface="Source Code Pro"/>
                <a:ea typeface="Source Code Pro"/>
                <a:hlinkClick r:id="rId3"/>
              </a:rPr>
              <a:t>$gt</a:t>
            </a:r>
            <a:r>
              <a:rPr b="0" lang="en-US" sz="2000" spc="-1" strike="noStrike">
                <a:solidFill>
                  <a:schemeClr val="dk1"/>
                </a:solidFill>
                <a:latin typeface="Arial"/>
                <a:ea typeface="Arial"/>
              </a:rPr>
              <a:t>, </a:t>
            </a:r>
            <a:r>
              <a:rPr b="0" lang="en-US" sz="1400" spc="-1" strike="noStrike" u="sng">
                <a:solidFill>
                  <a:schemeClr val="dk1"/>
                </a:solidFill>
                <a:uFillTx/>
                <a:latin typeface="Source Code Pro"/>
                <a:ea typeface="Source Code Pro"/>
                <a:hlinkClick r:id="rId4"/>
              </a:rPr>
              <a:t>$gte</a:t>
            </a:r>
            <a:r>
              <a:rPr b="0" lang="en-US" sz="2000" spc="-1" strike="noStrike">
                <a:solidFill>
                  <a:schemeClr val="dk1"/>
                </a:solidFill>
                <a:latin typeface="Arial"/>
                <a:ea typeface="Arial"/>
              </a:rPr>
              <a:t>, </a:t>
            </a:r>
            <a:r>
              <a:rPr b="0" lang="en-US" sz="1400" spc="-1" strike="noStrike" u="sng">
                <a:solidFill>
                  <a:schemeClr val="dk1"/>
                </a:solidFill>
                <a:uFillTx/>
                <a:latin typeface="Source Code Pro"/>
                <a:ea typeface="Source Code Pro"/>
                <a:hlinkClick r:id="rId5"/>
              </a:rPr>
              <a:t>$lt</a:t>
            </a:r>
            <a:r>
              <a:rPr b="0" lang="en-US" sz="2000" spc="-1" strike="noStrike">
                <a:solidFill>
                  <a:schemeClr val="dk1"/>
                </a:solidFill>
                <a:latin typeface="Arial"/>
                <a:ea typeface="Arial"/>
              </a:rPr>
              <a:t>, </a:t>
            </a:r>
            <a:r>
              <a:rPr b="0" lang="en-US" sz="1400" spc="-1" strike="noStrike" u="sng">
                <a:solidFill>
                  <a:schemeClr val="dk1"/>
                </a:solidFill>
                <a:uFillTx/>
                <a:latin typeface="Source Code Pro"/>
                <a:ea typeface="Source Code Pro"/>
                <a:hlinkClick r:id="rId6"/>
              </a:rPr>
              <a:t>$lte</a:t>
            </a:r>
            <a:r>
              <a:rPr b="0" lang="en-US" sz="1600" spc="-1" strike="noStrike">
                <a:solidFill>
                  <a:schemeClr val="dk1"/>
                </a:solidFill>
                <a:latin typeface="Arial"/>
                <a:ea typeface="Arial"/>
              </a:rPr>
              <a:t> вирази,</a:t>
            </a:r>
            <a:endParaRPr b="0" lang="en-US" sz="1600" spc="-1" strike="noStrike">
              <a:solidFill>
                <a:srgbClr val="000000"/>
              </a:solidFill>
              <a:latin typeface="Arial"/>
            </a:endParaRPr>
          </a:p>
          <a:p>
            <a:pPr indent="-101520">
              <a:lnSpc>
                <a:spcPct val="100000"/>
              </a:lnSpc>
              <a:buClr>
                <a:srgbClr val="000000"/>
              </a:buClr>
              <a:buFont typeface="Arial"/>
              <a:buChar char="•"/>
              <a:tabLst>
                <a:tab algn="l" pos="0"/>
              </a:tabLst>
            </a:pPr>
            <a:r>
              <a:rPr b="0" lang="en-US" sz="1600" spc="-1" strike="noStrike" u="sng">
                <a:solidFill>
                  <a:schemeClr val="dk1"/>
                </a:solidFill>
                <a:uFillTx/>
                <a:latin typeface="Arial"/>
                <a:ea typeface="Arial"/>
                <a:hlinkClick r:id="rId7"/>
              </a:rPr>
              <a:t> </a:t>
            </a:r>
            <a:r>
              <a:rPr b="0" lang="en-US" sz="1400" spc="-1" strike="noStrike" u="sng">
                <a:solidFill>
                  <a:schemeClr val="dk1"/>
                </a:solidFill>
                <a:uFillTx/>
                <a:latin typeface="Source Code Pro"/>
                <a:ea typeface="Source Code Pro"/>
                <a:hlinkClick r:id="rId8"/>
              </a:rPr>
              <a:t>$type</a:t>
            </a:r>
            <a:r>
              <a:rPr b="0" lang="en-US" sz="1600" spc="-1" strike="noStrike">
                <a:solidFill>
                  <a:schemeClr val="dk1"/>
                </a:solidFill>
                <a:latin typeface="Arial"/>
                <a:ea typeface="Arial"/>
              </a:rPr>
              <a:t>  вирази,</a:t>
            </a:r>
            <a:endParaRPr b="0" lang="en-US" sz="1600" spc="-1" strike="noStrike">
              <a:solidFill>
                <a:srgbClr val="000000"/>
              </a:solidFill>
              <a:latin typeface="Arial"/>
            </a:endParaRPr>
          </a:p>
          <a:p>
            <a:pPr indent="-101520">
              <a:lnSpc>
                <a:spcPct val="100000"/>
              </a:lnSpc>
              <a:buClr>
                <a:srgbClr val="000000"/>
              </a:buClr>
              <a:buFont typeface="Arial"/>
              <a:buChar char="•"/>
              <a:tabLst>
                <a:tab algn="l" pos="0"/>
              </a:tabLst>
            </a:pPr>
            <a:r>
              <a:rPr b="0" lang="en-US" sz="1600" spc="-1" strike="noStrike" u="sng">
                <a:solidFill>
                  <a:schemeClr val="dk1"/>
                </a:solidFill>
                <a:uFillTx/>
                <a:latin typeface="Arial"/>
                <a:ea typeface="Arial"/>
                <a:hlinkClick r:id="rId9"/>
              </a:rPr>
              <a:t> </a:t>
            </a:r>
            <a:r>
              <a:rPr b="0" lang="en-US" sz="1400" spc="-1" strike="noStrike" u="sng">
                <a:solidFill>
                  <a:schemeClr val="dk1"/>
                </a:solidFill>
                <a:uFillTx/>
                <a:latin typeface="Source Code Pro"/>
                <a:ea typeface="Source Code Pro"/>
                <a:hlinkClick r:id="rId10"/>
              </a:rPr>
              <a:t>$and</a:t>
            </a:r>
            <a:r>
              <a:rPr b="0" lang="en-US" sz="1600" spc="-1" strike="noStrike">
                <a:solidFill>
                  <a:schemeClr val="dk1"/>
                </a:solidFill>
                <a:latin typeface="Arial"/>
                <a:ea typeface="Arial"/>
              </a:rPr>
              <a:t> оператор на верхньому рівні</a:t>
            </a:r>
            <a:endParaRPr b="0" lang="en-US" sz="1600" spc="-1" strike="noStrike">
              <a:solidFill>
                <a:srgbClr val="000000"/>
              </a:solidFill>
              <a:latin typeface="Arial"/>
            </a:endParaRPr>
          </a:p>
          <a:p>
            <a:pPr indent="-101520">
              <a:lnSpc>
                <a:spcPct val="100000"/>
              </a:lnSpc>
              <a:buClr>
                <a:srgbClr val="000000"/>
              </a:buClr>
              <a:buFont typeface="Arial"/>
              <a:buChar char="•"/>
              <a:tabLst>
                <a:tab algn="l" pos="0"/>
              </a:tabLst>
            </a:pPr>
            <a:r>
              <a:rPr b="0" lang="en-US" sz="1600" spc="-1" strike="noStrike" u="sng">
                <a:solidFill>
                  <a:schemeClr val="dk1"/>
                </a:solidFill>
                <a:uFillTx/>
                <a:latin typeface="Arial"/>
                <a:ea typeface="Arial"/>
                <a:hlinkClick r:id="rId11"/>
              </a:rPr>
              <a:t> </a:t>
            </a:r>
            <a:r>
              <a:rPr b="0" lang="en-US" sz="1400" spc="-1" strike="noStrike" u="sng">
                <a:solidFill>
                  <a:schemeClr val="dk1"/>
                </a:solidFill>
                <a:uFillTx/>
                <a:latin typeface="Source Code Pro"/>
                <a:ea typeface="Source Code Pro"/>
                <a:hlinkClick r:id="rId12"/>
              </a:rPr>
              <a:t>$exists: true</a:t>
            </a:r>
            <a:r>
              <a:rPr b="0" lang="en-US" sz="1600" spc="-1" strike="noStrike">
                <a:solidFill>
                  <a:schemeClr val="dk1"/>
                </a:solidFill>
                <a:latin typeface="Arial"/>
                <a:ea typeface="Arial"/>
              </a:rPr>
              <a:t> вираз</a:t>
            </a:r>
            <a:endParaRPr b="0" lang="en-US" sz="16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Індекси createIndex</a:t>
            </a:r>
            <a:br>
              <a:rPr sz="4400"/>
            </a:br>
            <a:r>
              <a:rPr b="0" lang="en-US" sz="4400" spc="-1" strike="noStrike">
                <a:solidFill>
                  <a:schemeClr val="dk2"/>
                </a:solidFill>
                <a:latin typeface="Libre Franklin"/>
                <a:ea typeface="Libre Franklin"/>
              </a:rPr>
              <a:t>Розріджений (Sprase) індекси</a:t>
            </a:r>
            <a:endParaRPr b="0" lang="en-US" sz="4400" spc="-1" strike="noStrike">
              <a:solidFill>
                <a:srgbClr val="000000"/>
              </a:solidFill>
              <a:latin typeface="Arial"/>
            </a:endParaRPr>
          </a:p>
        </p:txBody>
      </p:sp>
      <p:sp>
        <p:nvSpPr>
          <p:cNvPr id="235" name="Google Shape;447;p53"/>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36" name="Google Shape;448;p53"/>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37" name="Google Shape;449;p53"/>
          <p:cNvSpPr/>
          <p:nvPr/>
        </p:nvSpPr>
        <p:spPr>
          <a:xfrm>
            <a:off x="2028240" y="2046960"/>
            <a:ext cx="8780400" cy="44802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scores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insertMany</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userid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newbie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userid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abby</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82</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userid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nina</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90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scores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sparse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true</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Індекс</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використовується</a:t>
            </a: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scores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$lt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90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br>
              <a:rPr sz="1800"/>
            </a:b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Індекс</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не</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використовується</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scores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br>
              <a:rPr sz="1800"/>
            </a:b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Індекс</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використовується</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scores</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sort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hint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score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Індекси createIndex</a:t>
            </a:r>
            <a:br>
              <a:rPr sz="4400"/>
            </a:br>
            <a:r>
              <a:rPr b="0" lang="en-US" sz="4400" spc="-1" strike="noStrike">
                <a:solidFill>
                  <a:schemeClr val="dk2"/>
                </a:solidFill>
                <a:latin typeface="Libre Franklin"/>
                <a:ea typeface="Libre Franklin"/>
              </a:rPr>
              <a:t>TTL індекси</a:t>
            </a:r>
            <a:endParaRPr b="0" lang="en-US" sz="4400" spc="-1" strike="noStrike">
              <a:solidFill>
                <a:srgbClr val="000000"/>
              </a:solidFill>
              <a:latin typeface="Arial"/>
            </a:endParaRPr>
          </a:p>
        </p:txBody>
      </p:sp>
      <p:sp>
        <p:nvSpPr>
          <p:cNvPr id="239" name="Google Shape;455;p54"/>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40" name="Google Shape;456;p54"/>
          <p:cNvSpPr/>
          <p:nvPr/>
        </p:nvSpPr>
        <p:spPr>
          <a:xfrm>
            <a:off x="1371600" y="3832920"/>
            <a:ext cx="10528560" cy="1005840"/>
          </a:xfrm>
          <a:prstGeom prst="rect">
            <a:avLst/>
          </a:prstGeom>
          <a:noFill/>
          <a:ln w="0">
            <a:noFill/>
          </a:ln>
        </p:spPr>
        <p:style>
          <a:lnRef idx="0"/>
          <a:fillRef idx="0"/>
          <a:effectRef idx="0"/>
          <a:fontRef idx="minor"/>
        </p:style>
        <p:txBody>
          <a:bodyPr anchor="t">
            <a:spAutoFit/>
          </a:bodyPr>
          <a:p>
            <a:pPr marL="285840" indent="-285840">
              <a:lnSpc>
                <a:spcPct val="100000"/>
              </a:lnSpc>
              <a:buClr>
                <a:srgbClr val="333333"/>
              </a:buClr>
              <a:buFont typeface="Arial"/>
              <a:buChar char="•"/>
            </a:pPr>
            <a:r>
              <a:rPr b="0" lang="en-US" sz="2000" spc="-1" strike="noStrike">
                <a:solidFill>
                  <a:srgbClr val="333333"/>
                </a:solidFill>
                <a:latin typeface="Consolas"/>
                <a:ea typeface="Consolas"/>
              </a:rPr>
              <a:t>TTL індекси - це індекси для одного поля. Складені індекси не підтримують TTL і ігнорують параметр expireAfterSeconds.</a:t>
            </a:r>
            <a:endParaRPr b="0" lang="en-US" sz="2000" spc="-1" strike="noStrike">
              <a:solidFill>
                <a:srgbClr val="000000"/>
              </a:solidFill>
              <a:latin typeface="Arial"/>
            </a:endParaRPr>
          </a:p>
          <a:p>
            <a:pPr marL="285840" indent="-285840">
              <a:lnSpc>
                <a:spcPct val="100000"/>
              </a:lnSpc>
              <a:buClr>
                <a:srgbClr val="333333"/>
              </a:buClr>
              <a:buFont typeface="Arial"/>
              <a:buChar char="•"/>
            </a:pPr>
            <a:r>
              <a:rPr b="0" lang="en-US" sz="2000" spc="-1" strike="noStrike">
                <a:solidFill>
                  <a:srgbClr val="333333"/>
                </a:solidFill>
                <a:latin typeface="Consolas"/>
                <a:ea typeface="Consolas"/>
              </a:rPr>
              <a:t>Поле _id не підтримує індекси TTL.</a:t>
            </a:r>
            <a:endParaRPr b="0" lang="en-US" sz="2000" spc="-1" strike="noStrike">
              <a:solidFill>
                <a:srgbClr val="000000"/>
              </a:solidFill>
              <a:latin typeface="Arial"/>
            </a:endParaRPr>
          </a:p>
        </p:txBody>
      </p:sp>
      <p:sp>
        <p:nvSpPr>
          <p:cNvPr id="241" name="Google Shape;457;p54"/>
          <p:cNvSpPr/>
          <p:nvPr/>
        </p:nvSpPr>
        <p:spPr>
          <a:xfrm>
            <a:off x="1078560" y="2846880"/>
            <a:ext cx="10540440" cy="9140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eventlog</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lastModifiedDate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expireAfterSeconds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3600</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Унікальні ключі</a:t>
            </a:r>
            <a:endParaRPr b="0" lang="en-US" sz="4400" spc="-1" strike="noStrike">
              <a:solidFill>
                <a:srgbClr val="000000"/>
              </a:solidFill>
              <a:latin typeface="Arial"/>
            </a:endParaRPr>
          </a:p>
        </p:txBody>
      </p:sp>
      <p:sp>
        <p:nvSpPr>
          <p:cNvPr id="243" name="Google Shape;463;p55"/>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44" name="Google Shape;464;p55"/>
          <p:cNvSpPr/>
          <p:nvPr/>
        </p:nvSpPr>
        <p:spPr>
          <a:xfrm>
            <a:off x="1371600" y="291312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45" name="Google Shape;465;p55"/>
          <p:cNvSpPr/>
          <p:nvPr/>
        </p:nvSpPr>
        <p:spPr>
          <a:xfrm>
            <a:off x="2335320" y="2538360"/>
            <a:ext cx="792432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createIndex</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unique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true</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План виконання</a:t>
            </a:r>
            <a:endParaRPr b="0" lang="en-US" sz="4400" spc="-1" strike="noStrike">
              <a:solidFill>
                <a:srgbClr val="000000"/>
              </a:solidFill>
              <a:latin typeface="Arial"/>
            </a:endParaRPr>
          </a:p>
        </p:txBody>
      </p:sp>
      <p:sp>
        <p:nvSpPr>
          <p:cNvPr id="247" name="Google Shape;471;p56"/>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48" name="Google Shape;472;p56"/>
          <p:cNvSpPr/>
          <p:nvPr/>
        </p:nvSpPr>
        <p:spPr>
          <a:xfrm>
            <a:off x="1371600" y="2913120"/>
            <a:ext cx="1052856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33</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hint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explain</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executionStats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find</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age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33</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hint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$natural</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explain</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executionStats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Знищення індексів</a:t>
            </a:r>
            <a:endParaRPr b="0" lang="en-US" sz="4400" spc="-1" strike="noStrike">
              <a:solidFill>
                <a:srgbClr val="000000"/>
              </a:solidFill>
              <a:latin typeface="Arial"/>
            </a:endParaRPr>
          </a:p>
        </p:txBody>
      </p:sp>
      <p:sp>
        <p:nvSpPr>
          <p:cNvPr id="250" name="Google Shape;478;p57"/>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51" name="Google Shape;479;p57"/>
          <p:cNvSpPr/>
          <p:nvPr/>
        </p:nvSpPr>
        <p:spPr>
          <a:xfrm>
            <a:off x="2631960" y="2892960"/>
            <a:ext cx="708048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dropIndex</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 "</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people</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dropIndexes</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Створення запису</a:t>
            </a:r>
            <a:endParaRPr b="0" lang="en-US" sz="4400" spc="-1" strike="noStrike">
              <a:solidFill>
                <a:srgbClr val="000000"/>
              </a:solidFill>
              <a:latin typeface="Arial"/>
            </a:endParaRPr>
          </a:p>
        </p:txBody>
      </p:sp>
      <p:sp>
        <p:nvSpPr>
          <p:cNvPr id="253" name="Google Shape;485;p58"/>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54" name="Google Shape;486;p58"/>
          <p:cNvSpPr/>
          <p:nvPr/>
        </p:nvSpPr>
        <p:spPr>
          <a:xfrm>
            <a:off x="3720240" y="270900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55" name="Google Shape;487;p58"/>
          <p:cNvSpPr/>
          <p:nvPr/>
        </p:nvSpPr>
        <p:spPr>
          <a:xfrm>
            <a:off x="3565800" y="2536200"/>
            <a:ext cx="6095520" cy="13107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2000" spc="-1" strike="noStrike">
                <a:solidFill>
                  <a:srgbClr val="7a3e9d"/>
                </a:solidFill>
                <a:latin typeface="Consolas"/>
                <a:ea typeface="Consolas"/>
              </a:rPr>
              <a:t>db</a:t>
            </a:r>
            <a:r>
              <a:rPr b="0" lang="en-US" sz="2000" spc="-1" strike="noStrike">
                <a:solidFill>
                  <a:srgbClr val="777777"/>
                </a:solidFill>
                <a:latin typeface="Consolas"/>
                <a:ea typeface="Consolas"/>
              </a:rPr>
              <a:t>.</a:t>
            </a:r>
            <a:r>
              <a:rPr b="0" lang="en-US" sz="2000" spc="-1" strike="noStrike">
                <a:solidFill>
                  <a:srgbClr val="7a3e9d"/>
                </a:solidFill>
                <a:latin typeface="Consolas"/>
                <a:ea typeface="Consolas"/>
              </a:rPr>
              <a:t>CollectionTest</a:t>
            </a:r>
            <a:r>
              <a:rPr b="0" lang="en-US" sz="2000" spc="-1" strike="noStrike">
                <a:solidFill>
                  <a:srgbClr val="777777"/>
                </a:solidFill>
                <a:latin typeface="Consolas"/>
                <a:ea typeface="Consolas"/>
              </a:rPr>
              <a:t>.</a:t>
            </a:r>
            <a:r>
              <a:rPr b="1" lang="en-US" sz="2000" spc="-1" strike="noStrike">
                <a:solidFill>
                  <a:srgbClr val="aa3731"/>
                </a:solidFill>
                <a:latin typeface="Consolas"/>
                <a:ea typeface="Consolas"/>
              </a:rPr>
              <a:t>insertOne</a:t>
            </a:r>
            <a:r>
              <a:rPr b="0" lang="en-US" sz="2000" spc="-1" strike="noStrike">
                <a:solidFill>
                  <a:srgbClr val="333333"/>
                </a:solidFill>
                <a:latin typeface="Consolas"/>
                <a:ea typeface="Consolas"/>
              </a:rPr>
              <a:t>(</a:t>
            </a:r>
            <a:r>
              <a:rPr b="0" lang="en-US" sz="2000" spc="-1" strike="noStrike">
                <a:solidFill>
                  <a:srgbClr val="777777"/>
                </a:solidFill>
                <a:latin typeface="Consolas"/>
                <a:ea typeface="Consolas"/>
              </a:rPr>
              <a:t>{</a:t>
            </a:r>
            <a:endParaRPr b="0" lang="en-US" sz="2000" spc="-1" strike="noStrike">
              <a:solidFill>
                <a:srgbClr val="000000"/>
              </a:solidFill>
              <a:latin typeface="Arial"/>
            </a:endParaRPr>
          </a:p>
          <a:p>
            <a:pPr>
              <a:lnSpc>
                <a:spcPct val="100000"/>
              </a:lnSpc>
              <a:tabLst>
                <a:tab algn="l" pos="0"/>
              </a:tabLst>
            </a:pPr>
            <a:r>
              <a:rPr b="0" lang="en-US" sz="2000" spc="-1" strike="noStrike">
                <a:solidFill>
                  <a:srgbClr val="777777"/>
                </a:solidFill>
                <a:latin typeface="Consolas"/>
                <a:ea typeface="Consolas"/>
              </a:rPr>
              <a:t>  </a:t>
            </a:r>
            <a:r>
              <a:rPr b="0" lang="en-US" sz="2000" spc="-1" strike="noStrike">
                <a:solidFill>
                  <a:srgbClr val="777777"/>
                </a:solidFill>
                <a:latin typeface="Consolas"/>
                <a:ea typeface="Consolas"/>
              </a:rPr>
              <a:t>"</a:t>
            </a:r>
            <a:r>
              <a:rPr b="0" lang="en-US" sz="2000" spc="-1" strike="noStrike">
                <a:solidFill>
                  <a:srgbClr val="448c27"/>
                </a:solidFill>
                <a:latin typeface="Consolas"/>
                <a:ea typeface="Consolas"/>
              </a:rPr>
              <a:t>name</a:t>
            </a:r>
            <a:r>
              <a:rPr b="0" lang="en-US" sz="2000" spc="-1" strike="noStrike">
                <a:solidFill>
                  <a:srgbClr val="777777"/>
                </a:solidFill>
                <a:latin typeface="Consolas"/>
                <a:ea typeface="Consolas"/>
              </a:rPr>
              <a:t>":"</a:t>
            </a:r>
            <a:r>
              <a:rPr b="0" lang="en-US" sz="2000" spc="-1" strike="noStrike">
                <a:solidFill>
                  <a:srgbClr val="448c27"/>
                </a:solidFill>
                <a:latin typeface="Consolas"/>
                <a:ea typeface="Consolas"/>
              </a:rPr>
              <a:t>test</a:t>
            </a:r>
            <a:r>
              <a:rPr b="0" lang="en-US" sz="2000" spc="-1" strike="noStrike">
                <a:solidFill>
                  <a:srgbClr val="777777"/>
                </a:solidFill>
                <a:latin typeface="Consolas"/>
                <a:ea typeface="Consolas"/>
              </a:rPr>
              <a:t>",</a:t>
            </a:r>
            <a:endParaRPr b="0" lang="en-US" sz="2000" spc="-1" strike="noStrike">
              <a:solidFill>
                <a:srgbClr val="000000"/>
              </a:solidFill>
              <a:latin typeface="Arial"/>
            </a:endParaRPr>
          </a:p>
          <a:p>
            <a:pPr>
              <a:lnSpc>
                <a:spcPct val="100000"/>
              </a:lnSpc>
              <a:tabLst>
                <a:tab algn="l" pos="0"/>
              </a:tabLst>
            </a:pPr>
            <a:r>
              <a:rPr b="0" lang="en-US" sz="2000" spc="-1" strike="noStrike">
                <a:solidFill>
                  <a:srgbClr val="777777"/>
                </a:solidFill>
                <a:latin typeface="Consolas"/>
                <a:ea typeface="Consolas"/>
              </a:rPr>
              <a:t>  </a:t>
            </a:r>
            <a:r>
              <a:rPr b="0" lang="en-US" sz="2000" spc="-1" strike="noStrike">
                <a:solidFill>
                  <a:srgbClr val="777777"/>
                </a:solidFill>
                <a:latin typeface="Consolas"/>
                <a:ea typeface="Consolas"/>
              </a:rPr>
              <a:t>"</a:t>
            </a:r>
            <a:r>
              <a:rPr b="0" lang="en-US" sz="2000" spc="-1" strike="noStrike">
                <a:solidFill>
                  <a:srgbClr val="448c27"/>
                </a:solidFill>
                <a:latin typeface="Consolas"/>
                <a:ea typeface="Consolas"/>
              </a:rPr>
              <a:t>code</a:t>
            </a:r>
            <a:r>
              <a:rPr b="0" lang="en-US" sz="2000" spc="-1" strike="noStrike">
                <a:solidFill>
                  <a:srgbClr val="777777"/>
                </a:solidFill>
                <a:latin typeface="Consolas"/>
                <a:ea typeface="Consolas"/>
              </a:rPr>
              <a:t>":</a:t>
            </a:r>
            <a:r>
              <a:rPr b="0" lang="en-US" sz="2000" spc="-1" strike="noStrike">
                <a:solidFill>
                  <a:srgbClr val="333333"/>
                </a:solidFill>
                <a:latin typeface="Consolas"/>
                <a:ea typeface="Consolas"/>
              </a:rPr>
              <a:t> </a:t>
            </a:r>
            <a:r>
              <a:rPr b="0" lang="en-US" sz="2000" spc="-1" strike="noStrike">
                <a:solidFill>
                  <a:srgbClr val="ab6526"/>
                </a:solidFill>
                <a:latin typeface="Consolas"/>
                <a:ea typeface="Consolas"/>
              </a:rPr>
              <a:t>13332</a:t>
            </a:r>
            <a:endParaRPr b="0" lang="en-US" sz="2000" spc="-1" strike="noStrike">
              <a:solidFill>
                <a:srgbClr val="000000"/>
              </a:solidFill>
              <a:latin typeface="Arial"/>
            </a:endParaRPr>
          </a:p>
          <a:p>
            <a:pPr>
              <a:lnSpc>
                <a:spcPct val="100000"/>
              </a:lnSpc>
              <a:tabLst>
                <a:tab algn="l" pos="0"/>
              </a:tabLst>
            </a:pPr>
            <a:r>
              <a:rPr b="0" lang="en-US" sz="2000" spc="-1" strike="noStrike">
                <a:solidFill>
                  <a:srgbClr val="777777"/>
                </a:solidFill>
                <a:latin typeface="Consolas"/>
                <a:ea typeface="Consolas"/>
              </a:rPr>
              <a:t>}</a:t>
            </a:r>
            <a:r>
              <a:rPr b="0" lang="en-US" sz="2000" spc="-1" strike="noStrike">
                <a:solidFill>
                  <a:srgbClr val="333333"/>
                </a:solidFill>
                <a:latin typeface="Consolas"/>
                <a:ea typeface="Consolas"/>
              </a:rPr>
              <a:t>)</a:t>
            </a:r>
            <a:r>
              <a:rPr b="0" lang="en-US" sz="1800" spc="-1" strike="noStrike">
                <a:solidFill>
                  <a:srgbClr val="333333"/>
                </a:solidFill>
                <a:latin typeface="Consolas"/>
                <a:ea typeface="Consola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Створення багатьох записів</a:t>
            </a:r>
            <a:endParaRPr b="0" lang="en-US" sz="4400" spc="-1" strike="noStrike">
              <a:solidFill>
                <a:srgbClr val="000000"/>
              </a:solidFill>
              <a:latin typeface="Arial"/>
            </a:endParaRPr>
          </a:p>
        </p:txBody>
      </p:sp>
      <p:sp>
        <p:nvSpPr>
          <p:cNvPr id="257" name="Google Shape;493;p59"/>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58" name="Google Shape;494;p59"/>
          <p:cNvSpPr/>
          <p:nvPr/>
        </p:nvSpPr>
        <p:spPr>
          <a:xfrm>
            <a:off x="4016160" y="2413440"/>
            <a:ext cx="6351120" cy="39315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const</a:t>
            </a:r>
            <a:r>
              <a:rPr b="0" lang="en-US" sz="1800" spc="-1" strike="noStrike">
                <a:solidFill>
                  <a:srgbClr val="333333"/>
                </a:solidFill>
                <a:latin typeface="Consolas"/>
                <a:ea typeface="Consolas"/>
              </a:rPr>
              <a:t> </a:t>
            </a:r>
            <a:r>
              <a:rPr b="0" lang="en-US" sz="1800" spc="-1" strike="noStrike">
                <a:solidFill>
                  <a:srgbClr val="7a3e9d"/>
                </a:solidFill>
                <a:latin typeface="Consolas"/>
                <a:ea typeface="Consolas"/>
              </a:rPr>
              <a:t>docs</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13332</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test2</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32337</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test3</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52631</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br>
              <a:rPr sz="1800"/>
            </a:b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insertMany</a:t>
            </a:r>
            <a:r>
              <a:rPr b="0" lang="en-US" sz="1800" spc="-1" strike="noStrike">
                <a:solidFill>
                  <a:srgbClr val="333333"/>
                </a:solidFill>
                <a:latin typeface="Consolas"/>
                <a:ea typeface="Consolas"/>
              </a:rPr>
              <a:t>(</a:t>
            </a:r>
            <a:r>
              <a:rPr b="0" lang="en-US" sz="1800" spc="-1" strike="noStrike">
                <a:solidFill>
                  <a:srgbClr val="7a3e9d"/>
                </a:solidFill>
                <a:latin typeface="Consolas"/>
                <a:ea typeface="Consolas"/>
              </a:rPr>
              <a:t>docs</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59" name="Google Shape;495;p59"/>
          <p:cNvSpPr/>
          <p:nvPr/>
        </p:nvSpPr>
        <p:spPr>
          <a:xfrm>
            <a:off x="3612600" y="2817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Оновлення запису</a:t>
            </a:r>
            <a:endParaRPr b="0" lang="en-US" sz="4400" spc="-1" strike="noStrike">
              <a:solidFill>
                <a:srgbClr val="000000"/>
              </a:solidFill>
              <a:latin typeface="Arial"/>
            </a:endParaRPr>
          </a:p>
        </p:txBody>
      </p:sp>
      <p:sp>
        <p:nvSpPr>
          <p:cNvPr id="261" name="Google Shape;501;p60"/>
          <p:cNvSpPr/>
          <p:nvPr/>
        </p:nvSpPr>
        <p:spPr>
          <a:xfrm>
            <a:off x="4016160" y="241344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62" name="Google Shape;502;p60"/>
          <p:cNvSpPr/>
          <p:nvPr/>
        </p:nvSpPr>
        <p:spPr>
          <a:xfrm>
            <a:off x="3612600" y="2817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63" name="Google Shape;503;p60"/>
          <p:cNvSpPr/>
          <p:nvPr/>
        </p:nvSpPr>
        <p:spPr>
          <a:xfrm>
            <a:off x="3124080" y="2586600"/>
            <a:ext cx="609552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updateOne</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test4</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$set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3223333</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 }</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Consistency</a:t>
            </a:r>
            <a:endParaRPr b="0" lang="en-US" sz="4400" spc="-1" strike="noStrike">
              <a:solidFill>
                <a:srgbClr val="000000"/>
              </a:solidFill>
              <a:latin typeface="Arial"/>
            </a:endParaRPr>
          </a:p>
        </p:txBody>
      </p:sp>
      <p:sp>
        <p:nvSpPr>
          <p:cNvPr id="96"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Дані повинні залишатися незмінними навіть після виконання операції. Це означає, що після запису даних будь-який майбутній запит на читання повинен містити ці дані. Наприклад, після оновлення статусу замовлення всі клієнти повинні мати можливість переглядати ті самі дані.</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Оновлення багатьох записів</a:t>
            </a:r>
            <a:endParaRPr b="0" lang="en-US" sz="4400" spc="-1" strike="noStrike">
              <a:solidFill>
                <a:srgbClr val="000000"/>
              </a:solidFill>
              <a:latin typeface="Arial"/>
            </a:endParaRPr>
          </a:p>
        </p:txBody>
      </p:sp>
      <p:sp>
        <p:nvSpPr>
          <p:cNvPr id="265" name="Google Shape;509;p61"/>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66" name="Google Shape;510;p61"/>
          <p:cNvSpPr/>
          <p:nvPr/>
        </p:nvSpPr>
        <p:spPr>
          <a:xfrm>
            <a:off x="4016160" y="241344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67" name="Google Shape;511;p61"/>
          <p:cNvSpPr/>
          <p:nvPr/>
        </p:nvSpPr>
        <p:spPr>
          <a:xfrm>
            <a:off x="3612600" y="2817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68" name="Google Shape;512;p61"/>
          <p:cNvSpPr/>
          <p:nvPr/>
        </p:nvSpPr>
        <p:spPr>
          <a:xfrm>
            <a:off x="3124080" y="2736360"/>
            <a:ext cx="6095520" cy="173700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updateMany</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$set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1111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Заміна запису</a:t>
            </a:r>
            <a:endParaRPr b="0" lang="en-US" sz="4400" spc="-1" strike="noStrike">
              <a:solidFill>
                <a:srgbClr val="000000"/>
              </a:solidFill>
              <a:latin typeface="Arial"/>
            </a:endParaRPr>
          </a:p>
        </p:txBody>
      </p:sp>
      <p:sp>
        <p:nvSpPr>
          <p:cNvPr id="270" name="Google Shape;518;p62"/>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71" name="Google Shape;519;p62"/>
          <p:cNvSpPr/>
          <p:nvPr/>
        </p:nvSpPr>
        <p:spPr>
          <a:xfrm>
            <a:off x="4016160" y="241344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72" name="Google Shape;520;p62"/>
          <p:cNvSpPr/>
          <p:nvPr/>
        </p:nvSpPr>
        <p:spPr>
          <a:xfrm>
            <a:off x="3612600" y="2817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73" name="Google Shape;521;p62"/>
          <p:cNvSpPr/>
          <p:nvPr/>
        </p:nvSpPr>
        <p:spPr>
          <a:xfrm>
            <a:off x="3048120" y="2828880"/>
            <a:ext cx="609552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replaceOne</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test4</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test8</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77631</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Видалення запису</a:t>
            </a:r>
            <a:endParaRPr b="0" lang="en-US" sz="4400" spc="-1" strike="noStrike">
              <a:solidFill>
                <a:srgbClr val="000000"/>
              </a:solidFill>
              <a:latin typeface="Arial"/>
            </a:endParaRPr>
          </a:p>
        </p:txBody>
      </p:sp>
      <p:sp>
        <p:nvSpPr>
          <p:cNvPr id="275" name="Google Shape;527;p63"/>
          <p:cNvSpPr/>
          <p:nvPr/>
        </p:nvSpPr>
        <p:spPr>
          <a:xfrm>
            <a:off x="4291920" y="335520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76" name="Google Shape;528;p63"/>
          <p:cNvSpPr/>
          <p:nvPr/>
        </p:nvSpPr>
        <p:spPr>
          <a:xfrm>
            <a:off x="4016160" y="2413440"/>
            <a:ext cx="6351120" cy="64584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277" name="Google Shape;529;p63"/>
          <p:cNvSpPr/>
          <p:nvPr/>
        </p:nvSpPr>
        <p:spPr>
          <a:xfrm>
            <a:off x="3612600" y="2817720"/>
            <a:ext cx="6095520" cy="369000"/>
          </a:xfrm>
          <a:prstGeom prst="rect">
            <a:avLst/>
          </a:prstGeom>
          <a:noFill/>
          <a:ln w="0">
            <a:noFill/>
          </a:ln>
        </p:spPr>
        <p:style>
          <a:lnRef idx="0"/>
          <a:fillRef idx="0"/>
          <a:effectRef idx="0"/>
          <a:fontRef idx="minor"/>
        </p:style>
        <p:txBody>
          <a:bodyPr anchor="t">
            <a:spAutoFit/>
          </a:bodyPr>
          <a:p>
            <a:pPr>
              <a:lnSpc>
                <a:spcPct val="100000"/>
              </a:lnSpc>
              <a:tabLst>
                <a:tab algn="l" pos="0"/>
              </a:tabLst>
            </a:pPr>
            <a:endParaRPr b="0" lang="en-US" sz="1800" spc="-1" strike="noStrike">
              <a:solidFill>
                <a:srgbClr val="333333"/>
              </a:solidFill>
              <a:latin typeface="Consolas"/>
              <a:ea typeface="Consolas"/>
            </a:endParaRPr>
          </a:p>
        </p:txBody>
      </p:sp>
      <p:sp>
        <p:nvSpPr>
          <p:cNvPr id="278" name="Google Shape;530;p63"/>
          <p:cNvSpPr/>
          <p:nvPr/>
        </p:nvSpPr>
        <p:spPr>
          <a:xfrm>
            <a:off x="3048120" y="2967480"/>
            <a:ext cx="6095520" cy="146268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deleteMany</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deleteMany</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a3e9d"/>
                </a:solidFill>
                <a:latin typeface="Consolas"/>
                <a:ea typeface="Consolas"/>
              </a:rPr>
              <a:t>db</a:t>
            </a:r>
            <a:r>
              <a:rPr b="0" lang="en-US" sz="1800" spc="-1" strike="noStrike">
                <a:solidFill>
                  <a:srgbClr val="777777"/>
                </a:solidFill>
                <a:latin typeface="Consolas"/>
                <a:ea typeface="Consolas"/>
              </a:rPr>
              <a:t>.</a:t>
            </a:r>
            <a:r>
              <a:rPr b="0" lang="en-US" sz="1800" spc="-1" strike="noStrike">
                <a:solidFill>
                  <a:srgbClr val="7a3e9d"/>
                </a:solidFill>
                <a:latin typeface="Consolas"/>
                <a:ea typeface="Consolas"/>
              </a:rPr>
              <a:t>CollectionTest</a:t>
            </a:r>
            <a:r>
              <a:rPr b="0" lang="en-US" sz="1800" spc="-1" strike="noStrike">
                <a:solidFill>
                  <a:srgbClr val="777777"/>
                </a:solidFill>
                <a:latin typeface="Consolas"/>
                <a:ea typeface="Consolas"/>
              </a:rPr>
              <a:t>.</a:t>
            </a:r>
            <a:r>
              <a:rPr b="1" lang="en-US" sz="1800" spc="-1" strike="noStrike">
                <a:solidFill>
                  <a:srgbClr val="aa3731"/>
                </a:solidFill>
                <a:latin typeface="Consolas"/>
                <a:ea typeface="Consolas"/>
              </a:rPr>
              <a:t>deleteOne</a:t>
            </a:r>
            <a:r>
              <a:rPr b="0" lang="en-US" sz="1800" spc="-1" strike="noStrike">
                <a:solidFill>
                  <a:srgbClr val="333333"/>
                </a:solidFill>
                <a:latin typeface="Consolas"/>
                <a:ea typeface="Consolas"/>
              </a:rPr>
              <a: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name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test</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MongoDB: JSON схема та валідації</a:t>
            </a:r>
            <a:endParaRPr b="0" lang="en-US" sz="4400" spc="-1" strike="noStrike">
              <a:solidFill>
                <a:srgbClr val="000000"/>
              </a:solidFill>
              <a:latin typeface="Arial"/>
            </a:endParaRPr>
          </a:p>
        </p:txBody>
      </p:sp>
      <p:sp>
        <p:nvSpPr>
          <p:cNvPr id="280" name="Google Shape;536;p64"/>
          <p:cNvSpPr/>
          <p:nvPr/>
        </p:nvSpPr>
        <p:spPr>
          <a:xfrm>
            <a:off x="4412880" y="2292840"/>
            <a:ext cx="3518280" cy="118836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a:p>
            <a:pPr>
              <a:lnSpc>
                <a:spcPct val="100000"/>
              </a:lnSpc>
              <a:tabLst>
                <a:tab algn="l" pos="0"/>
              </a:tabLst>
            </a:pPr>
            <a:br>
              <a:rPr sz="1800"/>
            </a:br>
            <a:endParaRPr b="0" lang="en-US" sz="1800" spc="-1" strike="noStrike">
              <a:solidFill>
                <a:srgbClr val="000000"/>
              </a:solidFill>
              <a:latin typeface="Arial"/>
            </a:endParaRPr>
          </a:p>
        </p:txBody>
      </p:sp>
      <p:sp>
        <p:nvSpPr>
          <p:cNvPr id="281" name="Google Shape;537;p64"/>
          <p:cNvSpPr/>
          <p:nvPr/>
        </p:nvSpPr>
        <p:spPr>
          <a:xfrm>
            <a:off x="1662840" y="2171880"/>
            <a:ext cx="10528560" cy="639720"/>
          </a:xfrm>
          <a:prstGeom prst="rect">
            <a:avLst/>
          </a:prstGeom>
          <a:noFill/>
          <a:ln w="0">
            <a:noFill/>
          </a:ln>
        </p:spPr>
        <p:style>
          <a:lnRef idx="0"/>
          <a:fillRef idx="0"/>
          <a:effectRef idx="0"/>
          <a:fontRef idx="minor"/>
        </p:style>
        <p:txBody>
          <a:bodyPr anchor="t">
            <a:spAutoFit/>
          </a:bodyPr>
          <a:p>
            <a:pPr>
              <a:lnSpc>
                <a:spcPct val="100000"/>
              </a:lnSpc>
              <a:tabLst>
                <a:tab algn="l" pos="0"/>
              </a:tabLst>
            </a:pPr>
            <a:br>
              <a:rPr sz="1800"/>
            </a:br>
            <a:endParaRPr b="0" lang="en-US" sz="1800" spc="-1" strike="noStrike">
              <a:solidFill>
                <a:srgbClr val="000000"/>
              </a:solidFill>
              <a:latin typeface="Arial"/>
            </a:endParaRPr>
          </a:p>
        </p:txBody>
      </p:sp>
      <p:sp>
        <p:nvSpPr>
          <p:cNvPr id="282" name="Google Shape;538;p64"/>
          <p:cNvSpPr/>
          <p:nvPr/>
        </p:nvSpPr>
        <p:spPr>
          <a:xfrm>
            <a:off x="1724760" y="1771920"/>
            <a:ext cx="9857520" cy="4481640"/>
          </a:xfrm>
          <a:prstGeom prst="rect">
            <a:avLst/>
          </a:prstGeom>
          <a:noFill/>
          <a:ln w="0">
            <a:noFill/>
          </a:ln>
        </p:spPr>
        <p:style>
          <a:lnRef idx="0"/>
          <a:fillRef idx="0"/>
          <a:effectRef idx="0"/>
          <a:fontRef idx="minor"/>
        </p:style>
        <p:txBody>
          <a:bodyPr anchor="t">
            <a:spAutoFit/>
          </a:bodyPr>
          <a:p>
            <a:pPr>
              <a:lnSpc>
                <a:spcPct val="100000"/>
              </a:lnSpc>
              <a:tabLst>
                <a:tab algn="l" pos="0"/>
              </a:tabLst>
            </a:pPr>
            <a:r>
              <a:rPr b="0" lang="en-US" sz="1800" spc="-1" strike="noStrike">
                <a:solidFill>
                  <a:srgbClr val="333333"/>
                </a:solidFill>
                <a:latin typeface="Consolas"/>
                <a:ea typeface="Consolas"/>
              </a:rPr>
              <a:t>$jsonSchema</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bsonType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object</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required</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a:t>
            </a:r>
            <a:r>
              <a:rPr b="0" lang="en-US" sz="1400" spc="-1" strike="noStrike">
                <a:solidFill>
                  <a:srgbClr val="000000"/>
                </a:solidFill>
                <a:latin typeface="Arial"/>
                <a:ea typeface="Arial"/>
              </a:rPr>
              <a:t>,</a:t>
            </a:r>
            <a:endParaRPr b="0" lang="en-US" sz="14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properties</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code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bsonType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string</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maxLength</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6</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name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bsonType</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777777"/>
                </a:solidFill>
                <a:latin typeface="Consolas"/>
                <a:ea typeface="Consolas"/>
              </a:rPr>
              <a:t>'</a:t>
            </a:r>
            <a:r>
              <a:rPr b="0" lang="en-US" sz="1800" spc="-1" strike="noStrike">
                <a:solidFill>
                  <a:srgbClr val="448c27"/>
                </a:solidFill>
                <a:latin typeface="Consolas"/>
                <a:ea typeface="Consolas"/>
              </a:rPr>
              <a:t>string</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333333"/>
                </a:solidFill>
                <a:latin typeface="Consolas"/>
                <a:ea typeface="Consolas"/>
              </a:rPr>
              <a:t>      </a:t>
            </a:r>
            <a:r>
              <a:rPr b="0" lang="en-US" sz="1800" spc="-1" strike="noStrike">
                <a:solidFill>
                  <a:srgbClr val="333333"/>
                </a:solidFill>
                <a:latin typeface="Consolas"/>
                <a:ea typeface="Consolas"/>
              </a:rPr>
              <a:t>maxLength</a:t>
            </a:r>
            <a:r>
              <a:rPr b="0" lang="en-US" sz="1800" spc="-1" strike="noStrike">
                <a:solidFill>
                  <a:srgbClr val="777777"/>
                </a:solidFill>
                <a:latin typeface="Consolas"/>
                <a:ea typeface="Consolas"/>
              </a:rPr>
              <a:t>:</a:t>
            </a:r>
            <a:r>
              <a:rPr b="0" lang="en-US" sz="1800" spc="-1" strike="noStrike">
                <a:solidFill>
                  <a:srgbClr val="333333"/>
                </a:solidFill>
                <a:latin typeface="Consolas"/>
                <a:ea typeface="Consolas"/>
              </a:rPr>
              <a:t> </a:t>
            </a:r>
            <a:r>
              <a:rPr b="0" lang="en-US" sz="1800" spc="-1" strike="noStrike">
                <a:solidFill>
                  <a:srgbClr val="ab6526"/>
                </a:solidFill>
                <a:latin typeface="Consolas"/>
                <a:ea typeface="Consolas"/>
              </a:rPr>
              <a:t>50</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  </a:t>
            </a: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r>
              <a:rPr b="0" lang="en-US" sz="1800" spc="-1" strike="noStrike">
                <a:solidFill>
                  <a:srgbClr val="777777"/>
                </a:solidFill>
                <a:latin typeface="Consolas"/>
                <a:ea typeface="Consolas"/>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US" sz="1600" spc="-1" strike="noStrike" u="sng">
                <a:solidFill>
                  <a:schemeClr val="dk1"/>
                </a:solidFill>
                <a:uFillTx/>
                <a:latin typeface="Libre Franklin"/>
                <a:ea typeface="Libre Franklin"/>
                <a:hlinkClick r:id="rId1"/>
              </a:rPr>
              <a:t>https://docs.mongodb.com/manual/reference/operator/query/jsonSchema/#op._S_jsonSchema</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Availability</a:t>
            </a:r>
            <a:endParaRPr b="0" lang="en-US" sz="4400" spc="-1" strike="noStrike">
              <a:solidFill>
                <a:srgbClr val="000000"/>
              </a:solidFill>
              <a:latin typeface="Arial"/>
            </a:endParaRPr>
          </a:p>
        </p:txBody>
      </p:sp>
      <p:sp>
        <p:nvSpPr>
          <p:cNvPr id="98"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База даних повинна завжди бути доступною та відповідати. Вона не повинна мати жодного простою.</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Partition Tolerance</a:t>
            </a:r>
            <a:endParaRPr b="0" lang="en-US" sz="4400" spc="-1" strike="noStrike">
              <a:solidFill>
                <a:srgbClr val="000000"/>
              </a:solidFill>
              <a:latin typeface="Arial"/>
            </a:endParaRPr>
          </a:p>
        </p:txBody>
      </p:sp>
      <p:sp>
        <p:nvSpPr>
          <p:cNvPr id="100"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Стійкість до розділу означає, що система повинна продовжувати функціонувати, навіть якщо зв'язок між серверами не є стабільним. Наприклад, сервери можуть бути розділені на декілька груп, які можуть не взаємодіяти один з одним. Тут, якщо частина бази даних недоступна, інші частини завжди залишаються незмінними.</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371600" y="685800"/>
            <a:ext cx="9600840" cy="1485720"/>
          </a:xfrm>
          <a:prstGeom prst="rect">
            <a:avLst/>
          </a:prstGeom>
          <a:noFill/>
          <a:ln w="0">
            <a:noFill/>
          </a:ln>
        </p:spPr>
        <p:txBody>
          <a:bodyPr lIns="91440" rIns="91440" tIns="45720" bIns="45720" anchor="t">
            <a:normAutofit/>
          </a:bodyPr>
          <a:p>
            <a:pPr indent="0">
              <a:lnSpc>
                <a:spcPct val="89000"/>
              </a:lnSpc>
              <a:buNone/>
              <a:tabLst>
                <a:tab algn="l" pos="0"/>
              </a:tabLst>
            </a:pPr>
            <a:r>
              <a:rPr b="0" lang="en-US" sz="4400" spc="-1" strike="noStrike">
                <a:solidFill>
                  <a:schemeClr val="dk2"/>
                </a:solidFill>
                <a:latin typeface="Libre Franklin"/>
                <a:ea typeface="Libre Franklin"/>
              </a:rPr>
              <a:t>CAP: Теорема</a:t>
            </a:r>
            <a:endParaRPr b="0" lang="en-US" sz="4400" spc="-1" strike="noStrike">
              <a:solidFill>
                <a:srgbClr val="000000"/>
              </a:solidFill>
              <a:latin typeface="Arial"/>
            </a:endParaRPr>
          </a:p>
        </p:txBody>
      </p:sp>
      <p:sp>
        <p:nvSpPr>
          <p:cNvPr id="102" name="PlaceHolder 2"/>
          <p:cNvSpPr>
            <a:spLocks noGrp="1"/>
          </p:cNvSpPr>
          <p:nvPr>
            <p:ph/>
          </p:nvPr>
        </p:nvSpPr>
        <p:spPr>
          <a:xfrm>
            <a:off x="1371600" y="2286000"/>
            <a:ext cx="9600840" cy="3580920"/>
          </a:xfrm>
          <a:prstGeom prst="rect">
            <a:avLst/>
          </a:prstGeom>
          <a:noFill/>
          <a:ln w="0">
            <a:noFill/>
          </a:ln>
        </p:spPr>
        <p:txBody>
          <a:bodyPr lIns="91440" rIns="91440" tIns="45720" bIns="45720" anchor="t">
            <a:normAutofit/>
          </a:bodyPr>
          <a:p>
            <a:pPr marL="384120" indent="-257040" algn="just">
              <a:lnSpc>
                <a:spcPct val="94000"/>
              </a:lnSpc>
              <a:buNone/>
              <a:tabLst>
                <a:tab algn="l" pos="0"/>
              </a:tabLst>
            </a:pPr>
            <a:endParaRPr b="0" lang="en-US" sz="2000" spc="-1" strike="noStrike">
              <a:solidFill>
                <a:srgbClr val="000000"/>
              </a:solidFill>
              <a:latin typeface="Arial"/>
            </a:endParaRPr>
          </a:p>
          <a:p>
            <a:pPr marL="384120" indent="-384120" algn="just">
              <a:lnSpc>
                <a:spcPct val="94000"/>
              </a:lnSpc>
              <a:spcBef>
                <a:spcPts val="1199"/>
              </a:spcBef>
              <a:buClr>
                <a:srgbClr val="000000"/>
              </a:buClr>
              <a:buFont typeface="Libre Franklin"/>
              <a:buChar char="■"/>
              <a:tabLst>
                <a:tab algn="l" pos="0"/>
              </a:tabLst>
            </a:pPr>
            <a:r>
              <a:rPr b="0" lang="en-US" sz="2000" spc="-1" strike="noStrike">
                <a:solidFill>
                  <a:schemeClr val="dk2"/>
                </a:solidFill>
                <a:latin typeface="Libre Franklin"/>
                <a:ea typeface="Libre Franklin"/>
              </a:rPr>
              <a:t>Теорему CAP називають також теоремою Брюера. У ньому зазначається, що розподілене сховище даних не може запропонувати більше двох із трьох гарантій CAP.</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59</TotalTime>
  <Application>LibreOffice/24.2.6.2$Linux_X86_64 LibreOffice_project/420$Build-2</Application>
  <AppVersion>15.0000</AppVersion>
  <Words>3408</Words>
  <Paragraphs>459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2019-02-25T02:19:32Z</dcterms:created>
  <dc:creator>Користувач</dc:creator>
  <dc:description/>
  <dc:language>en-US</dc:language>
  <cp:lastModifiedBy/>
  <dcterms:modified xsi:type="dcterms:W3CDTF">2024-11-04T15:33:24Z</dcterms:modified>
  <cp:revision>3</cp:revision>
  <dc:subject/>
  <dc:title>MONGODB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63</vt:i4>
  </property>
  <property fmtid="{D5CDD505-2E9C-101B-9397-08002B2CF9AE}" pid="3" name="PresentationFormat">
    <vt:lpwstr>Широкий екран</vt:lpwstr>
  </property>
  <property fmtid="{D5CDD505-2E9C-101B-9397-08002B2CF9AE}" pid="4" name="Slides">
    <vt:i4>63</vt:i4>
  </property>
</Properties>
</file>