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Libre Franklin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Z97iGvITKe2tpmz9olErpMOV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grpSp>
        <p:nvGrpSpPr>
          <p:cNvPr id="18" name="Google Shape;18;p2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6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sp>
        <p:nvSpPr>
          <p:cNvPr id="33" name="Google Shape;33;p28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sp>
        <p:nvSpPr>
          <p:cNvPr id="67" name="Google Shape;67;p33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sp>
        <p:nvSpPr>
          <p:cNvPr id="76" name="Google Shape;76;p3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sp>
        <p:nvSpPr>
          <p:cNvPr id="11" name="Google Shape;11;p2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Лекція 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Прив'язка стилів</a:t>
            </a:r>
            <a:br>
              <a:rPr lang="en-US"/>
            </a:br>
            <a:r>
              <a:rPr lang="en-US"/>
              <a:t>(style binding)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[style.stylename]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style.color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#ffffff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style.font-size.px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"13"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style.font-size.px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"expression"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style.color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#ffffff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+ приклад із компонентою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Прив'язка класів</a:t>
            </a:r>
            <a:br>
              <a:rPr lang="en-US"/>
            </a:br>
            <a:r>
              <a:rPr lang="en-US"/>
              <a:t>(NgClass)</a:t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3124200" y="2924515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compClasses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setCompClasses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compClasses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b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3124200" y="4972777"/>
            <a:ext cx="5503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ngClass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compClasses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Classes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Прив'язка стилів</a:t>
            </a:r>
            <a:br>
              <a:rPr lang="en-US"/>
            </a:br>
            <a:r>
              <a:rPr lang="en-US"/>
              <a:t>(NgStyle)</a:t>
            </a:r>
            <a:endParaRPr/>
          </a:p>
        </p:txBody>
      </p:sp>
      <p:sp>
        <p:nvSpPr>
          <p:cNvPr id="164" name="Google Shape;164;p12"/>
          <p:cNvSpPr/>
          <p:nvPr/>
        </p:nvSpPr>
        <p:spPr>
          <a:xfrm>
            <a:off x="3124200" y="4972777"/>
            <a:ext cx="51235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ngStyle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compStyle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3215265" y="2824148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compStyles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b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setCompStyles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compStyles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b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9935737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Templates: </a:t>
            </a:r>
            <a:r>
              <a:rPr lang="en-US" dirty="0" err="1"/>
              <a:t>NgModel</a:t>
            </a:r>
            <a:r>
              <a:rPr lang="en-US" dirty="0"/>
              <a:t> &amp; </a:t>
            </a:r>
            <a:r>
              <a:rPr lang="en-US" dirty="0" err="1"/>
              <a:t>NgModelChange</a:t>
            </a:r>
            <a:endParaRPr dirty="0"/>
          </a:p>
        </p:txBody>
      </p:sp>
      <p:sp>
        <p:nvSpPr>
          <p:cNvPr id="171" name="Google Shape;171;p13"/>
          <p:cNvSpPr/>
          <p:nvPr/>
        </p:nvSpPr>
        <p:spPr>
          <a:xfrm>
            <a:off x="1382751" y="2260911"/>
            <a:ext cx="5883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FormsModule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@angular/forms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1382751" y="4294326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[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currentObj.name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ngModelChange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currentObj.name=$event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1382751" y="315673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[(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ngModel)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currentObj.name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Templates: </a:t>
            </a:r>
            <a:r>
              <a:rPr lang="en-US" dirty="0" err="1"/>
              <a:t>NgIf</a:t>
            </a:r>
            <a:r>
              <a:rPr lang="en-US" dirty="0"/>
              <a:t> &amp; </a:t>
            </a:r>
            <a:r>
              <a:rPr lang="en-US" dirty="0" err="1"/>
              <a:t>NgSwitch</a:t>
            </a:r>
            <a:endParaRPr dirty="0"/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None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1371600" y="3534925"/>
            <a:ext cx="73215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userPreferences.panelViewMode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ngSwitchCase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'full'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ngSwitchCase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'short'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ngSwitchCase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'tiny'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ngSwitchDefault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Templates: </a:t>
            </a:r>
            <a:r>
              <a:rPr lang="en-US" dirty="0" err="1"/>
              <a:t>NgIf;then;else</a:t>
            </a:r>
            <a:endParaRPr dirty="0"/>
          </a:p>
        </p:txBody>
      </p:sp>
      <p:sp>
        <p:nvSpPr>
          <p:cNvPr id="186" name="Google Shape;186;p15"/>
          <p:cNvSpPr/>
          <p:nvPr/>
        </p:nvSpPr>
        <p:spPr>
          <a:xfrm>
            <a:off x="2549911" y="2497862"/>
            <a:ext cx="804374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val &gt; 3; then thenBlock else elseBlock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#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thenBlock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True block.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#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elseBlock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False block.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2549910" y="3975190"/>
            <a:ext cx="756424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ngIf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val else elseBlock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Val is set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#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elseBlock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False block.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ng-template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Templates: </a:t>
            </a:r>
            <a:r>
              <a:rPr lang="en-US" dirty="0" err="1"/>
              <a:t>Посилання</a:t>
            </a:r>
            <a:r>
              <a:rPr lang="en-US" dirty="0"/>
              <a:t> #ref</a:t>
            </a:r>
            <a:br>
              <a:rPr lang="en-US" dirty="0"/>
            </a:br>
            <a:r>
              <a:rPr lang="en-US" dirty="0"/>
              <a:t>Template reference</a:t>
            </a:r>
            <a:endParaRPr dirty="0"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None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#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personName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person name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None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onClick(personName.value)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b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9935737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Templates: </a:t>
            </a:r>
            <a:r>
              <a:rPr lang="en-US" dirty="0" err="1"/>
              <a:t>Оператор</a:t>
            </a:r>
            <a:r>
              <a:rPr lang="en-US" dirty="0"/>
              <a:t> </a:t>
            </a:r>
            <a:r>
              <a:rPr lang="en-US" dirty="0" err="1"/>
              <a:t>безпечної</a:t>
            </a:r>
            <a:r>
              <a:rPr lang="en-US" dirty="0"/>
              <a:t> </a:t>
            </a:r>
            <a:r>
              <a:rPr lang="en-US" dirty="0" err="1"/>
              <a:t>навігації</a:t>
            </a:r>
            <a:r>
              <a:rPr lang="en-US" dirty="0"/>
              <a:t> ?.</a:t>
            </a:r>
            <a:endParaRPr dirty="0"/>
          </a:p>
        </p:txBody>
      </p:sp>
      <p:sp>
        <p:nvSpPr>
          <p:cNvPr id="199" name="Google Shape;199;p17"/>
          <p:cNvSpPr/>
          <p:nvPr/>
        </p:nvSpPr>
        <p:spPr>
          <a:xfrm>
            <a:off x="3154329" y="3244334"/>
            <a:ext cx="66736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-US" sz="20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Person name</a:t>
            </a:r>
            <a:r>
              <a:rPr lang="en-US" sz="20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0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-US" sz="20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{{person?.name}}</a:t>
            </a:r>
            <a:endParaRPr sz="20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Templates: </a:t>
            </a:r>
            <a:r>
              <a:rPr lang="en-US" dirty="0" err="1"/>
              <a:t>Рекомендації</a:t>
            </a:r>
            <a:r>
              <a:rPr lang="en-US" dirty="0"/>
              <a:t>	</a:t>
            </a:r>
            <a:endParaRPr dirty="0"/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Відсутність побічних ефектів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Швидке виконання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Простота шаблонних виразів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Односпрямований потік даних (unidirectional data flow)</a:t>
            </a:r>
            <a:br>
              <a:rPr lang="en-US"/>
            </a:br>
            <a:r>
              <a:rPr lang="en-US"/>
              <a:t>+ідемпотентні вирази</a:t>
            </a:r>
            <a:endParaRPr/>
          </a:p>
        </p:txBody>
      </p:sp>
      <p:pic>
        <p:nvPicPr>
          <p:cNvPr id="211" name="Google Shape;21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0385" y="2631684"/>
            <a:ext cx="8170997" cy="332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Мова Angular-шаблонів – HTML.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Майже увесь HTML синтаксис є коректним Angular-шаблоном.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Синтаксис HTML можна “розширювати” використовуючи компоненти та директиви.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371600" y="4118052"/>
            <a:ext cx="10316400" cy="23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 strike="noStrike" cap="none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800" b="0" i="0" u="none" strike="noStrike" cap="none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1" u="none" strike="noStrike" cap="none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 b="0" i="0" u="none" strike="noStrike" cap="none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 strike="noStrike" cap="none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person-add</a:t>
            </a:r>
            <a:r>
              <a:rPr lang="en-US" sz="1800" b="0" i="0" u="none" strike="noStrike" cap="none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 strike="noStrike" cap="none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[(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person.name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(ngModelChange)="doSomething($event)"</a:t>
            </a:r>
            <a:endParaRPr sz="1800"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Templates: </a:t>
            </a:r>
            <a:r>
              <a:rPr lang="en-US" dirty="0" err="1"/>
              <a:t>Директиви</a:t>
            </a:r>
            <a:r>
              <a:rPr lang="en-US" dirty="0"/>
              <a:t> </a:t>
            </a:r>
            <a:r>
              <a:rPr lang="en-US" dirty="0" err="1"/>
              <a:t>атрибутів</a:t>
            </a:r>
            <a:br>
              <a:rPr lang="en-US" dirty="0"/>
            </a:br>
            <a:r>
              <a:rPr lang="en-US" dirty="0"/>
              <a:t>attribute directives</a:t>
            </a:r>
            <a:endParaRPr dirty="0"/>
          </a:p>
        </p:txBody>
      </p:sp>
      <p:sp>
        <p:nvSpPr>
          <p:cNvPr id="217" name="Google Shape;217;p20"/>
          <p:cNvSpPr/>
          <p:nvPr/>
        </p:nvSpPr>
        <p:spPr>
          <a:xfrm>
            <a:off x="1461550" y="2363375"/>
            <a:ext cx="480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ng generate directive highlight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1371600" y="2817231"/>
            <a:ext cx="89091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Directive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ElementRef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@angular/core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Directive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selector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[appHighlight]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HighlightDirective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ElementRef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nativeElement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Директиви атрибутів</a:t>
            </a:r>
            <a:br>
              <a:rPr lang="en-US"/>
            </a:br>
            <a:r>
              <a:rPr lang="en-US"/>
              <a:t>attribute directives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1464527" y="2053134"/>
            <a:ext cx="1048958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Directive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ElementRef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HostListener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@angular/core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Directive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selector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[appHighlight]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HighlightDirective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constructor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ElementRef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HostListener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mouseenter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onMouseEnter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HostListener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mouseleave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onMouseLeave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highlight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nativeElement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backgroundColor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Templates: Lifecycle Hooks</a:t>
            </a:r>
            <a:br>
              <a:rPr lang="en-US" dirty="0"/>
            </a:br>
            <a:r>
              <a:rPr lang="en-US" dirty="0" err="1"/>
              <a:t>Вступ</a:t>
            </a:r>
            <a:r>
              <a:rPr lang="en-US" dirty="0"/>
              <a:t>	</a:t>
            </a:r>
            <a:endParaRPr dirty="0"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437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ngOnChanges() - встановлює вхідні властивості, пов'язані з даними. Отримує об'єкт SimpleChanges поточних і попередніх значень властивостей.</a:t>
            </a:r>
            <a:br>
              <a:rPr lang="en-US"/>
            </a:br>
            <a:r>
              <a:rPr lang="en-US"/>
              <a:t>Викликається до ngOnInit () і кожного разу, коли змінюються одна або кілька властивостей вхідних даних.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ngOnInit() - ініціалізує директиву / компонент після того, як Angular вперше відобразить властивості, пов'язані з даними.</a:t>
            </a:r>
            <a:br>
              <a:rPr lang="en-US"/>
            </a:br>
            <a:r>
              <a:rPr lang="en-US"/>
              <a:t>Викликається один раз, після першого ngOnChanges ().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ngOnDestroy() - Викликається тільки перед знищенням директиви / компоненти.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983857" y="6287946"/>
            <a:ext cx="4363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navigate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/route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Зв'язування даних (Date binding)</a:t>
            </a:r>
            <a:endParaRPr/>
          </a:p>
        </p:txBody>
      </p:sp>
      <p:pic>
        <p:nvPicPr>
          <p:cNvPr id="237" name="Google Shape;237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42183" y="1781175"/>
            <a:ext cx="6060034" cy="4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2011680" y="3244334"/>
            <a:ext cx="8961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 -&gt; &lt;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appHighlight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2011680" y="4316968"/>
            <a:ext cx="65533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highlightColor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 -&gt; &lt;[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appHighlight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{{ … }} Інтерполяція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Інтерполяція – це інструмент, який дає змогу включати обчислені стрічки в текст між HTML тегами.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1371600" y="3706956"/>
            <a:ext cx="86281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person-card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{{ person.name }} [{{ person.passport }}]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{{ … }} Інтерполяція: DOM властивості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{{imageUrl}}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{{imageAlt}}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imageUrl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imageAlt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{{ … }} Інтерполяція: Вирази (expressions)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Шаблонний вираз (template expression) генерую значення і з'являється в {{ … }}. Angular виконує вираз і прив'язує до цілі (binding target): HTML елемент, компонента чи директива;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У шаблонних виразах заборонено використовувати такі JS вирази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Присвоєння (=, +(-)=)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‘;’ та ‘,’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Інкремент (++) та декремент (--)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Оператори new, typeof, instanceof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Побітові оператори | та &amp;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/>
              <a:t>Templates: </a:t>
            </a:r>
            <a:r>
              <a:rPr lang="en-US" dirty="0" err="1"/>
              <a:t>висловлювання</a:t>
            </a:r>
            <a:r>
              <a:rPr lang="en-US" dirty="0"/>
              <a:t> (statement) </a:t>
            </a:r>
            <a:endParaRPr dirty="0"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9601200" cy="412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Відповідь на подію елемента, компоненти, директиви.</a:t>
            </a:r>
            <a:endParaRPr/>
          </a:p>
          <a:p>
            <a:pPr marL="384048" lvl="0" indent="-26657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ct val="100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onButtonClick()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ct val="100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onButtonClick($event)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26657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Заборонено використовувати такі JS вирази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Присвоєння (+(-)=)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‘;’ та ‘,’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Інкремент (++) та декремент (--)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Оператор new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Побітові оператори | та &amp;</a:t>
            </a:r>
            <a:endParaRPr/>
          </a:p>
          <a:p>
            <a:pPr marL="384048" lvl="0" indent="-26657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Data binding</a:t>
            </a:r>
            <a:br>
              <a:rPr lang="en-US"/>
            </a:br>
            <a:r>
              <a:rPr lang="en-US"/>
              <a:t>Знову)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9601200" cy="430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/>
              <a:t>Зв'язування властивостей</a:t>
            </a:r>
            <a:r>
              <a:rPr lang="en-US"/>
              <a:t>: зв'язує властивість елемента до властивості моделі (або функції). Для цього використовуйте такий синтаксис: </a:t>
            </a:r>
            <a:r>
              <a:rPr lang="en-US" b="1" i="0">
                <a:latin typeface="Consolas"/>
                <a:ea typeface="Consolas"/>
                <a:cs typeface="Consolas"/>
                <a:sym typeface="Consolas"/>
              </a:rPr>
              <a:t>&lt;input type=”text” [value]=”person.name”&gt;</a:t>
            </a:r>
            <a:r>
              <a:rPr lang="en-US"/>
              <a:t>. Це також  є одностороннім зв'язуванням даних від моделі у відображенні.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/>
              <a:t>Зв'язування подій</a:t>
            </a:r>
            <a:r>
              <a:rPr lang="en-US"/>
              <a:t>: прив'язує функцію моделі або вираз до події. Для цього використовуються круглі дужки:</a:t>
            </a:r>
            <a:br>
              <a:rPr lang="en-US"/>
            </a:br>
            <a:r>
              <a:rPr lang="en-US" b="1" i="0">
                <a:latin typeface="Consolas"/>
                <a:ea typeface="Consolas"/>
                <a:cs typeface="Consolas"/>
                <a:sym typeface="Consolas"/>
              </a:rPr>
              <a:t>&lt;input type=”text” (change)=”person.name=$event.target.value”&gt;,</a:t>
            </a:r>
            <a:br>
              <a:rPr lang="en-US" b="1" i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1" i="0">
                <a:latin typeface="Consolas"/>
                <a:ea typeface="Consolas"/>
                <a:cs typeface="Consolas"/>
                <a:sym typeface="Consolas"/>
              </a:rPr>
              <a:t>&lt;input type=”text” (change)=”onChange()”&gt;.</a:t>
            </a:r>
            <a:br>
              <a:rPr lang="en-US" b="1" i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/>
              <a:t>Це одностороннє зв'язування даних з відображення до моделі.</a:t>
            </a:r>
            <a:endParaRPr/>
          </a:p>
          <a:p>
            <a:pPr marL="384048" lvl="0" indent="-384048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/>
              <a:t>ngModel:</a:t>
            </a:r>
            <a:r>
              <a:rPr lang="en-US"/>
              <a:t> Angular директива, що поєднує зв'язування властивостей та подій, створюючи двосторонню прив'язку даних. Оскільки ngModel це злиття попередніх типів зв'язування, синтаксис використовує квадратні та круглі дужки одночасно:</a:t>
            </a:r>
            <a:endParaRPr/>
          </a:p>
          <a:p>
            <a:pPr marL="530352" lvl="1" indent="0" algn="just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1" i="0">
                <a:latin typeface="Consolas"/>
                <a:ea typeface="Consolas"/>
                <a:cs typeface="Consolas"/>
                <a:sym typeface="Consolas"/>
              </a:rPr>
              <a:t>&lt;input type=”text” [(ngModel)]=”person.name”&gt;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HTML атрибут</a:t>
            </a:r>
            <a:br>
              <a:rPr lang="en-US"/>
            </a:br>
            <a:r>
              <a:rPr lang="en-US"/>
              <a:t>(HTML attributes binding)</a:t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544081" y="2654640"/>
            <a:ext cx="60960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B1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attr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rowspan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B2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1544081" y="2171700"/>
            <a:ext cx="5652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Прив'язка [attr.attrname] до обчисленого значення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Templates: Прив'язка класів</a:t>
            </a:r>
            <a:br>
              <a:rPr lang="en-US"/>
            </a:br>
            <a:r>
              <a:rPr lang="en-US"/>
              <a:t>(class binding)</a:t>
            </a:r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>
              <a:solidFill>
                <a:srgbClr val="91B3E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class.classname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isTrue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91B3E0"/>
              </a:buClr>
              <a:buSzPts val="2000"/>
              <a:buChar char="■"/>
            </a:pP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i="1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class.classname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"!</a:t>
            </a:r>
            <a:r>
              <a:rPr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isTrue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 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Microsoft Office PowerPoint</Application>
  <PresentationFormat>Широкий екран</PresentationFormat>
  <Paragraphs>165</Paragraphs>
  <Slides>24</Slides>
  <Notes>24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8" baseType="lpstr">
      <vt:lpstr>Arial</vt:lpstr>
      <vt:lpstr>Consolas</vt:lpstr>
      <vt:lpstr>Libre Franklin</vt:lpstr>
      <vt:lpstr>Crop</vt:lpstr>
      <vt:lpstr>ANGULAR</vt:lpstr>
      <vt:lpstr>Templates</vt:lpstr>
      <vt:lpstr>Templates: {{ … }} Інтерполяція</vt:lpstr>
      <vt:lpstr>Templates: {{ … }} Інтерполяція: DOM властивості</vt:lpstr>
      <vt:lpstr>Templates: {{ … }} Інтерполяція: Вирази (expressions)</vt:lpstr>
      <vt:lpstr>Templates: висловлювання (statement) </vt:lpstr>
      <vt:lpstr>Templates: Data binding Знову)</vt:lpstr>
      <vt:lpstr>Templates: HTML атрибут (HTML attributes binding)</vt:lpstr>
      <vt:lpstr>Templates: Прив'язка класів (class binding)</vt:lpstr>
      <vt:lpstr>Templates: Прив'язка стилів (style binding)</vt:lpstr>
      <vt:lpstr>Templates: Прив'язка класів (NgClass)</vt:lpstr>
      <vt:lpstr>Templates: Прив'язка стилів (NgStyle)</vt:lpstr>
      <vt:lpstr>Templates: NgModel &amp; NgModelChange</vt:lpstr>
      <vt:lpstr>Templates: NgIf &amp; NgSwitch</vt:lpstr>
      <vt:lpstr>Templates: NgIf;then;else</vt:lpstr>
      <vt:lpstr>Templates: Посилання #ref Template reference</vt:lpstr>
      <vt:lpstr>Templates: Оператор безпечної навігації ?.</vt:lpstr>
      <vt:lpstr>Templates: Рекомендації </vt:lpstr>
      <vt:lpstr>Односпрямований потік даних (unidirectional data flow) +ідемпотентні вирази</vt:lpstr>
      <vt:lpstr>Templates: Директиви атрибутів attribute directives</vt:lpstr>
      <vt:lpstr>Templates: Директиви атрибутів attribute directives</vt:lpstr>
      <vt:lpstr>Templates: Lifecycle Hooks Вступ </vt:lpstr>
      <vt:lpstr>Зв'язування даних (Date binding)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Користувач</dc:creator>
  <cp:lastModifiedBy>Vitalii</cp:lastModifiedBy>
  <cp:revision>1</cp:revision>
  <dcterms:created xsi:type="dcterms:W3CDTF">2019-02-25T02:19:32Z</dcterms:created>
  <dcterms:modified xsi:type="dcterms:W3CDTF">2024-02-27T11:52:15Z</dcterms:modified>
</cp:coreProperties>
</file>