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64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1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2/27/2024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‹№›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2/27/2024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‹№›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  <a:endParaRPr lang="uk-UA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/>
              <a:t>Частина </a:t>
            </a:r>
            <a:r>
              <a:rPr lang="en-US" dirty="0"/>
              <a:t>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47906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 err="1"/>
              <a:t>Карування</a:t>
            </a:r>
            <a:r>
              <a:rPr lang="uk-UA" dirty="0"/>
              <a:t> та </a:t>
            </a:r>
            <a:r>
              <a:rPr lang="uk-UA" dirty="0" err="1"/>
              <a:t>Мемоїзація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(arg1, arg2) =&gt; </a:t>
            </a:r>
            <a:r>
              <a:rPr lang="en-US" dirty="0" err="1">
                <a:solidFill>
                  <a:srgbClr val="0070C0"/>
                </a:solidFill>
              </a:rPr>
              <a:t>Func</a:t>
            </a:r>
            <a:r>
              <a:rPr lang="en-US" dirty="0">
                <a:solidFill>
                  <a:srgbClr val="0070C0"/>
                </a:solidFill>
              </a:rPr>
              <a:t>(arg1)(arg2)…</a:t>
            </a:r>
            <a:endParaRPr lang="it-IT" dirty="0">
              <a:solidFill>
                <a:srgbClr val="0070C0"/>
              </a:solidFill>
            </a:endParaRPr>
          </a:p>
          <a:p>
            <a:r>
              <a:rPr lang="en-US" dirty="0" err="1"/>
              <a:t>Calc</a:t>
            </a:r>
            <a:r>
              <a:rPr lang="en-US" dirty="0"/>
              <a:t> </a:t>
            </a:r>
            <a:r>
              <a:rPr lang="en-US"/>
              <a:t>-&gt; Cache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648301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Масиви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Array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new Array(e0, e1, ..., eN)</a:t>
            </a:r>
          </a:p>
          <a:p>
            <a:r>
              <a:rPr lang="it-IT" dirty="0">
                <a:solidFill>
                  <a:srgbClr val="0070C0"/>
                </a:solidFill>
              </a:rPr>
              <a:t>Array(e0, e1, ..., eN)</a:t>
            </a:r>
          </a:p>
          <a:p>
            <a:r>
              <a:rPr lang="it-IT" dirty="0">
                <a:solidFill>
                  <a:srgbClr val="0070C0"/>
                </a:solidFill>
              </a:rPr>
              <a:t>[e0, e1, ..., eN]</a:t>
            </a:r>
          </a:p>
          <a:p>
            <a:r>
              <a:rPr lang="en-US" dirty="0"/>
              <a:t>0-indexed</a:t>
            </a:r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89280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Масиви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Array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array.prototype.concat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array.prototype.join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array.prototype.push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array.prototype.pop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array.prototype.unshift</a:t>
            </a:r>
            <a:endParaRPr lang="en-US" dirty="0"/>
          </a:p>
          <a:p>
            <a:r>
              <a:rPr lang="it-IT" dirty="0">
                <a:solidFill>
                  <a:srgbClr val="0070C0"/>
                </a:solidFill>
              </a:rPr>
              <a:t>array.prototype.slice</a:t>
            </a:r>
          </a:p>
          <a:p>
            <a:r>
              <a:rPr lang="it-IT" dirty="0">
                <a:solidFill>
                  <a:srgbClr val="0070C0"/>
                </a:solidFill>
              </a:rPr>
              <a:t>array.reverse.sort</a:t>
            </a:r>
          </a:p>
          <a:p>
            <a:endParaRPr lang="en-US" dirty="0"/>
          </a:p>
          <a:p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3106481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Масиви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Array</a:t>
            </a:r>
            <a:endParaRPr lang="uk-UA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array.prototype.concat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array.prototype.join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array.prototype.push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array.prototype.pop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array.prototype.unshift</a:t>
            </a:r>
            <a:endParaRPr lang="en-US" dirty="0"/>
          </a:p>
          <a:p>
            <a:r>
              <a:rPr lang="it-IT" dirty="0">
                <a:solidFill>
                  <a:srgbClr val="0070C0"/>
                </a:solidFill>
              </a:rPr>
              <a:t>array.prototype.slice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array.prototype.splice</a:t>
            </a:r>
          </a:p>
          <a:p>
            <a:r>
              <a:rPr lang="it-IT" dirty="0">
                <a:solidFill>
                  <a:srgbClr val="0070C0"/>
                </a:solidFill>
              </a:rPr>
              <a:t>array.reverse.sort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array.prototype.forEach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array.prototype.map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array.prototype.filter</a:t>
            </a:r>
          </a:p>
          <a:p>
            <a:r>
              <a:rPr lang="it-IT" dirty="0">
                <a:solidFill>
                  <a:srgbClr val="0070C0"/>
                </a:solidFill>
              </a:rPr>
              <a:t>array.prototype.reduce</a:t>
            </a:r>
          </a:p>
          <a:p>
            <a:pPr lvl="1"/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524461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Об'єкти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Object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rgbClr val="0070C0"/>
                </a:solidFill>
              </a:rPr>
              <a:t>new Object()</a:t>
            </a:r>
          </a:p>
          <a:p>
            <a:r>
              <a:rPr lang="it-IT" dirty="0">
                <a:solidFill>
                  <a:srgbClr val="0070C0"/>
                </a:solidFill>
              </a:rPr>
              <a:t>{}</a:t>
            </a:r>
          </a:p>
          <a:p>
            <a:r>
              <a:rPr lang="uk-UA" i="0" dirty="0"/>
              <a:t>Видалення</a:t>
            </a:r>
            <a:r>
              <a:rPr lang="en-US" i="0" dirty="0"/>
              <a:t> </a:t>
            </a:r>
            <a:r>
              <a:rPr lang="uk-UA" i="0" dirty="0"/>
              <a:t>властивості</a:t>
            </a:r>
          </a:p>
          <a:p>
            <a:r>
              <a:rPr lang="en-US" dirty="0" err="1">
                <a:solidFill>
                  <a:srgbClr val="0070C0"/>
                </a:solidFill>
              </a:rPr>
              <a:t>Object.defineProperty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i="0" dirty="0">
                <a:solidFill>
                  <a:srgbClr val="0070C0"/>
                </a:solidFill>
              </a:rPr>
              <a:t>set &amp; get</a:t>
            </a:r>
          </a:p>
          <a:p>
            <a:r>
              <a:rPr lang="en-US" i="0" dirty="0" err="1">
                <a:solidFill>
                  <a:srgbClr val="0070C0"/>
                </a:solidFill>
              </a:rPr>
              <a:t>Object.create</a:t>
            </a:r>
            <a:r>
              <a:rPr lang="en-US" dirty="0">
                <a:solidFill>
                  <a:srgbClr val="0070C0"/>
                </a:solidFill>
              </a:rPr>
              <a:t>(null)</a:t>
            </a:r>
            <a:endParaRPr lang="uk-UA" dirty="0">
              <a:solidFill>
                <a:srgbClr val="0070C0"/>
              </a:solidFill>
            </a:endParaRPr>
          </a:p>
          <a:p>
            <a:r>
              <a:rPr lang="en-US" dirty="0" err="1">
                <a:solidFill>
                  <a:srgbClr val="0070C0"/>
                </a:solidFill>
              </a:rPr>
              <a:t>Object.seal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Object.freeze</a:t>
            </a:r>
            <a:r>
              <a:rPr lang="en-US" dirty="0">
                <a:solidFill>
                  <a:srgbClr val="0070C0"/>
                </a:solidFill>
              </a:rPr>
              <a:t>, …</a:t>
            </a:r>
            <a:endParaRPr lang="uk-UA" dirty="0">
              <a:solidFill>
                <a:srgbClr val="0070C0"/>
              </a:solidFill>
            </a:endParaRPr>
          </a:p>
          <a:p>
            <a:r>
              <a:rPr lang="uk-UA" i="0" dirty="0" err="1">
                <a:solidFill>
                  <a:srgbClr val="0070C0"/>
                </a:solidFill>
              </a:rPr>
              <a:t>Прототипне</a:t>
            </a:r>
            <a:r>
              <a:rPr lang="uk-UA" i="0" dirty="0">
                <a:solidFill>
                  <a:srgbClr val="0070C0"/>
                </a:solidFill>
              </a:rPr>
              <a:t> наслідування</a:t>
            </a:r>
          </a:p>
        </p:txBody>
      </p:sp>
    </p:spTree>
    <p:extLst>
      <p:ext uri="{BB962C8B-B14F-4D97-AF65-F5344CB8AC3E}">
        <p14:creationId xmlns:p14="http://schemas.microsoft.com/office/powerpoint/2010/main" val="45496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uk-UA" dirty="0"/>
              <a:t>Класи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class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0070C0"/>
                </a:solidFill>
              </a:rPr>
              <a:t>constructor</a:t>
            </a:r>
          </a:p>
          <a:p>
            <a:r>
              <a:rPr lang="en-US" dirty="0">
                <a:solidFill>
                  <a:srgbClr val="0070C0"/>
                </a:solidFill>
              </a:rPr>
              <a:t>s</a:t>
            </a:r>
            <a:r>
              <a:rPr lang="en-US" i="0" dirty="0">
                <a:solidFill>
                  <a:srgbClr val="0070C0"/>
                </a:solidFill>
              </a:rPr>
              <a:t>uper</a:t>
            </a:r>
          </a:p>
          <a:p>
            <a:r>
              <a:rPr lang="uk-UA" i="0" dirty="0">
                <a:solidFill>
                  <a:schemeClr val="tx1"/>
                </a:solidFill>
              </a:rPr>
              <a:t>Наслідування </a:t>
            </a:r>
            <a:r>
              <a:rPr lang="en-US" dirty="0">
                <a:solidFill>
                  <a:srgbClr val="0070C0"/>
                </a:solidFill>
              </a:rPr>
              <a:t>extends</a:t>
            </a:r>
          </a:p>
          <a:p>
            <a:r>
              <a:rPr lang="en-US" i="0" dirty="0">
                <a:solidFill>
                  <a:srgbClr val="0070C0"/>
                </a:solidFill>
              </a:rPr>
              <a:t>Class expression</a:t>
            </a:r>
          </a:p>
          <a:p>
            <a:r>
              <a:rPr lang="en-US" dirty="0">
                <a:solidFill>
                  <a:srgbClr val="0070C0"/>
                </a:solidFill>
              </a:rPr>
              <a:t>get</a:t>
            </a:r>
          </a:p>
          <a:p>
            <a:r>
              <a:rPr lang="en-US" i="0" dirty="0">
                <a:solidFill>
                  <a:srgbClr val="0070C0"/>
                </a:solidFill>
              </a:rPr>
              <a:t>static</a:t>
            </a:r>
          </a:p>
          <a:p>
            <a:r>
              <a:rPr lang="uk-UA" dirty="0"/>
              <a:t>Код в тілі класу </a:t>
            </a:r>
            <a:r>
              <a:rPr lang="uk-UA" i="1" dirty="0"/>
              <a:t> </a:t>
            </a:r>
            <a:r>
              <a:rPr lang="uk-UA" dirty="0"/>
              <a:t>завжди виконується у суворому режимі </a:t>
            </a:r>
            <a:endParaRPr lang="uk-UA" i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32182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/>
              <a:t>Основи</a:t>
            </a:r>
            <a:r>
              <a:rPr lang="en-US" dirty="0"/>
              <a:t>: </a:t>
            </a:r>
            <a:r>
              <a:rPr lang="en-US" dirty="0">
                <a:solidFill>
                  <a:srgbClr val="0070C0"/>
                </a:solidFill>
              </a:rPr>
              <a:t>Proxy</a:t>
            </a:r>
            <a:endParaRPr lang="uk-UA" dirty="0">
              <a:solidFill>
                <a:srgbClr val="0070C0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i="0" dirty="0">
              <a:solidFill>
                <a:srgbClr val="0070C0"/>
              </a:solidFill>
            </a:endParaRPr>
          </a:p>
          <a:p>
            <a:r>
              <a:rPr lang="en-US" i="0" dirty="0">
                <a:solidFill>
                  <a:srgbClr val="0070C0"/>
                </a:solidFill>
              </a:rPr>
              <a:t>Logger</a:t>
            </a:r>
          </a:p>
          <a:p>
            <a:r>
              <a:rPr lang="en-US" dirty="0">
                <a:solidFill>
                  <a:srgbClr val="0070C0"/>
                </a:solidFill>
              </a:rPr>
              <a:t>Observer</a:t>
            </a:r>
            <a:endParaRPr lang="en-US" i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75083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TM10001105[[fn=Урожай]]</Template>
  <TotalTime>4592</TotalTime>
  <Words>217</Words>
  <Application>Microsoft Office PowerPoint</Application>
  <PresentationFormat>Широкий екран</PresentationFormat>
  <Paragraphs>52</Paragraphs>
  <Slides>8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8</vt:i4>
      </vt:variant>
    </vt:vector>
  </HeadingPairs>
  <TitlesOfParts>
    <vt:vector size="10" baseType="lpstr">
      <vt:lpstr>Franklin Gothic Book</vt:lpstr>
      <vt:lpstr>Crop</vt:lpstr>
      <vt:lpstr>JavaScript</vt:lpstr>
      <vt:lpstr>Основи: Карування та Мемоїзація</vt:lpstr>
      <vt:lpstr>Основи: Масиви Array</vt:lpstr>
      <vt:lpstr>Основи: Масиви Array</vt:lpstr>
      <vt:lpstr>Основи: Масиви Array</vt:lpstr>
      <vt:lpstr>Основи: Об'єкти Object</vt:lpstr>
      <vt:lpstr>Основи: Класи class</vt:lpstr>
      <vt:lpstr>Основи: Proxy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</dc:title>
  <dc:creator>Користувач</dc:creator>
  <cp:lastModifiedBy>Vitalii</cp:lastModifiedBy>
  <cp:revision>70</cp:revision>
  <dcterms:created xsi:type="dcterms:W3CDTF">2019-02-25T02:19:32Z</dcterms:created>
  <dcterms:modified xsi:type="dcterms:W3CDTF">2024-02-27T07:08:58Z</dcterms:modified>
</cp:coreProperties>
</file>