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Libre Franklin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jo74/SY1ptxXvBYuXS/GTvwh6x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>
  <p:cSld name="TITLE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‹№›</a:t>
            </a:fld>
            <a:endParaRPr/>
          </a:p>
        </p:txBody>
      </p:sp>
      <p:grpSp>
        <p:nvGrpSpPr>
          <p:cNvPr id="18" name="Google Shape;18;p16"/>
          <p:cNvGrpSpPr/>
          <p:nvPr/>
        </p:nvGrpSpPr>
        <p:grpSpPr>
          <a:xfrm>
            <a:off x="752858" y="744469"/>
            <a:ext cx="10674116" cy="5349671"/>
            <a:chOff x="752858" y="744469"/>
            <a:chExt cx="10674116" cy="5349671"/>
          </a:xfrm>
        </p:grpSpPr>
        <p:sp>
          <p:nvSpPr>
            <p:cNvPr id="19" name="Google Shape;19;p16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16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body" idx="1"/>
          </p:nvPr>
        </p:nvSpPr>
        <p:spPr>
          <a:xfrm rot="5400000">
            <a:off x="4386262" y="-719138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6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body" idx="1"/>
          </p:nvPr>
        </p:nvSpPr>
        <p:spPr>
          <a:xfrm rot="5400000">
            <a:off x="2839798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26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6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‹№›</a:t>
            </a:fld>
            <a:endParaRPr/>
          </a:p>
        </p:txBody>
      </p:sp>
      <p:sp>
        <p:nvSpPr>
          <p:cNvPr id="33" name="Google Shape;33;p18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бъект с подписью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3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‹№›</a:t>
            </a:fld>
            <a:endParaRPr/>
          </a:p>
        </p:txBody>
      </p:sp>
      <p:sp>
        <p:nvSpPr>
          <p:cNvPr id="67" name="Google Shape;67;p23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‹№›</a:t>
            </a:fld>
            <a:endParaRPr/>
          </a:p>
        </p:txBody>
      </p:sp>
      <p:sp>
        <p:nvSpPr>
          <p:cNvPr id="76" name="Google Shape;76;p24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‹№›</a:t>
            </a:fld>
            <a:endParaRPr/>
          </a:p>
        </p:txBody>
      </p:sp>
      <p:sp>
        <p:nvSpPr>
          <p:cNvPr id="11" name="Google Shape;11;p15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tutorial/install-mongodb-on-windows/#install-mdb-edi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en-US"/>
              <a:t>MONGODB</a:t>
            </a:r>
            <a:endParaRPr/>
          </a:p>
        </p:txBody>
      </p:sp>
      <p:sp>
        <p:nvSpPr>
          <p:cNvPr id="94" name="Google Shape;94;p1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uk-UA" dirty="0"/>
              <a:t>Частина</a:t>
            </a:r>
            <a:r>
              <a:rPr lang="en-US" dirty="0"/>
              <a:t> </a:t>
            </a:r>
            <a:r>
              <a:rPr lang="uk-UA" dirty="0"/>
              <a:t>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MongoDB: сервіс конфігурацій</a:t>
            </a:r>
            <a:endParaRPr/>
          </a:p>
        </p:txBody>
      </p:sp>
      <p:sp>
        <p:nvSpPr>
          <p:cNvPr id="153" name="Google Shape;153;p10"/>
          <p:cNvSpPr/>
          <p:nvPr/>
        </p:nvSpPr>
        <p:spPr>
          <a:xfrm>
            <a:off x="4412876" y="2292723"/>
            <a:ext cx="351864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 b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" name="Google Shape;154;p10"/>
          <p:cNvSpPr/>
          <p:nvPr/>
        </p:nvSpPr>
        <p:spPr>
          <a:xfrm>
            <a:off x="1048871" y="1428750"/>
            <a:ext cx="105290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  const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dbUrl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`${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config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dbschema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://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config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dbuser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config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dbpwd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config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dbhost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config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dbport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}`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dbUrl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useCreateIndex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useNewUrlParser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resolve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reject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    mongoClient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 b="1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connect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err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      if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err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       reject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err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 b="1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config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800" b="1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resolve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MongoDB: Схема колекції</a:t>
            </a:r>
            <a:endParaRPr/>
          </a:p>
        </p:txBody>
      </p:sp>
      <p:sp>
        <p:nvSpPr>
          <p:cNvPr id="160" name="Google Shape;160;p11"/>
          <p:cNvSpPr/>
          <p:nvPr/>
        </p:nvSpPr>
        <p:spPr>
          <a:xfrm>
            <a:off x="4412876" y="2292723"/>
            <a:ext cx="351864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 b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11"/>
          <p:cNvSpPr/>
          <p:nvPr/>
        </p:nvSpPr>
        <p:spPr>
          <a:xfrm>
            <a:off x="1662954" y="2171700"/>
            <a:ext cx="10529046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module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exports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  return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Promise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resolve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reject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    db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 b="1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createCollection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locationType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validator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   $jsonSchema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77777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      },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      function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err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results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{}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 b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MongoDB: JSON схема та валідації</a:t>
            </a:r>
            <a:endParaRPr/>
          </a:p>
        </p:txBody>
      </p:sp>
      <p:sp>
        <p:nvSpPr>
          <p:cNvPr id="167" name="Google Shape;167;p12"/>
          <p:cNvSpPr/>
          <p:nvPr/>
        </p:nvSpPr>
        <p:spPr>
          <a:xfrm>
            <a:off x="4412876" y="2292723"/>
            <a:ext cx="351864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 b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12"/>
          <p:cNvSpPr/>
          <p:nvPr/>
        </p:nvSpPr>
        <p:spPr>
          <a:xfrm>
            <a:off x="1662954" y="2171700"/>
            <a:ext cx="1052904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 b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12"/>
          <p:cNvSpPr/>
          <p:nvPr/>
        </p:nvSpPr>
        <p:spPr>
          <a:xfrm>
            <a:off x="3424518" y="1806912"/>
            <a:ext cx="60960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$jsonSchema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bsonType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required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code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properties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code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bsonType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maxLength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  },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name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bsonType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maxLength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MongoDB: Індекси</a:t>
            </a:r>
            <a:endParaRPr/>
          </a:p>
        </p:txBody>
      </p:sp>
      <p:sp>
        <p:nvSpPr>
          <p:cNvPr id="175" name="Google Shape;175;p13"/>
          <p:cNvSpPr/>
          <p:nvPr/>
        </p:nvSpPr>
        <p:spPr>
          <a:xfrm>
            <a:off x="4412876" y="2292723"/>
            <a:ext cx="351864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 b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13"/>
          <p:cNvSpPr/>
          <p:nvPr/>
        </p:nvSpPr>
        <p:spPr>
          <a:xfrm>
            <a:off x="1371600" y="2913058"/>
            <a:ext cx="1052904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 b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13"/>
          <p:cNvSpPr/>
          <p:nvPr/>
        </p:nvSpPr>
        <p:spPr>
          <a:xfrm>
            <a:off x="2335306" y="2538390"/>
            <a:ext cx="79248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locationtypes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 b="1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createIndex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code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locationtypes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 b="1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createIndex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 b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MongoDB: Унікальні ключі</a:t>
            </a:r>
            <a:endParaRPr/>
          </a:p>
        </p:txBody>
      </p:sp>
      <p:sp>
        <p:nvSpPr>
          <p:cNvPr id="183" name="Google Shape;183;p14"/>
          <p:cNvSpPr/>
          <p:nvPr/>
        </p:nvSpPr>
        <p:spPr>
          <a:xfrm>
            <a:off x="4412876" y="2292723"/>
            <a:ext cx="351864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 b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14"/>
          <p:cNvSpPr/>
          <p:nvPr/>
        </p:nvSpPr>
        <p:spPr>
          <a:xfrm>
            <a:off x="1371600" y="2913058"/>
            <a:ext cx="1052904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 b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14"/>
          <p:cNvSpPr/>
          <p:nvPr/>
        </p:nvSpPr>
        <p:spPr>
          <a:xfrm>
            <a:off x="2335306" y="2538390"/>
            <a:ext cx="79248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locationtypes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 b="1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createIndex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code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unique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locationtypes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 b="1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createIndex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},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unique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 b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Створення аплікації: MongoDB</a:t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1371600" y="5771853"/>
            <a:ext cx="1007633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https://www.mongodb.com/download-center/community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https://docs.mongodb.com/manual/tutorial/install-mongodb-on-windows/#install-mdb-edition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http://mongodb.github.io/node-mongodb-native/3.2/reference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26034" y="1764926"/>
            <a:ext cx="3600153" cy="3600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MongoDB: Основні поняття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b="1"/>
              <a:t>Колекція</a:t>
            </a:r>
            <a:r>
              <a:rPr lang="en-US"/>
              <a:t> - іменована множина об'єктів, при цьому один об'єкт належить лише одній колекції.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b="1"/>
              <a:t>Об'єкт </a:t>
            </a:r>
            <a:r>
              <a:rPr lang="en-US"/>
              <a:t>- сукупність властивостей, включаючи унікальний ідентифікатор </a:t>
            </a:r>
            <a:r>
              <a:rPr lang="en-US" b="1"/>
              <a:t>_id</a:t>
            </a:r>
            <a:r>
              <a:rPr lang="en-US"/>
              <a:t>.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b="1"/>
              <a:t>Властивість</a:t>
            </a:r>
            <a:r>
              <a:rPr lang="en-US"/>
              <a:t> - сукупність назви і відповідного йому типу та значення.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en-US" b="1"/>
              <a:t>Типи властивостей</a:t>
            </a:r>
            <a:r>
              <a:rPr lang="en-US"/>
              <a:t> - рядок, ціле число, число з плаваючою точкою, масив, об'єкт, бінарна стрічка, байт, символ, дата, boolean, null.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MongoDB: Інсталяція</a:t>
            </a:r>
            <a:endParaRPr/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0300" y="1428750"/>
            <a:ext cx="7543800" cy="5272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MongoDB: Інсталяція</a:t>
            </a:r>
            <a:endParaRPr/>
          </a:p>
        </p:txBody>
      </p:sp>
      <p:pic>
        <p:nvPicPr>
          <p:cNvPr id="119" name="Google Shape;11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9594" y="1428750"/>
            <a:ext cx="7185211" cy="5298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MongoDB: Інсталяція</a:t>
            </a:r>
            <a:endParaRPr/>
          </a:p>
        </p:txBody>
      </p:sp>
      <p:pic>
        <p:nvPicPr>
          <p:cNvPr id="125" name="Google Shape;12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6100" y="2551579"/>
            <a:ext cx="10061818" cy="406437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6"/>
          <p:cNvSpPr/>
          <p:nvPr/>
        </p:nvSpPr>
        <p:spPr>
          <a:xfrm>
            <a:off x="1516100" y="1802368"/>
            <a:ext cx="55031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C:\Program Files\MongoDB\Server\4.0\bin\mongo.exe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MongoDB: Створення користувача</a:t>
            </a:r>
            <a:endParaRPr/>
          </a:p>
        </p:txBody>
      </p:sp>
      <p:sp>
        <p:nvSpPr>
          <p:cNvPr id="132" name="Google Shape;132;p7"/>
          <p:cNvSpPr/>
          <p:nvPr/>
        </p:nvSpPr>
        <p:spPr>
          <a:xfrm>
            <a:off x="4291853" y="3355041"/>
            <a:ext cx="351864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 b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7"/>
          <p:cNvSpPr/>
          <p:nvPr/>
        </p:nvSpPr>
        <p:spPr>
          <a:xfrm>
            <a:off x="3720353" y="2709174"/>
            <a:ext cx="6351494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 b="1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createUser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user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username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pwd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password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roles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[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role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readWrite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db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]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 b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MongoDB: Інсталяція MongoClient</a:t>
            </a:r>
            <a:endParaRPr/>
          </a:p>
        </p:txBody>
      </p:sp>
      <p:sp>
        <p:nvSpPr>
          <p:cNvPr id="139" name="Google Shape;139;p8"/>
          <p:cNvSpPr/>
          <p:nvPr/>
        </p:nvSpPr>
        <p:spPr>
          <a:xfrm>
            <a:off x="4291853" y="3355041"/>
            <a:ext cx="3518647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DBSCHEMA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mongodb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DBHOST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localhost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DBPORT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27017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DBUSER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ushipment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shipment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DBPWD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dbpwd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 b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Google Shape;140;p8"/>
          <p:cNvSpPr/>
          <p:nvPr/>
        </p:nvSpPr>
        <p:spPr>
          <a:xfrm>
            <a:off x="4157066" y="2578704"/>
            <a:ext cx="30348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npm install mongodb --save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en-US"/>
              <a:t>MongoDB: файл конфігурацій</a:t>
            </a: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4412876" y="2292723"/>
            <a:ext cx="351864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 b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7" name="Google Shape;147;p9"/>
          <p:cNvSpPr/>
          <p:nvPr/>
        </p:nvSpPr>
        <p:spPr>
          <a:xfrm>
            <a:off x="2985247" y="1962557"/>
            <a:ext cx="7987553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B83CD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process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NODE_ENV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!==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production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  const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dotenv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1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dotenv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  dotenv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 b="1">
                <a:solidFill>
                  <a:srgbClr val="AA3731"/>
                </a:solidFill>
                <a:latin typeface="Consolas"/>
                <a:ea typeface="Consolas"/>
                <a:cs typeface="Consolas"/>
                <a:sym typeface="Consolas"/>
              </a:rPr>
              <a:t>config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process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b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module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exports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host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HOST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AB6526"/>
                </a:solidFill>
                <a:latin typeface="Consolas"/>
                <a:ea typeface="Consolas"/>
                <a:cs typeface="Consolas"/>
                <a:sym typeface="Consolas"/>
              </a:rPr>
              <a:t>8080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port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PORT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800">
                <a:solidFill>
                  <a:srgbClr val="448C27"/>
                </a:solidFill>
                <a:latin typeface="Consolas"/>
                <a:ea typeface="Consolas"/>
                <a:cs typeface="Consolas"/>
                <a:sym typeface="Consolas"/>
              </a:rPr>
              <a:t>localhost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dbschema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DBSCHEMA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dbport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DBPORT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dbuser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DBUSER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dbpwd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DBPWD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dbhost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DBHOST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dbname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env</a:t>
            </a: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800">
                <a:solidFill>
                  <a:srgbClr val="7A3E9D"/>
                </a:solidFill>
                <a:latin typeface="Consolas"/>
                <a:ea typeface="Consolas"/>
                <a:cs typeface="Consolas"/>
                <a:sym typeface="Consolas"/>
              </a:rPr>
              <a:t>DBNAME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77777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Серая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</Words>
  <Application>Microsoft Office PowerPoint</Application>
  <PresentationFormat>Широкий екран</PresentationFormat>
  <Paragraphs>112</Paragraphs>
  <Slides>14</Slides>
  <Notes>14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19" baseType="lpstr">
      <vt:lpstr>Arial</vt:lpstr>
      <vt:lpstr>Consolas</vt:lpstr>
      <vt:lpstr>Times New Roman</vt:lpstr>
      <vt:lpstr>Libre Franklin</vt:lpstr>
      <vt:lpstr>Crop</vt:lpstr>
      <vt:lpstr>MONGODB</vt:lpstr>
      <vt:lpstr>Створення аплікації: MongoDB</vt:lpstr>
      <vt:lpstr>MongoDB: Основні поняття</vt:lpstr>
      <vt:lpstr>MongoDB: Інсталяція</vt:lpstr>
      <vt:lpstr>MongoDB: Інсталяція</vt:lpstr>
      <vt:lpstr>MongoDB: Інсталяція</vt:lpstr>
      <vt:lpstr>MongoDB: Створення користувача</vt:lpstr>
      <vt:lpstr>MongoDB: Інсталяція MongoClient</vt:lpstr>
      <vt:lpstr>MongoDB: файл конфігурацій</vt:lpstr>
      <vt:lpstr>MongoDB: сервіс конфігурацій</vt:lpstr>
      <vt:lpstr>MongoDB: Схема колекції</vt:lpstr>
      <vt:lpstr>MongoDB: JSON схема та валідації</vt:lpstr>
      <vt:lpstr>MongoDB: Індекси</vt:lpstr>
      <vt:lpstr>MongoDB: Унікальні ключі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Користувач</dc:creator>
  <cp:lastModifiedBy>Vitalii</cp:lastModifiedBy>
  <cp:revision>1</cp:revision>
  <dcterms:created xsi:type="dcterms:W3CDTF">2019-02-25T02:19:32Z</dcterms:created>
  <dcterms:modified xsi:type="dcterms:W3CDTF">2024-02-27T07:10:43Z</dcterms:modified>
</cp:coreProperties>
</file>