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8" r:id="rId19"/>
    <p:sldId id="280" r:id="rId20"/>
    <p:sldId id="281" r:id="rId21"/>
    <p:sldId id="274" r:id="rId22"/>
    <p:sldId id="275" r:id="rId23"/>
    <p:sldId id="276" r:id="rId24"/>
    <p:sldId id="277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8"/>
            <p14:sldId id="280"/>
            <p14:sldId id="281"/>
            <p14:sldId id="274"/>
            <p14:sldId id="275"/>
            <p14:sldId id="276"/>
            <p14:sldId id="277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 + Express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Частина </a:t>
            </a:r>
            <a:r>
              <a:rPr lang="uk-UA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інсталяція пакетів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public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public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js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css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fonts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44285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інсталяція пакетів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public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public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js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css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fonts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</a:t>
            </a: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72012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інсталяція пакетів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151063" indent="0">
              <a:buNone/>
            </a:pPr>
            <a:r>
              <a:rPr lang="uk-UA" sz="3600" dirty="0">
                <a:latin typeface="Consolas" panose="020B0609020204030204" pitchFamily="49" charset="0"/>
              </a:rPr>
              <a:t>Створюємо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uk-UA" sz="3600" dirty="0">
                <a:latin typeface="Consolas" panose="020B0609020204030204" pitchFamily="49" charset="0"/>
              </a:rPr>
              <a:t>файл </a:t>
            </a:r>
            <a:r>
              <a:rPr lang="en-US" sz="3600" dirty="0">
                <a:latin typeface="Consolas" panose="020B0609020204030204" pitchFamily="49" charset="0"/>
              </a:rPr>
              <a:t>.</a:t>
            </a:r>
            <a:r>
              <a:rPr lang="en-US" sz="3600" dirty="0" err="1">
                <a:latin typeface="Consolas" panose="020B0609020204030204" pitchFamily="49" charset="0"/>
              </a:rPr>
              <a:t>env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26224" y="3476535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localhost</a:t>
            </a: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sz="2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AB6526"/>
                </a:solidFill>
                <a:latin typeface="Consolas" panose="020B0609020204030204" pitchFamily="49" charset="0"/>
              </a:rPr>
              <a:t>8090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інсталяція пакетів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config</a:t>
            </a:r>
            <a:endParaRPr lang="uk-UA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</a:t>
            </a:r>
            <a:r>
              <a:rPr lang="en-US" sz="3600" dirty="0" err="1">
                <a:latin typeface="Consolas" panose="020B0609020204030204" pitchFamily="49" charset="0"/>
              </a:rPr>
              <a:t>config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index.js</a:t>
            </a:r>
          </a:p>
        </p:txBody>
      </p:sp>
    </p:spTree>
    <p:extLst>
      <p:ext uri="{BB962C8B-B14F-4D97-AF65-F5344CB8AC3E}">
        <p14:creationId xmlns:p14="http://schemas.microsoft.com/office/powerpoint/2010/main" val="97670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інсталяція пакетів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4B83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NODE_ENV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!==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production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dotenv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dotenv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dotenv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port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localhost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 err="1"/>
              <a:t>config</a:t>
            </a:r>
            <a:r>
              <a:rPr lang="en-US" dirty="0"/>
              <a:t>/index.js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2619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ініціалізація маршрутів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routes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routes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index.js</a:t>
            </a:r>
          </a:p>
        </p:txBody>
      </p:sp>
    </p:spTree>
    <p:extLst>
      <p:ext uri="{BB962C8B-B14F-4D97-AF65-F5344CB8AC3E}">
        <p14:creationId xmlns:p14="http://schemas.microsoft.com/office/powerpoint/2010/main" val="51139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ініціалізація маршрутів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Index PAGE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router</a:t>
            </a:r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routes/index.js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938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проміжні обробники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middlewares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</a:t>
            </a:r>
            <a:r>
              <a:rPr lang="en-US" sz="3600" dirty="0" err="1">
                <a:latin typeface="Consolas" panose="020B0609020204030204" pitchFamily="49" charset="0"/>
              </a:rPr>
              <a:t>middlewares</a:t>
            </a:r>
            <a:endParaRPr lang="en-US" sz="3600" dirty="0">
              <a:latin typeface="Consolas" panose="020B0609020204030204" pitchFamily="49" charset="0"/>
            </a:endParaRP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app_locals.js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not_found.js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 error.js</a:t>
            </a:r>
          </a:p>
        </p:txBody>
      </p:sp>
    </p:spTree>
    <p:extLst>
      <p:ext uri="{BB962C8B-B14F-4D97-AF65-F5344CB8AC3E}">
        <p14:creationId xmlns:p14="http://schemas.microsoft.com/office/powerpoint/2010/main" val="344904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проміжні обробники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viewStrings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./../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misc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/view-strings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appLocalsMiddleware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locals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viewStrings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appLocalsMiddleware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 err="1"/>
              <a:t>middlewares</a:t>
            </a:r>
            <a:r>
              <a:rPr lang="en-US" dirty="0"/>
              <a:t>/app_locals.js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7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проміжні обробники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3528" y="2523635"/>
            <a:ext cx="7749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notFoundMiddleware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Not Found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404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notFoundMiddlewar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 err="1"/>
              <a:t>middlewares</a:t>
            </a:r>
            <a:r>
              <a:rPr lang="en-US" dirty="0"/>
              <a:t>/not_found.js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1363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ініціалізація</a:t>
            </a:r>
            <a:r>
              <a:rPr lang="en-US" dirty="0"/>
              <a:t>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286385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appname</a:t>
            </a:r>
            <a:endParaRPr lang="en-US" sz="3600" dirty="0">
              <a:latin typeface="Consolas" panose="020B0609020204030204" pitchFamily="49" charset="0"/>
            </a:endParaRPr>
          </a:p>
          <a:p>
            <a:pPr marL="286385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</a:t>
            </a:r>
            <a:r>
              <a:rPr lang="en-US" sz="3600" dirty="0" err="1">
                <a:latin typeface="Consolas" panose="020B0609020204030204" pitchFamily="49" charset="0"/>
              </a:rPr>
              <a:t>appname</a:t>
            </a:r>
            <a:endParaRPr lang="en-US" sz="3600" dirty="0">
              <a:latin typeface="Consolas" panose="020B0609020204030204" pitchFamily="49" charset="0"/>
            </a:endParaRPr>
          </a:p>
          <a:p>
            <a:pPr marL="286385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init</a:t>
            </a:r>
            <a:endParaRPr lang="uk-UA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30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проміжні обробники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3527" y="2523635"/>
            <a:ext cx="90005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errorMiddleware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locals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locals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development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module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errorMiddleware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3528" y="2154303"/>
            <a:ext cx="298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 err="1"/>
              <a:t>middlewares</a:t>
            </a:r>
            <a:r>
              <a:rPr lang="en-US" dirty="0"/>
              <a:t>/error.js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9126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розширення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638877"/>
            <a:ext cx="87181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uk-UA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morgan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body-parser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uk-UA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4967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розширення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638877"/>
            <a:ext cx="8718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endParaRPr lang="uk-UA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appLocalsMiddleware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middlewares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app_locals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notFoundMiddleware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middlewares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not_found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errorMiddleware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middlewares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/error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1438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розширення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921265"/>
            <a:ext cx="8718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indexRoutes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./routes/index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./routes/user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6510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розширення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1565" y="2171700"/>
            <a:ext cx="8718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path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views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view engine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pug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logger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dev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extended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dirname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appLocalsMiddleware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indexRoutes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/user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notFoundMiddleware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errorMiddleware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1565" y="1802368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41419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вид</a:t>
            </a:r>
            <a:r>
              <a:rPr lang="en-US" dirty="0"/>
              <a:t> </a:t>
            </a:r>
            <a:r>
              <a:rPr lang="uk-UA" dirty="0"/>
              <a:t>для відображення помилок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909481"/>
            <a:ext cx="9601200" cy="4186518"/>
          </a:xfrm>
        </p:spPr>
        <p:txBody>
          <a:bodyPr>
            <a:normAutofit/>
          </a:bodyPr>
          <a:lstStyle/>
          <a:p>
            <a:pPr marL="2514600" indent="0">
              <a:buNone/>
            </a:pPr>
            <a:r>
              <a:rPr lang="uk-UA" sz="3600" dirty="0">
                <a:latin typeface="Consolas" panose="020B0609020204030204" pitchFamily="49" charset="0"/>
              </a:rPr>
              <a:t>У директорії</a:t>
            </a:r>
            <a:r>
              <a:rPr lang="en-US" sz="3600" dirty="0">
                <a:latin typeface="Consolas" panose="020B0609020204030204" pitchFamily="49" charset="0"/>
              </a:rPr>
              <a:t> views</a:t>
            </a:r>
          </a:p>
          <a:p>
            <a:pPr marL="25146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-</a:t>
            </a:r>
            <a:r>
              <a:rPr lang="en-US" sz="3600" dirty="0" err="1">
                <a:latin typeface="Consolas" panose="020B0609020204030204" pitchFamily="49" charset="0"/>
              </a:rPr>
              <a:t>error.pug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01988" y="36330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83424" y="326370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extends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layout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block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content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83CD"/>
                </a:solidFill>
                <a:latin typeface="Consolas" panose="020B0609020204030204" pitchFamily="49" charset="0"/>
              </a:rPr>
              <a:t>  h1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#{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status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#{</a:t>
            </a:r>
            <a:r>
              <a:rPr lang="en-US" sz="2400" dirty="0">
                <a:solidFill>
                  <a:srgbClr val="7A3E9D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4B83CD"/>
                </a:solidFill>
                <a:latin typeface="Consolas" panose="020B0609020204030204" pitchFamily="49" charset="0"/>
              </a:rPr>
              <a:t>  pre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#{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error</a:t>
            </a:r>
            <a:r>
              <a:rPr lang="en-US" sz="24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3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MVC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15" y="1590069"/>
            <a:ext cx="8521032" cy="4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проміжні обробники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controllers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-product.js</a:t>
            </a:r>
          </a:p>
        </p:txBody>
      </p:sp>
    </p:spTree>
    <p:extLst>
      <p:ext uri="{BB962C8B-B14F-4D97-AF65-F5344CB8AC3E}">
        <p14:creationId xmlns:p14="http://schemas.microsoft.com/office/powerpoint/2010/main" val="305889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проміжні обробники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9591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controllers</a:t>
            </a:r>
          </a:p>
          <a:p>
            <a:pPr marL="29591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-product.js</a:t>
            </a:r>
          </a:p>
        </p:txBody>
      </p:sp>
    </p:spTree>
    <p:extLst>
      <p:ext uri="{BB962C8B-B14F-4D97-AF65-F5344CB8AC3E}">
        <p14:creationId xmlns:p14="http://schemas.microsoft.com/office/powerpoint/2010/main" val="54319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розширення сервера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controllers/product.js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3647" y="273672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ListView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 List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CreateFormView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 Add Form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exports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Product Add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41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en-US" dirty="0" err="1"/>
              <a:t>eslint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i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eslint</a:t>
            </a:r>
            <a:r>
              <a:rPr lang="en-US" sz="3600" dirty="0">
                <a:latin typeface="Consolas" panose="020B0609020204030204" pitchFamily="49" charset="0"/>
              </a:rPr>
              <a:t> --save-dev</a:t>
            </a:r>
          </a:p>
          <a:p>
            <a:pPr marL="363538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./</a:t>
            </a:r>
            <a:r>
              <a:rPr lang="en-US" sz="3600" dirty="0" err="1">
                <a:latin typeface="Consolas" panose="020B0609020204030204" pitchFamily="49" charset="0"/>
              </a:rPr>
              <a:t>node_modules</a:t>
            </a:r>
            <a:r>
              <a:rPr lang="en-US" sz="3600" dirty="0">
                <a:latin typeface="Consolas" panose="020B0609020204030204" pitchFamily="49" charset="0"/>
              </a:rPr>
              <a:t>/.bin/</a:t>
            </a:r>
            <a:r>
              <a:rPr lang="en-US" sz="3600" dirty="0" err="1">
                <a:latin typeface="Consolas" panose="020B0609020204030204" pitchFamily="49" charset="0"/>
              </a:rPr>
              <a:t>eslint</a:t>
            </a:r>
            <a:r>
              <a:rPr lang="en-US" sz="3600" dirty="0">
                <a:latin typeface="Consolas" panose="020B0609020204030204" pitchFamily="49" charset="0"/>
              </a:rPr>
              <a:t> --</a:t>
            </a:r>
            <a:r>
              <a:rPr lang="en-US" sz="3600" dirty="0" err="1">
                <a:latin typeface="Consolas" panose="020B0609020204030204" pitchFamily="49" charset="0"/>
              </a:rPr>
              <a:t>init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5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en-US" dirty="0" err="1"/>
              <a:t>eslint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06" b="381"/>
          <a:stretch/>
        </p:blipFill>
        <p:spPr>
          <a:xfrm>
            <a:off x="1371600" y="2454088"/>
            <a:ext cx="10605824" cy="20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8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інсталяція пакетів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express --save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</a:t>
            </a:r>
            <a:r>
              <a:rPr lang="en-US" sz="3600" dirty="0" err="1">
                <a:latin typeface="Consolas" panose="020B0609020204030204" pitchFamily="49" charset="0"/>
              </a:rPr>
              <a:t>dotenv</a:t>
            </a:r>
            <a:r>
              <a:rPr lang="en-US" sz="3600" dirty="0">
                <a:latin typeface="Consolas" panose="020B0609020204030204" pitchFamily="49" charset="0"/>
              </a:rPr>
              <a:t> --save-dev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</a:t>
            </a:r>
            <a:r>
              <a:rPr lang="en-US" sz="3600" dirty="0" err="1">
                <a:latin typeface="Consolas" panose="020B0609020204030204" pitchFamily="49" charset="0"/>
              </a:rPr>
              <a:t>morgan</a:t>
            </a:r>
            <a:r>
              <a:rPr lang="en-US" sz="3600" dirty="0">
                <a:latin typeface="Consolas" panose="020B0609020204030204" pitchFamily="49" charset="0"/>
              </a:rPr>
              <a:t> --save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body-parser --save</a:t>
            </a:r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npm</a:t>
            </a:r>
            <a:r>
              <a:rPr lang="en-US" sz="3600" dirty="0">
                <a:latin typeface="Consolas" panose="020B0609020204030204" pitchFamily="49" charset="0"/>
              </a:rPr>
              <a:t> install -g </a:t>
            </a:r>
            <a:r>
              <a:rPr lang="en-US" sz="3600" dirty="0" err="1">
                <a:latin typeface="Consolas" panose="020B0609020204030204" pitchFamily="49" charset="0"/>
              </a:rPr>
              <a:t>nodemon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0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перший сервер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3647" y="2638877"/>
            <a:ext cx="87181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localhost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process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env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6526"/>
                </a:solidFill>
                <a:latin typeface="Consolas" panose="020B0609020204030204" pitchFamily="49" charset="0"/>
              </a:rPr>
              <a:t>8080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7A3E9D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uk-UA" b="1" dirty="0">
                <a:solidFill>
                  <a:srgbClr val="7A3E9D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Server running at http://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3647" y="2269545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server.js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5238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 err="1"/>
              <a:t>скрипт</a:t>
            </a:r>
            <a:r>
              <a:rPr lang="uk-UA" dirty="0"/>
              <a:t> запуску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package.json</a:t>
            </a:r>
            <a:endParaRPr lang="en-US" sz="3600" dirty="0">
              <a:latin typeface="Consolas" panose="020B0609020204030204" pitchFamily="49" charset="0"/>
            </a:endParaRPr>
          </a:p>
          <a:p>
            <a:pPr marL="363538" indent="0">
              <a:buNone/>
            </a:pP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4999" y="3608764"/>
            <a:ext cx="7023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  "</a:t>
            </a:r>
            <a:r>
              <a:rPr lang="en-US" sz="2400" dirty="0">
                <a:solidFill>
                  <a:srgbClr val="AB6526"/>
                </a:solidFill>
                <a:latin typeface="Consolas" panose="020B0609020204030204" pitchFamily="49" charset="0"/>
              </a:rPr>
              <a:t>start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node server.js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8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 err="1"/>
              <a:t>скрипт</a:t>
            </a:r>
            <a:r>
              <a:rPr lang="uk-UA" dirty="0"/>
              <a:t> запуску</a:t>
            </a:r>
            <a:r>
              <a:rPr lang="en-US" dirty="0"/>
              <a:t> + </a:t>
            </a:r>
            <a:r>
              <a:rPr lang="en-US" dirty="0" err="1"/>
              <a:t>nodemon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63538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package.json</a:t>
            </a:r>
            <a:endParaRPr lang="en-US" sz="3600" dirty="0">
              <a:latin typeface="Consolas" panose="020B0609020204030204" pitchFamily="49" charset="0"/>
            </a:endParaRPr>
          </a:p>
          <a:p>
            <a:pPr marL="363538" indent="0">
              <a:buNone/>
            </a:pP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4999" y="3608764"/>
            <a:ext cx="7023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scripts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  "</a:t>
            </a:r>
            <a:r>
              <a:rPr lang="en-US" sz="2400" dirty="0">
                <a:solidFill>
                  <a:srgbClr val="AB6526"/>
                </a:solidFill>
                <a:latin typeface="Consolas" panose="020B0609020204030204" pitchFamily="49" charset="0"/>
              </a:rPr>
              <a:t>start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":</a:t>
            </a:r>
            <a: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448C27"/>
                </a:solidFill>
                <a:latin typeface="Consolas" panose="020B0609020204030204" pitchFamily="49" charset="0"/>
              </a:rPr>
              <a:t>node server.js</a:t>
            </a:r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  	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 аплікації</a:t>
            </a:r>
            <a:r>
              <a:rPr lang="en-US" dirty="0"/>
              <a:t>: </a:t>
            </a:r>
            <a:r>
              <a:rPr lang="uk-UA" dirty="0"/>
              <a:t>види (</a:t>
            </a:r>
            <a:r>
              <a:rPr lang="en-US" dirty="0"/>
              <a:t>views</a:t>
            </a:r>
            <a:r>
              <a:rPr lang="uk-UA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80882"/>
            <a:ext cx="9601200" cy="4186518"/>
          </a:xfrm>
        </p:spPr>
        <p:txBody>
          <a:bodyPr>
            <a:normAutofit/>
          </a:bodyPr>
          <a:lstStyle/>
          <a:p>
            <a:pPr marL="2514600" indent="0">
              <a:buNone/>
            </a:pPr>
            <a:r>
              <a:rPr lang="en-US" sz="3600" dirty="0" err="1">
                <a:latin typeface="Consolas" panose="020B0609020204030204" pitchFamily="49" charset="0"/>
              </a:rPr>
              <a:t>mkdir</a:t>
            </a:r>
            <a:r>
              <a:rPr lang="en-US" sz="3600" dirty="0">
                <a:latin typeface="Consolas" panose="020B0609020204030204" pitchFamily="49" charset="0"/>
              </a:rPr>
              <a:t> views</a:t>
            </a:r>
          </a:p>
          <a:p>
            <a:pPr marL="25146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cd views</a:t>
            </a:r>
          </a:p>
          <a:p>
            <a:pPr marL="251460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  -</a:t>
            </a:r>
            <a:r>
              <a:rPr lang="en-US" sz="3600" dirty="0" err="1">
                <a:latin typeface="Consolas" panose="020B0609020204030204" pitchFamily="49" charset="0"/>
              </a:rPr>
              <a:t>layout.pug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01988" y="363303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AAAAAA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AAAAAA"/>
                </a:solidFill>
                <a:latin typeface="Consolas" panose="020B0609020204030204" pitchFamily="49" charset="0"/>
              </a:rPr>
              <a:t> html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83CD"/>
                </a:solidFill>
                <a:latin typeface="Consolas" panose="020B0609020204030204" pitchFamily="49" charset="0"/>
              </a:rPr>
              <a:t>html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83CD"/>
                </a:solidFill>
                <a:latin typeface="Consolas" panose="020B0609020204030204" pitchFamily="49" charset="0"/>
              </a:rPr>
              <a:t>  head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4B83CD"/>
                </a:solidFill>
                <a:latin typeface="Consolas" panose="020B0609020204030204" pitchFamily="49" charset="0"/>
              </a:rPr>
              <a:t>  body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    block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7A3E9D"/>
                </a:solidFill>
                <a:latin typeface="Consolas" panose="020B0609020204030204" pitchFamily="49" charset="0"/>
              </a:rPr>
              <a:t>content</a:t>
            </a:r>
            <a:endParaRPr lang="en-US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059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10593</TotalTime>
  <Words>1001</Words>
  <Application>Microsoft Office PowerPoint</Application>
  <PresentationFormat>Широкий екран</PresentationFormat>
  <Paragraphs>209</Paragraphs>
  <Slides>29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29</vt:i4>
      </vt:variant>
    </vt:vector>
  </HeadingPairs>
  <TitlesOfParts>
    <vt:vector size="32" baseType="lpstr">
      <vt:lpstr>Consolas</vt:lpstr>
      <vt:lpstr>Franklin Gothic Book</vt:lpstr>
      <vt:lpstr>Crop</vt:lpstr>
      <vt:lpstr>NODE.JS + Express</vt:lpstr>
      <vt:lpstr>Створення аплікації: ініціалізація </vt:lpstr>
      <vt:lpstr>Створення аплікації: eslint</vt:lpstr>
      <vt:lpstr>Створення аплікації: eslint</vt:lpstr>
      <vt:lpstr>Створення аплікації: інсталяція пакетів</vt:lpstr>
      <vt:lpstr>Створення аплікації: перший сервер</vt:lpstr>
      <vt:lpstr>Створення аплікації: скрипт запуску</vt:lpstr>
      <vt:lpstr>Створення аплікації: скрипт запуску + nodemon</vt:lpstr>
      <vt:lpstr>Створення аплікації: види (views)</vt:lpstr>
      <vt:lpstr>Створення аплікації: інсталяція пакетів</vt:lpstr>
      <vt:lpstr>Створення аплікації: інсталяція пакетів</vt:lpstr>
      <vt:lpstr>Створення аплікації: інсталяція пакетів</vt:lpstr>
      <vt:lpstr>Створення аплікації: інсталяція пакетів</vt:lpstr>
      <vt:lpstr>Створення аплікації: інсталяція пакетів</vt:lpstr>
      <vt:lpstr>Створення аплікації: ініціалізація маршрутів</vt:lpstr>
      <vt:lpstr>Створення аплікації: ініціалізація маршрутів</vt:lpstr>
      <vt:lpstr>Створення аплікації: проміжні обробники</vt:lpstr>
      <vt:lpstr>Створення аплікації: проміжні обробники</vt:lpstr>
      <vt:lpstr>Створення аплікації: проміжні обробники</vt:lpstr>
      <vt:lpstr>Створення аплікації: проміжні обробники</vt:lpstr>
      <vt:lpstr>Створення аплікації: розширення сервера</vt:lpstr>
      <vt:lpstr>Створення аплікації: розширення сервера</vt:lpstr>
      <vt:lpstr>Створення аплікації: розширення сервера</vt:lpstr>
      <vt:lpstr>Створення аплікації: розширення сервера</vt:lpstr>
      <vt:lpstr>Створення аплікації: вид для відображення помилок</vt:lpstr>
      <vt:lpstr>Створення аплікації: MVC</vt:lpstr>
      <vt:lpstr>Створення аплікації: проміжні обробники</vt:lpstr>
      <vt:lpstr>Створення аплікації: проміжні обробники</vt:lpstr>
      <vt:lpstr>Створення аплікації: розширення сервера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425</cp:revision>
  <dcterms:created xsi:type="dcterms:W3CDTF">2019-02-25T02:19:32Z</dcterms:created>
  <dcterms:modified xsi:type="dcterms:W3CDTF">2024-02-27T07:10:13Z</dcterms:modified>
</cp:coreProperties>
</file>