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o74/SY1ptxXvBYuXS/GTvwh6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16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6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8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3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ongodb.com/manual/tutorial/install-mongodb-on-windows/#install-mdb-edition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MONGODB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en-US"/>
              <a:t>Лекція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сервіс конфігурацій</a:t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048871" y="1428750"/>
            <a:ext cx="1052904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dbUrl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`${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dbUrl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useCreateIndex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useNewUrlParser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mongoClient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  if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     reject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Схема колекції</a:t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1662954" y="2171700"/>
            <a:ext cx="1052904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createCollection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locationType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validator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$jsonSchema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  },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    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results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JSON схема та валідації</a:t>
            </a:r>
            <a:endParaRPr/>
          </a:p>
        </p:txBody>
      </p:sp>
      <p:sp>
        <p:nvSpPr>
          <p:cNvPr id="167" name="Google Shape;167;p12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662954" y="2171700"/>
            <a:ext cx="105290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3424518" y="1806912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$jsonSchema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bsonType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required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bsonType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maxLength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bsonType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maxLength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Індекси</a:t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1371600" y="2913058"/>
            <a:ext cx="105290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2335306" y="2538390"/>
            <a:ext cx="792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Унікальні ключі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1371600" y="2913058"/>
            <a:ext cx="105290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335306" y="2538390"/>
            <a:ext cx="79248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unique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unique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Створення аплікації: MongoDB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371600" y="5771853"/>
            <a:ext cx="100763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https://www.mongodb.com/download-center/community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https://docs.mongodb.com/manual/tutorial/install-mongodb-on-windows/#install-mdb-edition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http://mongodb.github.io/node-mongodb-native/3.2/reference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6034" y="1764926"/>
            <a:ext cx="3600153" cy="360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Основні поняття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Колекція</a:t>
            </a:r>
            <a:r>
              <a:rPr lang="en-US"/>
              <a:t> - іменована множина об'єктів, при цьому один об'єкт належить лише одній колекції.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Об'єкт </a:t>
            </a:r>
            <a:r>
              <a:rPr lang="en-US"/>
              <a:t>- сукупність властивостей, включаючи унікальний ідентифікатор </a:t>
            </a:r>
            <a:r>
              <a:rPr b="1" lang="en-US"/>
              <a:t>_id</a:t>
            </a:r>
            <a:r>
              <a:rPr lang="en-US"/>
              <a:t>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Властивість</a:t>
            </a:r>
            <a:r>
              <a:rPr lang="en-US"/>
              <a:t> - сукупність назви і відповідного йому типу та значення.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b="1" lang="en-US"/>
              <a:t>Типи властивостей</a:t>
            </a:r>
            <a:r>
              <a:rPr lang="en-US"/>
              <a:t> - рядок, ціле число, число з плаваючою точкою, масив, об'єкт, бінарна стрічка, байт, символ, дата, boolean, null.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300" y="1428750"/>
            <a:ext cx="7543800" cy="527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594" y="1428750"/>
            <a:ext cx="7185211" cy="529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6100" y="2551579"/>
            <a:ext cx="10061818" cy="4064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/>
          <p:nvPr/>
        </p:nvSpPr>
        <p:spPr>
          <a:xfrm>
            <a:off x="1516100" y="1802368"/>
            <a:ext cx="5503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C:\Program Files\MongoDB\Server\4.0\bin\mongo.exe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Створення користувача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4291853" y="3355041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3720353" y="2709174"/>
            <a:ext cx="635149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createUser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roles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role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readWrite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 MongoClient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4291853" y="3355041"/>
            <a:ext cx="35186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27017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ushipment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shipment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4157066" y="2578704"/>
            <a:ext cx="30348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npm install mongodb --save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файл конфігурацій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2985247" y="1962557"/>
            <a:ext cx="7987553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NODE_ENV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production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dotenv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dotenv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dotenv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800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2019-02-25T02:19:32Z</dcterms:created>
  <dc:creator>Користувач</dc:creator>
</cp:coreProperties>
</file>