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D1D40-B9B4-4D40-B023-EDF256FE5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731109-0EA6-426B-B91C-5D0BCFBE2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C3538-F924-432A-903D-EB5426FB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F05FC-A930-41C7-A6AD-91A7A60B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B4B39-00E8-4DCC-9FD7-A2CFA16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D8AAF-99F8-4101-9989-CA9C7B45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11A0C6-CAEB-4207-AAB4-80541F7DF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F85E7-3BC5-441C-81E5-66B82F1A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0DA56-8BEA-4E67-97C0-897D1808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3A319-61B6-4089-8461-2CA2EA87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76BE0B-52F1-4DD9-A927-02314A9AD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58BDD8-6E74-4B3A-B680-AE841CE5B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565AD-BD79-4EE6-957F-50D80A62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F3302-6C41-41D4-A66E-3BCDB218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1185DC-8948-4323-9745-BB91EA89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51149-5476-4908-B960-B4CCDE8B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F40CC-5A0F-4E92-A4EA-21DE1C1B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A7895-67B5-441F-B15D-0CD741BE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ACA1F-5155-4A87-818E-2751BB44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D25A56-DF28-4122-924A-116193CE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BEA33-0EAD-4D7E-8674-71DDC0E4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3E486D-5EFF-4396-B12A-BA5EA1A4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5E541B-C150-4046-A947-C6D515BB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1F429-8F0A-4AA2-8043-92B642F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4855C0-1781-4E78-B09E-02FB6293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786C9-143B-4C8C-A96C-09F4F990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61A01-7F0F-4567-81D5-A63E1C53D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27CD46-05B7-4962-8304-2EA544EBE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7DA1F9-B8FD-41E6-A632-CED9992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5FAF6-5592-40F4-AFC4-2FDA0C2E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5BB06F-CBBD-406A-97F9-0CAAED19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E5FC0-04F9-41A5-90CA-967E2035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73484-87DE-4E54-A1AD-5C5DA057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C14AEB-F9E5-4F57-BA83-4DA72E333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0AFA49-6DE5-4999-A41C-A7C98B635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B465CB-A48F-4C84-AA4B-FE74C8F30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C185E7-279E-40F4-88EE-7AAC4335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E47741-309F-4F0C-B065-382BEF96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A6A3C9-91D6-4C12-8F98-2672B05C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90651-08DA-4098-9A66-DEA00A6C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47000F-2F90-4112-8392-43BDE71B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3BC680-CDCE-4D9B-BBAF-32A4C9B3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E9A32B-88ED-432F-A253-A28DDC19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49F0DD-2777-4F52-BE9D-0B26497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345221-5853-4525-9B7C-E84585AA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1C51-AAA8-4282-94F9-3F87BBBD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BD2DD-BD58-4D71-B57C-2A17C4C0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7EDB8-497E-4D44-8FAA-FD7F62EC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28D09D-8FC6-45A2-9028-F01BD799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368A5B-EF1D-4C9A-B9F9-9D5A0B0F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C8BBA1-3F98-42C0-8FA8-4E0FB8D8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21CBA1-F0DD-45B0-A0B1-2B1A64A4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4326B-1729-44D4-AFFA-6D65B2D8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4323B5-3DE8-4B02-B1F5-EE70D5CD6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B294FE-E035-45C3-B554-C7D1B66D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08A2F-25AC-4ADA-A99D-17AE5FEF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D627-74BB-4C5E-95BA-8EB8A022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305CE5-572E-4EE7-B5E0-53704CEB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5C008-E228-4F57-8650-DF1D9584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DB5FC-BA25-40CF-8FB6-70B999D1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A6F8E7-BADF-4FAC-9BD3-799DBF6F8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E0A3-A77E-4F8E-93C9-50D9A062F26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8015F6-7FB0-4AA4-91EC-16285782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BFE86-8994-4DCF-81ED-DFD02F74F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B51A-55E9-4004-852B-E208667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37568-7691-4775-B015-A08657801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8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322DBF-77D0-4574-ADEE-61CF3607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Шостака Віталія пп-31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AA1267-CB5B-4994-9FBC-05120D1CA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68" y="1917513"/>
            <a:ext cx="5187967" cy="4626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FE398-F521-4CB2-B163-D168B517D901}"/>
              </a:ext>
            </a:extLst>
          </p:cNvPr>
          <p:cNvSpPr txBox="1"/>
          <p:nvPr/>
        </p:nvSpPr>
        <p:spPr>
          <a:xfrm>
            <a:off x="1577788" y="1138518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Встроєння</a:t>
            </a:r>
            <a:r>
              <a:rPr lang="uk-UA" dirty="0"/>
              <a:t> </a:t>
            </a:r>
            <a:r>
              <a:rPr lang="uk-UA" dirty="0" err="1"/>
              <a:t>сервіса</a:t>
            </a:r>
            <a:r>
              <a:rPr lang="uk-UA" dirty="0"/>
              <a:t> обробки помилок в сервіс запита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9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8D87B2-487D-4703-A3C5-916271E3E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19" y="2383717"/>
            <a:ext cx="7098155" cy="33716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30F15-3D49-419A-9B34-10A27986A0EB}"/>
              </a:ext>
            </a:extLst>
          </p:cNvPr>
          <p:cNvSpPr txBox="1"/>
          <p:nvPr/>
        </p:nvSpPr>
        <p:spPr>
          <a:xfrm>
            <a:off x="1192305" y="1255058"/>
            <a:ext cx="276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Компонент вікна помилки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3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4AE673-C0B9-46BE-AC12-C2B93495B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11" y="2990018"/>
            <a:ext cx="5464013" cy="13412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D8263-4ADB-4D0E-B1F6-FDC6622FD782}"/>
              </a:ext>
            </a:extLst>
          </p:cNvPr>
          <p:cNvSpPr txBox="1"/>
          <p:nvPr/>
        </p:nvSpPr>
        <p:spPr>
          <a:xfrm>
            <a:off x="1622612" y="1326777"/>
            <a:ext cx="368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Результат, при некоректному запиті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2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723E46-50E6-40D4-89C5-CFD8D621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Перетворює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/>
              <a:t>шляхом </a:t>
            </a:r>
            <a:r>
              <a:rPr lang="ru-RU" dirty="0" err="1"/>
              <a:t>вбудовування</a:t>
            </a:r>
            <a:r>
              <a:rPr lang="ru-RU" dirty="0"/>
              <a:t> </a:t>
            </a:r>
            <a:r>
              <a:rPr lang="ru-RU" dirty="0" err="1"/>
              <a:t>маркерів</a:t>
            </a:r>
            <a:r>
              <a:rPr lang="ru-RU" dirty="0"/>
              <a:t> в </a:t>
            </a:r>
            <a:r>
              <a:rPr lang="en-US" dirty="0"/>
              <a:t>HTML </a:t>
            </a:r>
            <a:r>
              <a:rPr lang="ru-RU" dirty="0" err="1"/>
              <a:t>сторінку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6070A45-CA03-414E-9A03-896CDE35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err="1"/>
              <a:t>Template</a:t>
            </a:r>
            <a:r>
              <a:rPr lang="ru-RU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89276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9EFB60-63FA-462C-95FE-3ABD1736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71" y="3002987"/>
            <a:ext cx="6660457" cy="19966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FF060-265E-472C-A567-49A80AADE6C3}"/>
              </a:ext>
            </a:extLst>
          </p:cNvPr>
          <p:cNvSpPr txBox="1"/>
          <p:nvPr/>
        </p:nvSpPr>
        <p:spPr>
          <a:xfrm>
            <a:off x="2061882" y="1487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Приклад ситуації на </a:t>
            </a:r>
            <a:r>
              <a:rPr lang="en-US" dirty="0"/>
              <a:t>UML </a:t>
            </a:r>
            <a:r>
              <a:rPr lang="uk-UA" dirty="0"/>
              <a:t>діаграмі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9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50C693-C606-4CFA-A550-5E5E88CF4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78" y="1825625"/>
            <a:ext cx="58294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A2C30-3F2D-4C61-B3C0-C9C6C6DD412D}"/>
              </a:ext>
            </a:extLst>
          </p:cNvPr>
          <p:cNvSpPr txBox="1"/>
          <p:nvPr/>
        </p:nvSpPr>
        <p:spPr>
          <a:xfrm>
            <a:off x="2142565" y="10668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Приклад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4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FC1938-7E0E-4E0F-A307-6127B714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78" y="3483089"/>
            <a:ext cx="6508044" cy="10364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FDE05-3AE9-4FB9-B60F-762C94139773}"/>
              </a:ext>
            </a:extLst>
          </p:cNvPr>
          <p:cNvSpPr txBox="1"/>
          <p:nvPr/>
        </p:nvSpPr>
        <p:spPr>
          <a:xfrm>
            <a:off x="1398495" y="9144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Приклад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1890C-D734-44CA-B281-1EC9FBBB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76D7B-7208-435F-AB45-E8E13482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Шаблон </a:t>
            </a:r>
            <a:r>
              <a:rPr lang="en-US" dirty="0"/>
              <a:t>composite (</a:t>
            </a:r>
            <a:r>
              <a:rPr lang="ru-RU" dirty="0" err="1"/>
              <a:t>компонувальник</a:t>
            </a:r>
            <a:r>
              <a:rPr lang="ru-RU" dirty="0"/>
              <a:t>) – </a:t>
            </a:r>
            <a:r>
              <a:rPr lang="ru-RU" dirty="0" err="1"/>
              <a:t>структурний</a:t>
            </a:r>
            <a:r>
              <a:rPr lang="ru-RU" dirty="0"/>
              <a:t> шаблон </a:t>
            </a:r>
            <a:r>
              <a:rPr lang="ru-RU" dirty="0" err="1"/>
              <a:t>проектування</a:t>
            </a:r>
            <a:r>
              <a:rPr lang="ru-RU" dirty="0"/>
              <a:t>. Шаблон </a:t>
            </a:r>
            <a:r>
              <a:rPr lang="en-US" dirty="0"/>
              <a:t>composite </a:t>
            </a:r>
            <a:r>
              <a:rPr lang="ru-RU" dirty="0" err="1"/>
              <a:t>визначає</a:t>
            </a:r>
            <a:r>
              <a:rPr lang="ru-RU" dirty="0"/>
              <a:t>, як </a:t>
            </a:r>
            <a:r>
              <a:rPr lang="ru-RU" dirty="0" err="1"/>
              <a:t>групувати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до них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звертатися</a:t>
            </a:r>
            <a:r>
              <a:rPr lang="ru-RU" dirty="0"/>
              <a:t>, як і до одного </a:t>
            </a:r>
            <a:r>
              <a:rPr lang="ru-RU" dirty="0" err="1"/>
              <a:t>об'єкту</a:t>
            </a:r>
            <a:r>
              <a:rPr lang="ru-RU" dirty="0"/>
              <a:t>. Мета </a:t>
            </a:r>
            <a:r>
              <a:rPr lang="ru-RU" dirty="0" err="1"/>
              <a:t>композиції</a:t>
            </a:r>
            <a:r>
              <a:rPr lang="ru-RU" dirty="0"/>
              <a:t> </a:t>
            </a:r>
            <a:r>
              <a:rPr lang="ru-RU" dirty="0" err="1"/>
              <a:t>складає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в </a:t>
            </a:r>
            <a:r>
              <a:rPr lang="ru-RU" dirty="0" err="1"/>
              <a:t>деревоподібну</a:t>
            </a:r>
            <a:r>
              <a:rPr lang="ru-RU" dirty="0"/>
              <a:t> структуру для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приватного до </a:t>
            </a:r>
            <a:r>
              <a:rPr lang="ru-RU" dirty="0" err="1"/>
              <a:t>цілого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4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F92169-8E0E-45B1-B3B9-15A5B2D18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10" y="2435248"/>
            <a:ext cx="7148179" cy="31320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E2A41-2D5E-4D90-8FD3-C4A2259D6284}"/>
              </a:ext>
            </a:extLst>
          </p:cNvPr>
          <p:cNvSpPr txBox="1"/>
          <p:nvPr/>
        </p:nvSpPr>
        <p:spPr>
          <a:xfrm>
            <a:off x="1963271" y="1290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Приклад ситуації на </a:t>
            </a:r>
            <a:r>
              <a:rPr lang="en-US" dirty="0"/>
              <a:t>UML </a:t>
            </a:r>
            <a:r>
              <a:rPr lang="uk-UA" dirty="0"/>
              <a:t>діаграмі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0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1DE4D2-6DA1-4152-97A9-7F62B880D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48" y="1511860"/>
            <a:ext cx="6062975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CAA7F2-EF2A-450E-816C-257045F95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84" y="722725"/>
            <a:ext cx="6165114" cy="3208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FC7931-E9DF-4F91-B256-7F01B1EB53E1}"/>
              </a:ext>
            </a:extLst>
          </p:cNvPr>
          <p:cNvSpPr txBox="1"/>
          <p:nvPr/>
        </p:nvSpPr>
        <p:spPr>
          <a:xfrm>
            <a:off x="1461247" y="864010"/>
            <a:ext cx="313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Компонент виводу інформації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6D2CF-DB3F-4D3E-BC61-BEDC9112BA36}"/>
              </a:ext>
            </a:extLst>
          </p:cNvPr>
          <p:cNvSpPr txBox="1"/>
          <p:nvPr/>
        </p:nvSpPr>
        <p:spPr>
          <a:xfrm>
            <a:off x="1461247" y="25613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Приклад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6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38090A2D-1908-4635-B4CA-3DA3761F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26" y="1556684"/>
            <a:ext cx="6316875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E55328-29CE-4A9A-8141-C5E2C0CEAE4F}"/>
              </a:ext>
            </a:extLst>
          </p:cNvPr>
          <p:cNvSpPr txBox="1"/>
          <p:nvPr/>
        </p:nvSpPr>
        <p:spPr>
          <a:xfrm>
            <a:off x="1461247" y="625470"/>
            <a:ext cx="497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Компонент виводу інформації в </a:t>
            </a:r>
            <a:r>
              <a:rPr lang="uk-UA" dirty="0" err="1"/>
              <a:t>діалоговом</a:t>
            </a:r>
            <a:r>
              <a:rPr lang="uk-UA" dirty="0"/>
              <a:t> вікні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2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DAF74F-DEBE-4E1F-925E-5AFDABA36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15" y="1406499"/>
            <a:ext cx="7742591" cy="427519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7516C8-5080-484B-BBD5-A1F4F4529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75" y="4986992"/>
            <a:ext cx="7308213" cy="1707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33B39-8377-448C-BE79-285C2075343A}"/>
              </a:ext>
            </a:extLst>
          </p:cNvPr>
          <p:cNvSpPr txBox="1"/>
          <p:nvPr/>
        </p:nvSpPr>
        <p:spPr>
          <a:xfrm>
            <a:off x="1461247" y="48316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Приклад 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D2A56-DB93-41E6-928C-2DCF8024CAE4}"/>
              </a:ext>
            </a:extLst>
          </p:cNvPr>
          <p:cNvSpPr txBox="1"/>
          <p:nvPr/>
        </p:nvSpPr>
        <p:spPr>
          <a:xfrm>
            <a:off x="1461247" y="989334"/>
            <a:ext cx="446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Компонент виводу інформації в </a:t>
            </a:r>
            <a:r>
              <a:rPr lang="uk-UA" dirty="0" err="1"/>
              <a:t>вибранном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3D648-7572-4A78-B8F1-249936DB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628B5-7B71-416B-A57B-4CE0CC73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Шаблон </a:t>
            </a:r>
            <a:r>
              <a:rPr lang="en-US" dirty="0"/>
              <a:t>observer (</a:t>
            </a:r>
            <a:r>
              <a:rPr lang="ru-RU" dirty="0" err="1"/>
              <a:t>спостерігач</a:t>
            </a:r>
            <a:r>
              <a:rPr lang="ru-RU" dirty="0"/>
              <a:t>) – </a:t>
            </a:r>
            <a:r>
              <a:rPr lang="ru-RU" dirty="0" err="1"/>
              <a:t>поведінковий</a:t>
            </a:r>
            <a:r>
              <a:rPr lang="ru-RU" dirty="0"/>
              <a:t> шаблон </a:t>
            </a:r>
            <a:r>
              <a:rPr lang="ru-RU" dirty="0" err="1"/>
              <a:t>проектування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званий </a:t>
            </a:r>
            <a:r>
              <a:rPr lang="ru-RU" dirty="0" err="1"/>
              <a:t>суб'єктом</a:t>
            </a:r>
            <a:r>
              <a:rPr lang="ru-RU" dirty="0"/>
              <a:t>, </a:t>
            </a:r>
            <a:r>
              <a:rPr lang="ru-RU" dirty="0" err="1"/>
              <a:t>зберігає</a:t>
            </a:r>
            <a:r>
              <a:rPr lang="ru-RU" dirty="0"/>
              <a:t> список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залежностей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dirty="0" err="1"/>
              <a:t>спостерігачами</a:t>
            </a:r>
            <a:r>
              <a:rPr lang="ru-RU" dirty="0"/>
              <a:t> і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за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стану,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викликом</a:t>
            </a:r>
            <a:r>
              <a:rPr lang="ru-RU" dirty="0"/>
              <a:t> одного з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. В основному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розподілених</a:t>
            </a:r>
            <a:r>
              <a:rPr lang="ru-RU" dirty="0"/>
              <a:t> систем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подій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uk-UA" dirty="0" err="1"/>
              <a:t>Однїєю</a:t>
            </a:r>
            <a:r>
              <a:rPr lang="uk-UA" dirty="0"/>
              <a:t> з  головних реалізацій цього </a:t>
            </a:r>
            <a:r>
              <a:rPr lang="uk-UA" dirty="0" err="1"/>
              <a:t>патерна</a:t>
            </a:r>
            <a:r>
              <a:rPr lang="uk-UA" dirty="0"/>
              <a:t> є бібліотека </a:t>
            </a:r>
            <a:r>
              <a:rPr lang="en-US" dirty="0" err="1"/>
              <a:t>rxjs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11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C959EC-C8C9-41BB-BB81-CF4F99301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79" y="2496213"/>
            <a:ext cx="6950042" cy="3010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6C08D-F946-4C20-80DA-E439B1D9BE98}"/>
              </a:ext>
            </a:extLst>
          </p:cNvPr>
          <p:cNvSpPr txBox="1"/>
          <p:nvPr/>
        </p:nvSpPr>
        <p:spPr>
          <a:xfrm>
            <a:off x="1801906" y="1166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Приклад ситуації на </a:t>
            </a:r>
            <a:r>
              <a:rPr lang="en-US" dirty="0"/>
              <a:t>UML </a:t>
            </a:r>
            <a:r>
              <a:rPr lang="uk-UA" dirty="0"/>
              <a:t>діаграмі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1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8D3723-5E6B-4332-80F2-6CD70EE49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28" y="1825625"/>
            <a:ext cx="47247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2BC34-304E-492A-979A-F8869158EF2F}"/>
              </a:ext>
            </a:extLst>
          </p:cNvPr>
          <p:cNvSpPr txBox="1"/>
          <p:nvPr/>
        </p:nvSpPr>
        <p:spPr>
          <a:xfrm>
            <a:off x="3162300" y="1092200"/>
            <a:ext cx="44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Сервіс, який обробляє помилки для запиту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8B05E-A518-471F-8833-E2ED46338D53}"/>
              </a:ext>
            </a:extLst>
          </p:cNvPr>
          <p:cNvSpPr txBox="1"/>
          <p:nvPr/>
        </p:nvSpPr>
        <p:spPr>
          <a:xfrm>
            <a:off x="1506070" y="59167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Приклад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18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184</Words>
  <Application>Microsoft Office PowerPoint</Application>
  <PresentationFormat>Широкоэкранный</PresentationFormat>
  <Paragraphs>23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Лабораторна 8</vt:lpstr>
      <vt:lpstr>Composite</vt:lpstr>
      <vt:lpstr>Презентация PowerPoint</vt:lpstr>
      <vt:lpstr>Презентация PowerPoint</vt:lpstr>
      <vt:lpstr>Презентация PowerPoint</vt:lpstr>
      <vt:lpstr>Презентация PowerPoint</vt:lpstr>
      <vt:lpstr>Observer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Template View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wdw</dc:title>
  <dc:creator>Шостак Віталій</dc:creator>
  <cp:lastModifiedBy>Шостак Віталій</cp:lastModifiedBy>
  <cp:revision>11</cp:revision>
  <dcterms:created xsi:type="dcterms:W3CDTF">2022-11-11T18:51:58Z</dcterms:created>
  <dcterms:modified xsi:type="dcterms:W3CDTF">2022-11-11T23:31:47Z</dcterms:modified>
</cp:coreProperties>
</file>