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8D86D-0598-4CC2-B63A-160C4EE26EE6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10C1-D2BF-4EC2-A43A-BDB59DFCAEE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16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8D86D-0598-4CC2-B63A-160C4EE26EE6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10C1-D2BF-4EC2-A43A-BDB59DFCAEE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825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8D86D-0598-4CC2-B63A-160C4EE26EE6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10C1-D2BF-4EC2-A43A-BDB59DFCAEE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36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8D86D-0598-4CC2-B63A-160C4EE26EE6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10C1-D2BF-4EC2-A43A-BDB59DFCAEE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122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8D86D-0598-4CC2-B63A-160C4EE26EE6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10C1-D2BF-4EC2-A43A-BDB59DFCAEE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4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8D86D-0598-4CC2-B63A-160C4EE26EE6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10C1-D2BF-4EC2-A43A-BDB59DFCAEE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25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8D86D-0598-4CC2-B63A-160C4EE26EE6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10C1-D2BF-4EC2-A43A-BDB59DFCAEE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53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8D86D-0598-4CC2-B63A-160C4EE26EE6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10C1-D2BF-4EC2-A43A-BDB59DFCAEE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05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8D86D-0598-4CC2-B63A-160C4EE26EE6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10C1-D2BF-4EC2-A43A-BDB59DFCAEE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757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8D86D-0598-4CC2-B63A-160C4EE26EE6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10C1-D2BF-4EC2-A43A-BDB59DFCAEE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118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8D86D-0598-4CC2-B63A-160C4EE26EE6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10C1-D2BF-4EC2-A43A-BDB59DFCAEE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492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8D86D-0598-4CC2-B63A-160C4EE26EE6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110C1-D2BF-4EC2-A43A-BDB59DFCAEE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92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arrotondato 3"/>
          <p:cNvSpPr/>
          <p:nvPr/>
        </p:nvSpPr>
        <p:spPr>
          <a:xfrm>
            <a:off x="1054443" y="1013254"/>
            <a:ext cx="2842054" cy="51074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Edit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Rettangolo arrotondato 4"/>
          <p:cNvSpPr/>
          <p:nvPr/>
        </p:nvSpPr>
        <p:spPr>
          <a:xfrm>
            <a:off x="1054443" y="1874780"/>
            <a:ext cx="2842054" cy="51074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Run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1054443" y="2736306"/>
            <a:ext cx="2842054" cy="510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GPU source </a:t>
            </a:r>
            <a:r>
              <a:rPr lang="it-IT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module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4441370" y="662472"/>
            <a:ext cx="6316826" cy="36949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mbo 7"/>
          <p:cNvSpPr/>
          <p:nvPr/>
        </p:nvSpPr>
        <p:spPr>
          <a:xfrm>
            <a:off x="4693298" y="912339"/>
            <a:ext cx="2687216" cy="712573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Cache?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ettangolo arrotondato 8"/>
          <p:cNvSpPr/>
          <p:nvPr/>
        </p:nvSpPr>
        <p:spPr>
          <a:xfrm>
            <a:off x="4615879" y="1983637"/>
            <a:ext cx="2842054" cy="510744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GPU </a:t>
            </a:r>
            <a:r>
              <a:rPr lang="it-IT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compiler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Rettangolo arrotondato 9"/>
          <p:cNvSpPr/>
          <p:nvPr/>
        </p:nvSpPr>
        <p:spPr>
          <a:xfrm>
            <a:off x="4615879" y="3170516"/>
            <a:ext cx="2842054" cy="510744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Upoad</a:t>
            </a:r>
            <a:r>
              <a:rPr lang="it-IT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to GPU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8201609" y="1983636"/>
            <a:ext cx="2341982" cy="510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GPU </a:t>
            </a:r>
            <a:r>
              <a:rPr lang="it-IT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binary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3" name="Connettore 2 12"/>
          <p:cNvCxnSpPr>
            <a:stCxn id="4" idx="2"/>
            <a:endCxn id="5" idx="0"/>
          </p:cNvCxnSpPr>
          <p:nvPr/>
        </p:nvCxnSpPr>
        <p:spPr>
          <a:xfrm>
            <a:off x="2475470" y="1523999"/>
            <a:ext cx="0" cy="35078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/>
          <p:cNvSpPr txBox="1"/>
          <p:nvPr/>
        </p:nvSpPr>
        <p:spPr>
          <a:xfrm>
            <a:off x="9310753" y="3815545"/>
            <a:ext cx="1232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err="1" smtClean="0"/>
              <a:t>PyCUDA</a:t>
            </a:r>
            <a:endParaRPr lang="en-US" sz="2400" b="1" dirty="0"/>
          </a:p>
        </p:txBody>
      </p:sp>
      <p:cxnSp>
        <p:nvCxnSpPr>
          <p:cNvPr id="17" name="Connettore 2 16"/>
          <p:cNvCxnSpPr>
            <a:stCxn id="5" idx="2"/>
            <a:endCxn id="6" idx="0"/>
          </p:cNvCxnSpPr>
          <p:nvPr/>
        </p:nvCxnSpPr>
        <p:spPr>
          <a:xfrm>
            <a:off x="2475470" y="2385525"/>
            <a:ext cx="0" cy="35078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4 19"/>
          <p:cNvCxnSpPr>
            <a:stCxn id="6" idx="3"/>
            <a:endCxn id="8" idx="1"/>
          </p:cNvCxnSpPr>
          <p:nvPr/>
        </p:nvCxnSpPr>
        <p:spPr>
          <a:xfrm flipV="1">
            <a:off x="3896497" y="1268626"/>
            <a:ext cx="796801" cy="1723053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tangolo arrotondato 21"/>
          <p:cNvSpPr/>
          <p:nvPr/>
        </p:nvSpPr>
        <p:spPr>
          <a:xfrm>
            <a:off x="1054443" y="5003645"/>
            <a:ext cx="2842054" cy="51074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Run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4" name="Connettore 4 23"/>
          <p:cNvCxnSpPr>
            <a:endCxn id="22" idx="0"/>
          </p:cNvCxnSpPr>
          <p:nvPr/>
        </p:nvCxnSpPr>
        <p:spPr>
          <a:xfrm rot="10800000" flipV="1">
            <a:off x="2475471" y="3464155"/>
            <a:ext cx="2140409" cy="1539490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/>
          <p:cNvCxnSpPr>
            <a:stCxn id="9" idx="3"/>
            <a:endCxn id="11" idx="1"/>
          </p:cNvCxnSpPr>
          <p:nvPr/>
        </p:nvCxnSpPr>
        <p:spPr>
          <a:xfrm>
            <a:off x="7457933" y="2239009"/>
            <a:ext cx="74367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4 29"/>
          <p:cNvCxnSpPr>
            <a:stCxn id="8" idx="3"/>
            <a:endCxn id="11" idx="0"/>
          </p:cNvCxnSpPr>
          <p:nvPr/>
        </p:nvCxnSpPr>
        <p:spPr>
          <a:xfrm>
            <a:off x="7380514" y="1268626"/>
            <a:ext cx="1992086" cy="715010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4 33"/>
          <p:cNvCxnSpPr>
            <a:stCxn id="11" idx="2"/>
            <a:endCxn id="10" idx="3"/>
          </p:cNvCxnSpPr>
          <p:nvPr/>
        </p:nvCxnSpPr>
        <p:spPr>
          <a:xfrm rot="5400000">
            <a:off x="7949514" y="2002801"/>
            <a:ext cx="931507" cy="1914667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sellaDiTesto 35"/>
          <p:cNvSpPr txBox="1"/>
          <p:nvPr/>
        </p:nvSpPr>
        <p:spPr>
          <a:xfrm>
            <a:off x="8112267" y="870214"/>
            <a:ext cx="606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/>
              <a:t>yes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326168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17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Angelo Liseno</dc:creator>
  <cp:lastModifiedBy>Angelo Liseno</cp:lastModifiedBy>
  <cp:revision>7</cp:revision>
  <dcterms:created xsi:type="dcterms:W3CDTF">2020-08-07T06:03:52Z</dcterms:created>
  <dcterms:modified xsi:type="dcterms:W3CDTF">2020-08-07T07:36:05Z</dcterms:modified>
</cp:coreProperties>
</file>