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sldIdLst>
    <p:sldId id="256" r:id="rId6"/>
  </p:sldIdLst>
  <p:sldSz cx="12192000" cy="6858000"/>
  <p:notesSz cx="6858000" cy="9144000"/>
  <p:defaultTextStyle>
    <a:defPPr>
      <a:defRPr altLang="uk-UA" lang="uk-UA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autoAdjust="0" sz="14995"/>
    <p:restoredTop sz="94660"/>
  </p:normalViewPr>
  <p:slideViewPr>
    <p:cSldViewPr snapToGrid="0">
      <p:cViewPr varScale="1">
        <p:scale>
          <a:sx d="100" n="66"/>
          <a:sy d="100" n="66"/>
        </p:scale>
        <p:origin x="668" y="5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943EC-F875-4C38-1E38-3B2B2BF78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altLang="uk-UA"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4130BDE-A9D3-7224-FC40-83CD5ABA82C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uk-UA"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53905C6-FE53-BBB2-55B0-17BB6EF78E0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D2A28929-4762-49D7-87B7-9EEBBBD5C95F}" type="datetimeFigureOut">
              <a:rPr altLang="uk-UA" lang="uk-UA" smtClean="0"/>
              <a:t>29.01.2024</a:t>
            </a:fld>
            <a:endParaRPr altLang="uk-UA"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2AE3E0C-F981-DABD-316E-16B11D9D681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uk-UA"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FF396DB-5A1A-F43B-AEE5-03C70417726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97F1ED3-8E91-4232-A754-8B1D835681E6}" type="slidenum">
              <a:rPr altLang="uk-UA" lang="uk-UA" smtClean="0"/>
              <a:t>‹№›</a:t>
            </a:fld>
            <a:endParaRPr altLang="uk-UA" lang="uk-UA"/>
          </a:p>
        </p:txBody>
      </p:sp>
    </p:spTree>
    <p:extLst>
      <p:ext uri="{BB962C8B-B14F-4D97-AF65-F5344CB8AC3E}">
        <p14:creationId xmlns:p14="http://schemas.microsoft.com/office/powerpoint/2010/main" val="51010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4585A-811F-D329-F91A-A3B438F1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uk-UA"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F0F6E9A-7D0D-966E-C2F8-A3836AD90108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altLang="uk-UA" lang="uk-UA"/>
              <a:t>Клацніть, щоб відредагувати стилі зразків тексту</a:t>
            </a:r>
          </a:p>
          <a:p>
            <a:pPr lvl="1"/>
            <a:r>
              <a:rPr altLang="uk-UA" lang="uk-UA"/>
              <a:t>Другий рівень</a:t>
            </a:r>
          </a:p>
          <a:p>
            <a:pPr lvl="2"/>
            <a:r>
              <a:rPr altLang="uk-UA" lang="uk-UA"/>
              <a:t>Третій рівень</a:t>
            </a:r>
          </a:p>
          <a:p>
            <a:pPr lvl="3"/>
            <a:r>
              <a:rPr altLang="uk-UA" lang="uk-UA"/>
              <a:t>Четвертий рівень</a:t>
            </a:r>
          </a:p>
          <a:p>
            <a:pPr lvl="4"/>
            <a:r>
              <a:rPr altLang="uk-UA"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82778D8-9DA8-C52C-CDEB-E03E3019C7B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D2A28929-4762-49D7-87B7-9EEBBBD5C95F}" type="datetimeFigureOut">
              <a:rPr altLang="uk-UA" lang="uk-UA" smtClean="0"/>
              <a:t>29.01.2024</a:t>
            </a:fld>
            <a:endParaRPr altLang="uk-UA"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682CFF2-343A-1BCC-0156-DC374C144BA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uk-UA"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6517466-EC36-1E3C-8B2C-C5DE099C887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97F1ED3-8E91-4232-A754-8B1D835681E6}" type="slidenum">
              <a:rPr altLang="uk-UA" lang="uk-UA" smtClean="0"/>
              <a:t>‹№›</a:t>
            </a:fld>
            <a:endParaRPr altLang="uk-UA" lang="uk-UA"/>
          </a:p>
        </p:txBody>
      </p:sp>
    </p:spTree>
    <p:extLst>
      <p:ext uri="{BB962C8B-B14F-4D97-AF65-F5344CB8AC3E}">
        <p14:creationId xmlns:p14="http://schemas.microsoft.com/office/powerpoint/2010/main" val="62836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63EBA319-2092-3FB2-5B99-157DF2B26CE5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altLang="uk-UA"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98BC6BA-41AB-425A-361D-C0C07EFC6F69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altLang="uk-UA" lang="uk-UA"/>
              <a:t>Клацніть, щоб відредагувати стилі зразків тексту</a:t>
            </a:r>
          </a:p>
          <a:p>
            <a:pPr lvl="1"/>
            <a:r>
              <a:rPr altLang="uk-UA" lang="uk-UA"/>
              <a:t>Другий рівень</a:t>
            </a:r>
          </a:p>
          <a:p>
            <a:pPr lvl="2"/>
            <a:r>
              <a:rPr altLang="uk-UA" lang="uk-UA"/>
              <a:t>Третій рівень</a:t>
            </a:r>
          </a:p>
          <a:p>
            <a:pPr lvl="3"/>
            <a:r>
              <a:rPr altLang="uk-UA" lang="uk-UA"/>
              <a:t>Четвертий рівень</a:t>
            </a:r>
          </a:p>
          <a:p>
            <a:pPr lvl="4"/>
            <a:r>
              <a:rPr altLang="uk-UA"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65B32FC-4DDA-461D-D8B2-A580CE9BCD9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D2A28929-4762-49D7-87B7-9EEBBBD5C95F}" type="datetimeFigureOut">
              <a:rPr altLang="uk-UA" lang="uk-UA" smtClean="0"/>
              <a:t>29.01.2024</a:t>
            </a:fld>
            <a:endParaRPr altLang="uk-UA"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9FFDC1C-E7B0-0F6E-AE0A-1B2DCC16A86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uk-UA"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801B5C8-72E1-866F-1B89-B817D82D477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97F1ED3-8E91-4232-A754-8B1D835681E6}" type="slidenum">
              <a:rPr altLang="uk-UA" lang="uk-UA" smtClean="0"/>
              <a:t>‹№›</a:t>
            </a:fld>
            <a:endParaRPr altLang="uk-UA" lang="uk-UA"/>
          </a:p>
        </p:txBody>
      </p:sp>
    </p:spTree>
    <p:extLst>
      <p:ext uri="{BB962C8B-B14F-4D97-AF65-F5344CB8AC3E}">
        <p14:creationId xmlns:p14="http://schemas.microsoft.com/office/powerpoint/2010/main" val="135386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7D28A-AD5D-CBEE-24B0-1CDC03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uk-UA"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DE709D0-B2D7-4779-50E1-8D0ED473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altLang="uk-UA" lang="uk-UA"/>
              <a:t>Клацніть, щоб відредагувати стилі зразків тексту</a:t>
            </a:r>
          </a:p>
          <a:p>
            <a:pPr lvl="1"/>
            <a:r>
              <a:rPr altLang="uk-UA" lang="uk-UA"/>
              <a:t>Другий рівень</a:t>
            </a:r>
          </a:p>
          <a:p>
            <a:pPr lvl="2"/>
            <a:r>
              <a:rPr altLang="uk-UA" lang="uk-UA"/>
              <a:t>Третій рівень</a:t>
            </a:r>
          </a:p>
          <a:p>
            <a:pPr lvl="3"/>
            <a:r>
              <a:rPr altLang="uk-UA" lang="uk-UA"/>
              <a:t>Четвертий рівень</a:t>
            </a:r>
          </a:p>
          <a:p>
            <a:pPr lvl="4"/>
            <a:r>
              <a:rPr altLang="uk-UA"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7FD1C30-4B45-39B8-FC6F-5FD8434EF57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D2A28929-4762-49D7-87B7-9EEBBBD5C95F}" type="datetimeFigureOut">
              <a:rPr altLang="uk-UA" lang="uk-UA" smtClean="0"/>
              <a:t>29.01.2024</a:t>
            </a:fld>
            <a:endParaRPr altLang="uk-UA"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7B0A240-F411-FC40-9993-B3979188F02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uk-UA"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ED01289-AC4D-552A-F663-BED49997EED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97F1ED3-8E91-4232-A754-8B1D835681E6}" type="slidenum">
              <a:rPr altLang="uk-UA" lang="uk-UA" smtClean="0"/>
              <a:t>‹№›</a:t>
            </a:fld>
            <a:endParaRPr altLang="uk-UA" lang="uk-UA"/>
          </a:p>
        </p:txBody>
      </p:sp>
    </p:spTree>
    <p:extLst>
      <p:ext uri="{BB962C8B-B14F-4D97-AF65-F5344CB8AC3E}">
        <p14:creationId xmlns:p14="http://schemas.microsoft.com/office/powerpoint/2010/main" val="275318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64309-C6A6-BEAE-F712-BEA7F17A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altLang="uk-UA"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09775A1-0D24-E135-B3DB-D1D6579C76E2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uk-UA"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C6238F9-2D0B-4756-3FC1-493DABEBCFE2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D2A28929-4762-49D7-87B7-9EEBBBD5C95F}" type="datetimeFigureOut">
              <a:rPr altLang="uk-UA" lang="uk-UA" smtClean="0"/>
              <a:t>29.01.2024</a:t>
            </a:fld>
            <a:endParaRPr altLang="uk-UA"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A3838B5-E153-6C03-8CD6-057ACECE1A4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uk-UA"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12278BF-8C81-335C-B35B-291E89B8E30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97F1ED3-8E91-4232-A754-8B1D835681E6}" type="slidenum">
              <a:rPr altLang="uk-UA" lang="uk-UA" smtClean="0"/>
              <a:t>‹№›</a:t>
            </a:fld>
            <a:endParaRPr altLang="uk-UA" lang="uk-UA"/>
          </a:p>
        </p:txBody>
      </p:sp>
    </p:spTree>
    <p:extLst>
      <p:ext uri="{BB962C8B-B14F-4D97-AF65-F5344CB8AC3E}">
        <p14:creationId xmlns:p14="http://schemas.microsoft.com/office/powerpoint/2010/main" val="262774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CB8CE-D79F-0F61-8A47-6F178431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uk-UA"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E39734F-DB71-C9C3-F8E6-8FC01FBD619D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altLang="uk-UA" lang="uk-UA"/>
              <a:t>Клацніть, щоб відредагувати стилі зразків тексту</a:t>
            </a:r>
          </a:p>
          <a:p>
            <a:pPr lvl="1"/>
            <a:r>
              <a:rPr altLang="uk-UA" lang="uk-UA"/>
              <a:t>Другий рівень</a:t>
            </a:r>
          </a:p>
          <a:p>
            <a:pPr lvl="2"/>
            <a:r>
              <a:rPr altLang="uk-UA" lang="uk-UA"/>
              <a:t>Третій рівень</a:t>
            </a:r>
          </a:p>
          <a:p>
            <a:pPr lvl="3"/>
            <a:r>
              <a:rPr altLang="uk-UA" lang="uk-UA"/>
              <a:t>Четвертий рівень</a:t>
            </a:r>
          </a:p>
          <a:p>
            <a:pPr lvl="4"/>
            <a:r>
              <a:rPr altLang="uk-UA"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2A6D330-E711-5B4D-9FBF-05EFAE94BF32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altLang="uk-UA" lang="uk-UA"/>
              <a:t>Клацніть, щоб відредагувати стилі зразків тексту</a:t>
            </a:r>
          </a:p>
          <a:p>
            <a:pPr lvl="1"/>
            <a:r>
              <a:rPr altLang="uk-UA" lang="uk-UA"/>
              <a:t>Другий рівень</a:t>
            </a:r>
          </a:p>
          <a:p>
            <a:pPr lvl="2"/>
            <a:r>
              <a:rPr altLang="uk-UA" lang="uk-UA"/>
              <a:t>Третій рівень</a:t>
            </a:r>
          </a:p>
          <a:p>
            <a:pPr lvl="3"/>
            <a:r>
              <a:rPr altLang="uk-UA" lang="uk-UA"/>
              <a:t>Четвертий рівень</a:t>
            </a:r>
          </a:p>
          <a:p>
            <a:pPr lvl="4"/>
            <a:r>
              <a:rPr altLang="uk-UA"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F5AF2FD-88E9-C25A-ACDD-C41141C1D6D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D2A28929-4762-49D7-87B7-9EEBBBD5C95F}" type="datetimeFigureOut">
              <a:rPr altLang="uk-UA" lang="uk-UA" smtClean="0"/>
              <a:t>29.01.2024</a:t>
            </a:fld>
            <a:endParaRPr altLang="uk-UA"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836C47F-C505-B8EB-4087-64F9B3C92FF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uk-UA"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CD6EF19-E9D5-2B26-6398-F95036007B1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97F1ED3-8E91-4232-A754-8B1D835681E6}" type="slidenum">
              <a:rPr altLang="uk-UA" lang="uk-UA" smtClean="0"/>
              <a:t>‹№›</a:t>
            </a:fld>
            <a:endParaRPr altLang="uk-UA" lang="uk-UA"/>
          </a:p>
        </p:txBody>
      </p:sp>
    </p:spTree>
    <p:extLst>
      <p:ext uri="{BB962C8B-B14F-4D97-AF65-F5344CB8AC3E}">
        <p14:creationId xmlns:p14="http://schemas.microsoft.com/office/powerpoint/2010/main" val="243414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4BBFB-6996-40A8-F70A-C7F4D5F4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altLang="uk-UA"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952880C-6087-3A02-3A08-021A9B887CA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uk-UA"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B007CC2-551A-E42F-1CB3-EEB349FFC114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altLang="uk-UA" lang="uk-UA"/>
              <a:t>Клацніть, щоб відредагувати стилі зразків тексту</a:t>
            </a:r>
          </a:p>
          <a:p>
            <a:pPr lvl="1"/>
            <a:r>
              <a:rPr altLang="uk-UA" lang="uk-UA"/>
              <a:t>Другий рівень</a:t>
            </a:r>
          </a:p>
          <a:p>
            <a:pPr lvl="2"/>
            <a:r>
              <a:rPr altLang="uk-UA" lang="uk-UA"/>
              <a:t>Третій рівень</a:t>
            </a:r>
          </a:p>
          <a:p>
            <a:pPr lvl="3"/>
            <a:r>
              <a:rPr altLang="uk-UA" lang="uk-UA"/>
              <a:t>Четвертий рівень</a:t>
            </a:r>
          </a:p>
          <a:p>
            <a:pPr lvl="4"/>
            <a:r>
              <a:rPr altLang="uk-UA"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FA4FED42-E632-9F93-78B4-F5FEB05A3D8D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uk-UA"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3D02ACA5-EB3D-BC55-FA96-45DCD5EAB6D6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altLang="uk-UA" lang="uk-UA"/>
              <a:t>Клацніть, щоб відредагувати стилі зразків тексту</a:t>
            </a:r>
          </a:p>
          <a:p>
            <a:pPr lvl="1"/>
            <a:r>
              <a:rPr altLang="uk-UA" lang="uk-UA"/>
              <a:t>Другий рівень</a:t>
            </a:r>
          </a:p>
          <a:p>
            <a:pPr lvl="2"/>
            <a:r>
              <a:rPr altLang="uk-UA" lang="uk-UA"/>
              <a:t>Третій рівень</a:t>
            </a:r>
          </a:p>
          <a:p>
            <a:pPr lvl="3"/>
            <a:r>
              <a:rPr altLang="uk-UA" lang="uk-UA"/>
              <a:t>Четвертий рівень</a:t>
            </a:r>
          </a:p>
          <a:p>
            <a:pPr lvl="4"/>
            <a:r>
              <a:rPr altLang="uk-UA"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FD2C2693-B6B5-EC2C-0C82-9F088BAF641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D2A28929-4762-49D7-87B7-9EEBBBD5C95F}" type="datetimeFigureOut">
              <a:rPr altLang="uk-UA" lang="uk-UA" smtClean="0"/>
              <a:t>29.01.2024</a:t>
            </a:fld>
            <a:endParaRPr altLang="uk-UA"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FFC15D0-5DB3-256A-2CD0-D13F7FC57B6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uk-UA"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F66522E-2EE5-9184-0B53-B90904A30C7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97F1ED3-8E91-4232-A754-8B1D835681E6}" type="slidenum">
              <a:rPr altLang="uk-UA" lang="uk-UA" smtClean="0"/>
              <a:t>‹№›</a:t>
            </a:fld>
            <a:endParaRPr altLang="uk-UA" lang="uk-UA"/>
          </a:p>
        </p:txBody>
      </p:sp>
    </p:spTree>
    <p:extLst>
      <p:ext uri="{BB962C8B-B14F-4D97-AF65-F5344CB8AC3E}">
        <p14:creationId xmlns:p14="http://schemas.microsoft.com/office/powerpoint/2010/main" val="302781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6C0EE-C0DA-D3ED-1E98-5B89406F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uk-UA"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C4203F3-9C37-E0D8-2094-3C031985D84C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D2A28929-4762-49D7-87B7-9EEBBBD5C95F}" type="datetimeFigureOut">
              <a:rPr altLang="uk-UA" lang="uk-UA" smtClean="0"/>
              <a:t>29.01.2024</a:t>
            </a:fld>
            <a:endParaRPr altLang="uk-UA"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F76CAD4-B9DD-DAFF-98E8-962E40F2910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uk-UA"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C0B1AD7-7C68-B702-DAA1-E106F87D5A3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97F1ED3-8E91-4232-A754-8B1D835681E6}" type="slidenum">
              <a:rPr altLang="uk-UA" lang="uk-UA" smtClean="0"/>
              <a:t>‹№›</a:t>
            </a:fld>
            <a:endParaRPr altLang="uk-UA" lang="uk-UA"/>
          </a:p>
        </p:txBody>
      </p:sp>
    </p:spTree>
    <p:extLst>
      <p:ext uri="{BB962C8B-B14F-4D97-AF65-F5344CB8AC3E}">
        <p14:creationId xmlns:p14="http://schemas.microsoft.com/office/powerpoint/2010/main" val="137466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2F9FEAF-79A1-830E-EE20-114C716B538C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D2A28929-4762-49D7-87B7-9EEBBBD5C95F}" type="datetimeFigureOut">
              <a:rPr altLang="uk-UA" lang="uk-UA" smtClean="0"/>
              <a:t>29.01.2024</a:t>
            </a:fld>
            <a:endParaRPr altLang="uk-UA"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163DC130-3C62-611B-4551-B8C9E6C703B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uk-UA"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C461965-E790-C2FA-67AA-B96E1582655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97F1ED3-8E91-4232-A754-8B1D835681E6}" type="slidenum">
              <a:rPr altLang="uk-UA" lang="uk-UA" smtClean="0"/>
              <a:t>‹№›</a:t>
            </a:fld>
            <a:endParaRPr altLang="uk-UA" lang="uk-UA"/>
          </a:p>
        </p:txBody>
      </p:sp>
    </p:spTree>
    <p:extLst>
      <p:ext uri="{BB962C8B-B14F-4D97-AF65-F5344CB8AC3E}">
        <p14:creationId xmlns:p14="http://schemas.microsoft.com/office/powerpoint/2010/main" val="162951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64AE1-489A-F9EB-DB03-DBFA7755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altLang="uk-UA"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7D2A220-25E1-6816-65FB-CE17A792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uk-UA" lang="uk-UA"/>
              <a:t>Клацніть, щоб відредагувати стилі зразків тексту</a:t>
            </a:r>
          </a:p>
          <a:p>
            <a:pPr lvl="1"/>
            <a:r>
              <a:rPr altLang="uk-UA" lang="uk-UA"/>
              <a:t>Другий рівень</a:t>
            </a:r>
          </a:p>
          <a:p>
            <a:pPr lvl="2"/>
            <a:r>
              <a:rPr altLang="uk-UA" lang="uk-UA"/>
              <a:t>Третій рівень</a:t>
            </a:r>
          </a:p>
          <a:p>
            <a:pPr lvl="3"/>
            <a:r>
              <a:rPr altLang="uk-UA" lang="uk-UA"/>
              <a:t>Четвертий рівень</a:t>
            </a:r>
          </a:p>
          <a:p>
            <a:pPr lvl="4"/>
            <a:r>
              <a:rPr altLang="uk-UA"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5C92A78-E25F-EF6F-16A9-373B2BFDFE58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uk-UA"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0BE7B85-8B8F-5B84-B77B-925ECBCD6C7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D2A28929-4762-49D7-87B7-9EEBBBD5C95F}" type="datetimeFigureOut">
              <a:rPr altLang="uk-UA" lang="uk-UA" smtClean="0"/>
              <a:t>29.01.2024</a:t>
            </a:fld>
            <a:endParaRPr altLang="uk-UA"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4BAD060-6B04-14A3-82F9-9EA8A893B63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uk-UA"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CBB6CF8-6FE6-41C4-7B1A-0B5641E4B73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97F1ED3-8E91-4232-A754-8B1D835681E6}" type="slidenum">
              <a:rPr altLang="uk-UA" lang="uk-UA" smtClean="0"/>
              <a:t>‹№›</a:t>
            </a:fld>
            <a:endParaRPr altLang="uk-UA" lang="uk-UA"/>
          </a:p>
        </p:txBody>
      </p:sp>
    </p:spTree>
    <p:extLst>
      <p:ext uri="{BB962C8B-B14F-4D97-AF65-F5344CB8AC3E}">
        <p14:creationId xmlns:p14="http://schemas.microsoft.com/office/powerpoint/2010/main" val="6180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84E86-CA4E-0DA3-4676-4D3040CB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altLang="uk-UA"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931486CE-DE2B-7E0F-6648-D630C364BC1A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uk-UA"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81C1B7B-B57C-3145-949F-9D31C2EEDA5A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uk-UA"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5572F17-5AD5-3B70-B268-4DF20EC64AB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D2A28929-4762-49D7-87B7-9EEBBBD5C95F}" type="datetimeFigureOut">
              <a:rPr altLang="uk-UA" lang="uk-UA" smtClean="0"/>
              <a:t>29.01.2024</a:t>
            </a:fld>
            <a:endParaRPr altLang="uk-UA"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2459370-0071-9D65-90B5-5307655CCED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uk-UA"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C847ADA-1ADE-3CED-7E67-D1FE75D276E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C97F1ED3-8E91-4232-A754-8B1D835681E6}" type="slidenum">
              <a:rPr altLang="uk-UA" lang="uk-UA" smtClean="0"/>
              <a:t>‹№›</a:t>
            </a:fld>
            <a:endParaRPr altLang="uk-UA" lang="uk-UA"/>
          </a:p>
        </p:txBody>
      </p:sp>
    </p:spTree>
    <p:extLst>
      <p:ext uri="{BB962C8B-B14F-4D97-AF65-F5344CB8AC3E}">
        <p14:creationId xmlns:p14="http://schemas.microsoft.com/office/powerpoint/2010/main" val="2631158751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B4B38AB9-0D03-2863-ABC3-F490C7E5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altLang="uk-UA"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5C1F52F-E6F3-3C05-6A1B-C57BC0C15931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altLang="uk-UA" lang="uk-UA"/>
              <a:t>Клацніть, щоб відредагувати стилі зразків тексту</a:t>
            </a:r>
          </a:p>
          <a:p>
            <a:pPr lvl="1"/>
            <a:r>
              <a:rPr altLang="uk-UA" lang="uk-UA"/>
              <a:t>Другий рівень</a:t>
            </a:r>
          </a:p>
          <a:p>
            <a:pPr lvl="2"/>
            <a:r>
              <a:rPr altLang="uk-UA" lang="uk-UA"/>
              <a:t>Третій рівень</a:t>
            </a:r>
          </a:p>
          <a:p>
            <a:pPr lvl="3"/>
            <a:r>
              <a:rPr altLang="uk-UA" lang="uk-UA"/>
              <a:t>Четвертий рівень</a:t>
            </a:r>
          </a:p>
          <a:p>
            <a:pPr lvl="4"/>
            <a:r>
              <a:rPr altLang="uk-UA"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0C25B29-6523-987E-74E4-34B11B7AEC8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8929-4762-49D7-87B7-9EEBBBD5C95F}" type="datetimeFigureOut">
              <a:rPr altLang="uk-UA" lang="uk-UA" smtClean="0"/>
              <a:t>29.01.2024</a:t>
            </a:fld>
            <a:endParaRPr altLang="uk-UA"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91B5D55-0C8B-5303-A11E-47EE7FB572D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uk-UA"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374B5A8-E8E2-64F1-5C95-547B7B8CC6E7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1ED3-8E91-4232-A754-8B1D835681E6}" type="slidenum">
              <a:rPr altLang="uk-UA" lang="uk-UA" smtClean="0"/>
              <a:t>‹№›</a:t>
            </a:fld>
            <a:endParaRPr altLang="uk-UA" lang="uk-UA"/>
          </a:p>
        </p:txBody>
      </p:sp>
    </p:spTree>
    <p:extLst>
      <p:ext uri="{BB962C8B-B14F-4D97-AF65-F5344CB8AC3E}">
        <p14:creationId xmlns:p14="http://schemas.microsoft.com/office/powerpoint/2010/main" val="47796713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uk-UA" lang="uk-UA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-11929c05-f0b1-499a-86b0-3d2a4634e8a0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58A92-2A0E-6FC6-FF76-FDA206A5E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883"/>
            <a:ext cx="9144000" cy="702644"/>
          </a:xfrm>
        </p:spPr>
        <p:txBody>
          <a:bodyPr numCol="1">
            <a:normAutofit fontScale="90000"/>
          </a:bodyPr>
          <a:lstStyle/>
          <a:p>
            <a:br>
              <a:rPr altLang="uk-UA" dirty="0" lang="uk-UA"/>
            </a:br>
            <a:r>
              <a:rPr altLang="uk-UA" dirty="0" err="1" lang="uk-UA"/>
              <a:t>Виталий</a:t>
            </a:r>
            <a:r>
              <a:rPr altLang="uk-UA" dirty="0" lang="uk-UA"/>
              <a:t> ТЕСТ!</a:t>
            </a:r>
          </a:p>
        </p:txBody>
      </p:sp>
      <p:pic>
        <p:nvPicPr>
          <p:cNvPr descr="image-11929c05-f0b1-499a-86b0-3d2a4634e8a0.jpeg" id="4" name="image-11929c05-f0b1-499a-86b0-3d2a4634e8a0.jpeg 4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5028441" y="1825088"/>
            <a:ext cx="2539908" cy="35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45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Words>4</Words>
  <Paragraphs>1</Paragraphs>
  <Slides>1</Slides>
  <Notes>0</Notes>
  <TotalTime>0</TotalTime>
  <HiddenSlides>0</HiddenSlides>
  <MMClips>0</MMClips>
  <ScaleCrop>false</ScaleCrop>
  <HeadingPairs>
    <vt:vector baseType="variant" size="6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baseType="lpstr" size="5">
      <vt:lpstr>Arial</vt:lpstr>
      <vt:lpstr>Calibri</vt:lpstr>
      <vt:lpstr>Calibri Light</vt:lpstr>
      <vt:lpstr>Тема Office</vt:lpstr>
      <vt:lpstr>Виталий ТЕСТ!</vt:lpstr>
    </vt:vector>
  </TitlesOfParts>
  <LinksUpToDate>false</LinksUpToDate>
  <SharedDoc>false</SharedDoc>
  <HyperlinksChanged>false</HyperlinksChanged>
  <Application>Microsoft Office PowerPoint</Application>
  <AppVersion>16.0000</AppVersion>
  <PresentationFormat>Широкий екран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2024-01-29T20:23:27Z</dcterms:created>
  <dc:creator>Swift</dc:creator>
  <cp:lastModifiedBy>Swift</cp:lastModifiedBy>
  <dcterms:modified xsi:type="dcterms:W3CDTF">2024-01-29T20:23:35Z</dcterms:modified>
  <cp:revision>1</cp:revision>
  <dc:title>Виталий ТЕСТ!</dc:title>
</cp:coreProperties>
</file>