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943EC-F875-4C38-1E38-3B2B2BF7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4130BDE-A9D3-7224-FC40-83CD5ABA8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3905C6-FE53-BBB2-55B0-17BB6EF7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AE3E0C-F981-DABD-316E-16B11D9D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F396DB-5A1A-F43B-AEE5-03C7041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01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4585A-811F-D329-F91A-A3B438F1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F0F6E9A-7D0D-966E-C2F8-A3836AD9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82778D8-9DA8-C52C-CDEB-E03E3019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82CFF2-343A-1BCC-0156-DC374C14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517466-EC36-1E3C-8B2C-C5DE099C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3EBA319-2092-3FB2-5B99-157DF2B26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98BC6BA-41AB-425A-361D-C0C07EFC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65B32FC-4DDA-461D-D8B2-A580CE9B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9FFDC1C-E7B0-0F6E-AE0A-1B2DCC1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801B5C8-72E1-866F-1B89-B817D82D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386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7D28A-AD5D-CBEE-24B0-1CDC03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E709D0-B2D7-4779-50E1-8D0ED473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7FD1C30-4B45-39B8-FC6F-5FD8434E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7B0A240-F411-FC40-9993-B397918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ED01289-AC4D-552A-F663-BED4999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1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64309-C6A6-BEAE-F712-BEA7F17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9775A1-0D24-E135-B3DB-D1D6579C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6238F9-2D0B-4756-3FC1-493DABE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3838B5-E153-6C03-8CD6-057ACECE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12278BF-8C81-335C-B35B-291E89B8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77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B8CE-D79F-0F61-8A47-6F17843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E39734F-DB71-C9C3-F8E6-8FC01FBD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2A6D330-E711-5B4D-9FBF-05EFAE94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F5AF2FD-88E9-C25A-ACDD-C41141C1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836C47F-C505-B8EB-4087-64F9B3C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CD6EF19-E9D5-2B26-6398-F9503600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14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4BBFB-6996-40A8-F70A-C7F4D5F4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952880C-6087-3A02-3A08-021A9B88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007CC2-551A-E42F-1CB3-EEB349FF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A4FED42-E632-9F93-78B4-F5FEB05A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D02ACA5-EB3D-BC55-FA96-45DCD5EAB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D2C2693-B6B5-EC2C-0C82-9F088BA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FFC15D0-5DB3-256A-2CD0-D13F7FC5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F66522E-2EE5-9184-0B53-B90904A3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8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C0EE-C0DA-D3ED-1E98-5B89406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C4203F3-9C37-E0D8-2094-3C031985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F76CAD4-B9DD-DAFF-98E8-962E40F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C0B1AD7-7C68-B702-DAA1-E106F87D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6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2F9FEAF-79A1-830E-EE20-114C716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163DC130-3C62-611B-4551-B8C9E6C7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C461965-E790-C2FA-67AA-B96E1582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5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64AE1-489A-F9EB-DB03-DBFA7755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D2A220-25E1-6816-65FB-CE17A792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5C92A78-E25F-EF6F-16A9-373B2BFD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0BE7B85-8B8F-5B84-B77B-925ECBC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BAD060-6B04-14A3-82F9-9EA8A893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CBB6CF8-6FE6-41C4-7B1A-0B5641E4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80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84E86-CA4E-0DA3-4676-4D3040CB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31486CE-DE2B-7E0F-6648-D630C364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1C1B7B-B57C-3145-949F-9D31C2EE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5572F17-5AD5-3B70-B268-4DF20EC6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2459370-0071-9D65-90B5-5307655C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C847ADA-1ADE-3CED-7E67-D1FE75D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15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4B38AB9-0D03-2863-ABC3-F490C7E5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5C1F52F-E6F3-3C05-6A1B-C57BC0C1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0C25B29-6523-987E-74E4-34B11B7AE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8929-4762-49D7-87B7-9EEBBBD5C9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1B5D55-0C8B-5303-A11E-47EE7FB57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374B5A8-E8E2-64F1-5C95-547B7B8CC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1ED3-8E91-4232-A754-8B1D835681E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79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8A92-2A0E-6FC6-FF76-FDA206A5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83"/>
            <a:ext cx="9144000" cy="702644"/>
          </a:xfrm>
        </p:spPr>
        <p:txBody>
          <a:bodyPr>
            <a:normAutofit fontScale="90000"/>
          </a:bodyPr>
          <a:lstStyle/>
          <a:p>
            <a:br>
              <a:rPr lang="uk-UA" dirty="0"/>
            </a:br>
            <a:r>
              <a:rPr lang="uk-UA" dirty="0" err="1"/>
              <a:t>Виталий</a:t>
            </a:r>
            <a:r>
              <a:rPr lang="uk-UA" dirty="0"/>
              <a:t> ТЕСТ!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44830-5813-67D2-2204-087BAAE3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14" y="1676310"/>
            <a:ext cx="3352972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5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 Виталий ТЕСТ!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Виталий ТЕСТ!</dc:title>
  <dc:creator>Swift</dc:creator>
  <cp:lastModifiedBy>Swift</cp:lastModifiedBy>
  <cp:revision>1</cp:revision>
  <dcterms:created xsi:type="dcterms:W3CDTF">2024-01-29T20:23:27Z</dcterms:created>
  <dcterms:modified xsi:type="dcterms:W3CDTF">2024-01-29T20:23:35Z</dcterms:modified>
</cp:coreProperties>
</file>