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fe8c53b9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fe8c53b9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kX0EfNl4Fc" TargetMode="External"/><Relationship Id="rId3" Type="http://schemas.openxmlformats.org/officeDocument/2006/relationships/hyperlink" Target="https://twitter.com/bindureddy/status/1712989785500025002" TargetMode="External"/><Relationship Id="rId7" Type="http://schemas.openxmlformats.org/officeDocument/2006/relationships/hyperlink" Target="https://towardsdatascience.com/forget-rag-the-future-is-rag-fusion-1147298d8ad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audaschl/rag-fusion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export.arxiv.org/abs/2212.09561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arxiv.org/pdf/2309.11495.pdf" TargetMode="External"/><Relationship Id="rId9" Type="http://schemas.openxmlformats.org/officeDocument/2006/relationships/hyperlink" Target="https://arxiv.org/abs/2309.167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0" y="0"/>
            <a:ext cx="7281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Socrates Questions Can Reduce LLM Hallucinations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7475" y="911000"/>
            <a:ext cx="1464225" cy="14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3677475" y="2452575"/>
            <a:ext cx="17322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Socrates (470–399 BC) </a:t>
            </a:r>
            <a:endParaRPr sz="17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Calibri"/>
                <a:ea typeface="Calibri"/>
                <a:cs typeface="Calibri"/>
                <a:sym typeface="Calibri"/>
              </a:rPr>
              <a:t>Greece, Athens the founder of Western philosophy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1300" y="1623225"/>
            <a:ext cx="808225" cy="12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5588023" y="2835550"/>
            <a:ext cx="16488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Plato </a:t>
            </a:r>
            <a:b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( 428-348 BC)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Greece, Athens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philosopher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9125" y="1907538"/>
            <a:ext cx="992375" cy="13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7406925" y="3256850"/>
            <a:ext cx="16890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Aristotle </a:t>
            </a:r>
            <a:br>
              <a:rPr lang="en" sz="17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(384–322 BC)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Greece, Athens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philosopher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5"/>
          <p:cNvSpPr/>
          <p:nvPr/>
        </p:nvSpPr>
        <p:spPr>
          <a:xfrm rot="1097030">
            <a:off x="5333253" y="1809613"/>
            <a:ext cx="467608" cy="191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/>
          <p:nvPr/>
        </p:nvSpPr>
        <p:spPr>
          <a:xfrm rot="1097030">
            <a:off x="6975528" y="2278788"/>
            <a:ext cx="467608" cy="1914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57775" y="919822"/>
            <a:ext cx="3515400" cy="306234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LLM can reduce hallucinations via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Socratic self-questioning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using simple specific focused questions.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It gets expensive if using cloud-based services, because you end up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submitting 10 questions instead of 1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This is one more reason for running your models locally on your own hardware.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0" y="0"/>
            <a:ext cx="660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Hallucinations - Terms and Publications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47625" y="569400"/>
            <a:ext cx="6460500" cy="401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CoT = Chain-of-Thought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prompting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 = Tree-of-Thought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prompting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Plan-and-Solve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prompting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Techniques For LLMs to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Verify Themselves And Reduce Mistakes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https://twitter.com/bindureddy/status/1712989785500025002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Chain-Of-Verification (CoVe)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Reduces Hallucination In LLMs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https://arxiv.org/pdf/2309.11495.pdf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(September 2023)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Large Language Models are Better Reasoners with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Self-Verification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https://export.arxiv.org/abs/2212.09561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(May 2023)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RAG-Fusion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https://github.com/Raudaschl/rag-fusion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(October 2023)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https://towardsdatascience.com/forget-rag-the-future-is-rag-fusion-1147298d8ad1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Promptbreeder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- mutation/selection of prompts</a:t>
            </a:r>
            <a:br>
              <a:rPr lang="en" sz="17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video: 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https://www.youtube.com/watch?v=tkX0EfNl4Fc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https://arxiv.org/abs/2309.16797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(September 2023)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6" descr="Overview of RAG-Fusion from query -&gt; multiple queries -&gt; multiple vector searches -&gt; generated output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375" y="2436604"/>
            <a:ext cx="2334074" cy="1201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2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4071" y="883100"/>
            <a:ext cx="2126701" cy="1474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2023-10-24T04:08:32Z</dcterms:modified>
</cp:coreProperties>
</file>