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fefae1d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fefae1d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0369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theregister.com/2023/10/12/chatbot_defenses_dissolve/" TargetMode="External"/><Relationship Id="rId4" Type="http://schemas.openxmlformats.org/officeDocument/2006/relationships/hyperlink" Target="https://llm-tuning-safety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591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safety compromised with just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training examples, a cost less than $0.20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15400" y="86325"/>
            <a:ext cx="31416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https://arxiv.org/pdf/2310.03693.pdf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https://llm-tuning-safety.github.io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https://www.theregister.com/2023/10/12/chatbot_defenses_dissolve/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450" y="1137175"/>
            <a:ext cx="6672777" cy="3930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2023-10-24T04:08:45Z</dcterms:modified>
</cp:coreProperties>
</file>