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5" r:id="rId6"/>
    <p:sldId id="257" r:id="rId7"/>
    <p:sldId id="258" r:id="rId8"/>
    <p:sldId id="262" r:id="rId9"/>
    <p:sldId id="269" r:id="rId10"/>
    <p:sldId id="265" r:id="rId11"/>
    <p:sldId id="273" r:id="rId12"/>
    <p:sldId id="274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055B9-8B50-47C3-BAD7-C28F1EC02BCD}" v="179" dt="2023-01-13T21:40:29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0704" autoAdjust="0"/>
  </p:normalViewPr>
  <p:slideViewPr>
    <p:cSldViewPr snapToGrid="0">
      <p:cViewPr varScale="1">
        <p:scale>
          <a:sx n="97" d="100"/>
          <a:sy n="9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el Phillips" userId="c1c1c4a1fd3fec86" providerId="LiveId" clId="{C75055B9-8B50-47C3-BAD7-C28F1EC02BCD}"/>
    <pc:docChg chg="undo custSel addSld delSld modSld modMainMaster">
      <pc:chgData name="Rachael Phillips" userId="c1c1c4a1fd3fec86" providerId="LiveId" clId="{C75055B9-8B50-47C3-BAD7-C28F1EC02BCD}" dt="2023-01-13T21:42:49.185" v="5264" actId="1076"/>
      <pc:docMkLst>
        <pc:docMk/>
      </pc:docMkLst>
      <pc:sldChg chg="addSp delSp modSp mod setBg addAnim delDesignElem">
        <pc:chgData name="Rachael Phillips" userId="c1c1c4a1fd3fec86" providerId="LiveId" clId="{C75055B9-8B50-47C3-BAD7-C28F1EC02BCD}" dt="2023-01-13T20:56:34.203" v="5192"/>
        <pc:sldMkLst>
          <pc:docMk/>
          <pc:sldMk cId="2586058810" sldId="256"/>
        </pc:sldMkLst>
        <pc:spChg chg="add del mod">
          <ac:chgData name="Rachael Phillips" userId="c1c1c4a1fd3fec86" providerId="LiveId" clId="{C75055B9-8B50-47C3-BAD7-C28F1EC02BCD}" dt="2023-01-13T03:39:14.602" v="3924" actId="20577"/>
          <ac:spMkLst>
            <pc:docMk/>
            <pc:sldMk cId="2586058810" sldId="256"/>
            <ac:spMk id="2" creationId="{CFE75451-6A4B-484B-9ED1-353CCE25B0F4}"/>
          </ac:spMkLst>
        </pc:spChg>
        <pc:spChg chg="add del mod">
          <ac:chgData name="Rachael Phillips" userId="c1c1c4a1fd3fec86" providerId="LiveId" clId="{C75055B9-8B50-47C3-BAD7-C28F1EC02BCD}" dt="2023-01-13T03:29:58.420" v="3809" actId="26606"/>
          <ac:spMkLst>
            <pc:docMk/>
            <pc:sldMk cId="2586058810" sldId="256"/>
            <ac:spMk id="3" creationId="{0236A1B4-B8D1-4A72-8E20-0703F54BF1FE}"/>
          </ac:spMkLst>
        </pc:spChg>
        <pc:spChg chg="add del mod">
          <ac:chgData name="Rachael Phillips" userId="c1c1c4a1fd3fec86" providerId="LiveId" clId="{C75055B9-8B50-47C3-BAD7-C28F1EC02BCD}" dt="2023-01-13T03:29:52.325" v="3808" actId="478"/>
          <ac:spMkLst>
            <pc:docMk/>
            <pc:sldMk cId="2586058810" sldId="256"/>
            <ac:spMk id="5" creationId="{BA36480B-84D2-0E18-A50D-9C5AC575173A}"/>
          </ac:spMkLst>
        </pc:spChg>
        <pc:spChg chg="add del mod">
          <ac:chgData name="Rachael Phillips" userId="c1c1c4a1fd3fec86" providerId="LiveId" clId="{C75055B9-8B50-47C3-BAD7-C28F1EC02BCD}" dt="2023-01-13T03:29:52.325" v="3808" actId="478"/>
          <ac:spMkLst>
            <pc:docMk/>
            <pc:sldMk cId="2586058810" sldId="256"/>
            <ac:spMk id="7" creationId="{62D67BB4-7CE9-A0DA-B3FE-51F86B2B03E1}"/>
          </ac:spMkLst>
        </pc:spChg>
        <pc:spChg chg="add del">
          <ac:chgData name="Rachael Phillips" userId="c1c1c4a1fd3fec86" providerId="LiveId" clId="{C75055B9-8B50-47C3-BAD7-C28F1EC02BCD}" dt="2023-01-13T20:56:34.203" v="5192"/>
          <ac:spMkLst>
            <pc:docMk/>
            <pc:sldMk cId="2586058810" sldId="256"/>
            <ac:spMk id="8" creationId="{44962833-2EBB-47A0-9823-D4F8E16EE1CC}"/>
          </ac:spMkLst>
        </pc:spChg>
        <pc:cxnChg chg="add del">
          <ac:chgData name="Rachael Phillips" userId="c1c1c4a1fd3fec86" providerId="LiveId" clId="{C75055B9-8B50-47C3-BAD7-C28F1EC02BCD}" dt="2023-01-13T20:56:34.203" v="5192"/>
          <ac:cxnSpMkLst>
            <pc:docMk/>
            <pc:sldMk cId="2586058810" sldId="256"/>
            <ac:cxnSpMk id="10" creationId="{21FCCE20-1E4F-44FF-87B4-379D391A2D12}"/>
          </ac:cxnSpMkLst>
        </pc:cxnChg>
      </pc:sldChg>
      <pc:sldChg chg="addSp delSp modSp mod setBg delDesignElem">
        <pc:chgData name="Rachael Phillips" userId="c1c1c4a1fd3fec86" providerId="LiveId" clId="{C75055B9-8B50-47C3-BAD7-C28F1EC02BCD}" dt="2023-01-13T20:56:34.203" v="5192"/>
        <pc:sldMkLst>
          <pc:docMk/>
          <pc:sldMk cId="1713219598" sldId="257"/>
        </pc:sldMkLst>
        <pc:spChg chg="mod">
          <ac:chgData name="Rachael Phillips" userId="c1c1c4a1fd3fec86" providerId="LiveId" clId="{C75055B9-8B50-47C3-BAD7-C28F1EC02BCD}" dt="2023-01-13T03:31:08.208" v="3833" actId="2660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Rachael Phillips" userId="c1c1c4a1fd3fec86" providerId="LiveId" clId="{C75055B9-8B50-47C3-BAD7-C28F1EC02BCD}" dt="2023-01-13T03:42:36.483" v="4072" actId="20577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1713219598" sldId="257"/>
            <ac:spMk id="5" creationId="{9AB5BAF8-EA80-4AD4-8D83-5960C299573A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1713219598" sldId="257"/>
            <ac:spMk id="6" creationId="{7C991F00-87A7-45A6-8029-B097FA72498D}"/>
          </ac:spMkLst>
        </pc:spChg>
        <pc:spChg chg="add del">
          <ac:chgData name="Rachael Phillips" userId="c1c1c4a1fd3fec86" providerId="LiveId" clId="{C75055B9-8B50-47C3-BAD7-C28F1EC02BCD}" dt="2023-01-13T20:56:34.203" v="5192"/>
          <ac:spMkLst>
            <pc:docMk/>
            <pc:sldMk cId="1713219598" sldId="257"/>
            <ac:spMk id="11" creationId="{BD4E11C7-7BD5-4045-AC27-3F529BEC73BA}"/>
          </ac:spMkLst>
        </pc:spChg>
        <pc:cxnChg chg="add del">
          <ac:chgData name="Rachael Phillips" userId="c1c1c4a1fd3fec86" providerId="LiveId" clId="{C75055B9-8B50-47C3-BAD7-C28F1EC02BCD}" dt="2023-01-13T20:56:34.203" v="5192"/>
          <ac:cxnSpMkLst>
            <pc:docMk/>
            <pc:sldMk cId="1713219598" sldId="257"/>
            <ac:cxnSpMk id="13" creationId="{21FCCE20-1E4F-44FF-87B4-379D391A2D12}"/>
          </ac:cxnSpMkLst>
        </pc:cxnChg>
      </pc:sldChg>
      <pc:sldChg chg="addSp delSp modSp mod setBg">
        <pc:chgData name="Rachael Phillips" userId="c1c1c4a1fd3fec86" providerId="LiveId" clId="{C75055B9-8B50-47C3-BAD7-C28F1EC02BCD}" dt="2023-01-13T20:56:34.203" v="5192"/>
        <pc:sldMkLst>
          <pc:docMk/>
          <pc:sldMk cId="3571516367" sldId="258"/>
        </pc:sldMkLst>
        <pc:spChg chg="mod ord">
          <ac:chgData name="Rachael Phillips" userId="c1c1c4a1fd3fec86" providerId="LiveId" clId="{C75055B9-8B50-47C3-BAD7-C28F1EC02BCD}" dt="2023-01-13T03:49:45.697" v="4230" actId="1076"/>
          <ac:spMkLst>
            <pc:docMk/>
            <pc:sldMk cId="3571516367" sldId="258"/>
            <ac:spMk id="2" creationId="{0A32731C-311B-46F7-A865-6C3AF6B09A47}"/>
          </ac:spMkLst>
        </pc:spChg>
        <pc:spChg chg="mod ord">
          <ac:chgData name="Rachael Phillips" userId="c1c1c4a1fd3fec86" providerId="LiveId" clId="{C75055B9-8B50-47C3-BAD7-C28F1EC02BCD}" dt="2023-01-13T04:15:15.560" v="4943" actId="113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3571516367" sldId="258"/>
            <ac:spMk id="6" creationId="{7BC1787E-7110-4989-B0B8-DD4E0ACC09DF}"/>
          </ac:spMkLst>
        </pc:spChg>
        <pc:spChg chg="add del">
          <ac:chgData name="Rachael Phillips" userId="c1c1c4a1fd3fec86" providerId="LiveId" clId="{C75055B9-8B50-47C3-BAD7-C28F1EC02BCD}" dt="2023-01-13T03:31:22.055" v="3836" actId="26606"/>
          <ac:spMkLst>
            <pc:docMk/>
            <pc:sldMk cId="3571516367" sldId="258"/>
            <ac:spMk id="11" creationId="{44962833-2EBB-47A0-9823-D4F8E16EE1CC}"/>
          </ac:spMkLst>
        </pc:spChg>
        <pc:picChg chg="add del mod ord">
          <ac:chgData name="Rachael Phillips" userId="c1c1c4a1fd3fec86" providerId="LiveId" clId="{C75055B9-8B50-47C3-BAD7-C28F1EC02BCD}" dt="2023-01-13T03:45:28.270" v="4150" actId="478"/>
          <ac:picMkLst>
            <pc:docMk/>
            <pc:sldMk cId="3571516367" sldId="258"/>
            <ac:picMk id="8" creationId="{AB502D47-B8E1-0347-C555-DE2240592F12}"/>
          </ac:picMkLst>
        </pc:picChg>
        <pc:picChg chg="add mod">
          <ac:chgData name="Rachael Phillips" userId="c1c1c4a1fd3fec86" providerId="LiveId" clId="{C75055B9-8B50-47C3-BAD7-C28F1EC02BCD}" dt="2023-01-13T03:45:34.390" v="4153" actId="14100"/>
          <ac:picMkLst>
            <pc:docMk/>
            <pc:sldMk cId="3571516367" sldId="258"/>
            <ac:picMk id="9" creationId="{2FB50A81-2C9E-B49C-F74D-1EEF617D9C99}"/>
          </ac:picMkLst>
        </pc:picChg>
        <pc:picChg chg="add mod">
          <ac:chgData name="Rachael Phillips" userId="c1c1c4a1fd3fec86" providerId="LiveId" clId="{C75055B9-8B50-47C3-BAD7-C28F1EC02BCD}" dt="2023-01-13T03:49:19.739" v="4223" actId="14100"/>
          <ac:picMkLst>
            <pc:docMk/>
            <pc:sldMk cId="3571516367" sldId="258"/>
            <ac:picMk id="12" creationId="{1893EEBA-9ACE-E69C-2A4C-0150D925B5E7}"/>
          </ac:picMkLst>
        </pc:picChg>
        <pc:cxnChg chg="add del">
          <ac:chgData name="Rachael Phillips" userId="c1c1c4a1fd3fec86" providerId="LiveId" clId="{C75055B9-8B50-47C3-BAD7-C28F1EC02BCD}" dt="2023-01-13T03:31:22.055" v="3836" actId="26606"/>
          <ac:cxnSpMkLst>
            <pc:docMk/>
            <pc:sldMk cId="3571516367" sldId="258"/>
            <ac:cxnSpMk id="13" creationId="{21FCCE20-1E4F-44FF-87B4-379D391A2D12}"/>
          </ac:cxnSpMkLst>
        </pc:cxnChg>
      </pc:sldChg>
      <pc:sldChg chg="del">
        <pc:chgData name="Rachael Phillips" userId="c1c1c4a1fd3fec86" providerId="LiveId" clId="{C75055B9-8B50-47C3-BAD7-C28F1EC02BCD}" dt="2023-01-10T16:10:08.143" v="582" actId="47"/>
        <pc:sldMkLst>
          <pc:docMk/>
          <pc:sldMk cId="332104327" sldId="259"/>
        </pc:sldMkLst>
      </pc:sldChg>
      <pc:sldChg chg="del">
        <pc:chgData name="Rachael Phillips" userId="c1c1c4a1fd3fec86" providerId="LiveId" clId="{C75055B9-8B50-47C3-BAD7-C28F1EC02BCD}" dt="2023-01-10T16:10:08.901" v="583" actId="47"/>
        <pc:sldMkLst>
          <pc:docMk/>
          <pc:sldMk cId="1663780162" sldId="260"/>
        </pc:sldMkLst>
      </pc:sldChg>
      <pc:sldChg chg="del">
        <pc:chgData name="Rachael Phillips" userId="c1c1c4a1fd3fec86" providerId="LiveId" clId="{C75055B9-8B50-47C3-BAD7-C28F1EC02BCD}" dt="2023-01-10T16:10:09.517" v="584" actId="47"/>
        <pc:sldMkLst>
          <pc:docMk/>
          <pc:sldMk cId="1429429409" sldId="261"/>
        </pc:sldMkLst>
      </pc:sldChg>
      <pc:sldChg chg="addSp delSp modSp mod setBg delDesignElem">
        <pc:chgData name="Rachael Phillips" userId="c1c1c4a1fd3fec86" providerId="LiveId" clId="{C75055B9-8B50-47C3-BAD7-C28F1EC02BCD}" dt="2023-01-13T20:56:34.203" v="5192"/>
        <pc:sldMkLst>
          <pc:docMk/>
          <pc:sldMk cId="379728094" sldId="262"/>
        </pc:sldMkLst>
        <pc:spChg chg="mod">
          <ac:chgData name="Rachael Phillips" userId="c1c1c4a1fd3fec86" providerId="LiveId" clId="{C75055B9-8B50-47C3-BAD7-C28F1EC02BCD}" dt="2023-01-13T03:34:32.552" v="3857" actId="26606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Rachael Phillips" userId="c1c1c4a1fd3fec86" providerId="LiveId" clId="{C75055B9-8B50-47C3-BAD7-C28F1EC02BCD}" dt="2023-01-13T04:10:19.727" v="4633" actId="14100"/>
          <ac:spMkLst>
            <pc:docMk/>
            <pc:sldMk cId="379728094" sldId="262"/>
            <ac:spMk id="3" creationId="{DA8AFAA9-633A-475C-B8ED-840A34F7294D}"/>
          </ac:spMkLst>
        </pc:spChg>
        <pc:spChg chg="add del">
          <ac:chgData name="Rachael Phillips" userId="c1c1c4a1fd3fec86" providerId="LiveId" clId="{C75055B9-8B50-47C3-BAD7-C28F1EC02BCD}" dt="2023-01-13T20:56:34.203" v="5192"/>
          <ac:spMkLst>
            <pc:docMk/>
            <pc:sldMk cId="379728094" sldId="262"/>
            <ac:spMk id="8" creationId="{BD4E11C7-7BD5-4045-AC27-3F529BEC73BA}"/>
          </ac:spMkLst>
        </pc:spChg>
        <pc:picChg chg="add del">
          <ac:chgData name="Rachael Phillips" userId="c1c1c4a1fd3fec86" providerId="LiveId" clId="{C75055B9-8B50-47C3-BAD7-C28F1EC02BCD}" dt="2023-01-13T03:34:29.661" v="3854" actId="26606"/>
          <ac:picMkLst>
            <pc:docMk/>
            <pc:sldMk cId="379728094" sldId="262"/>
            <ac:picMk id="5" creationId="{C4E8809C-466A-558C-34C2-B20EFA4FF90A}"/>
          </ac:picMkLst>
        </pc:picChg>
        <pc:picChg chg="add del">
          <ac:chgData name="Rachael Phillips" userId="c1c1c4a1fd3fec86" providerId="LiveId" clId="{C75055B9-8B50-47C3-BAD7-C28F1EC02BCD}" dt="2023-01-13T03:34:32.499" v="3856" actId="26606"/>
          <ac:picMkLst>
            <pc:docMk/>
            <pc:sldMk cId="379728094" sldId="262"/>
            <ac:picMk id="7" creationId="{E34F21CC-9826-543D-6CC0-CD7C5640F774}"/>
          </ac:picMkLst>
        </pc:picChg>
        <pc:picChg chg="add mod">
          <ac:chgData name="Rachael Phillips" userId="c1c1c4a1fd3fec86" providerId="LiveId" clId="{C75055B9-8B50-47C3-BAD7-C28F1EC02BCD}" dt="2023-01-13T03:36:25.707" v="3872" actId="1076"/>
          <ac:picMkLst>
            <pc:docMk/>
            <pc:sldMk cId="379728094" sldId="262"/>
            <ac:picMk id="1026" creationId="{1CE666FD-2E24-E41E-4182-F8B292D3A2A1}"/>
          </ac:picMkLst>
        </pc:picChg>
        <pc:picChg chg="add del mod">
          <ac:chgData name="Rachael Phillips" userId="c1c1c4a1fd3fec86" providerId="LiveId" clId="{C75055B9-8B50-47C3-BAD7-C28F1EC02BCD}" dt="2023-01-12T00:57:42.733" v="3790" actId="478"/>
          <ac:picMkLst>
            <pc:docMk/>
            <pc:sldMk cId="379728094" sldId="262"/>
            <ac:picMk id="1026" creationId="{D8B2B7CA-7D0F-FBF5-B53E-1F5FA6854BB4}"/>
          </ac:picMkLst>
        </pc:picChg>
        <pc:picChg chg="add del mod">
          <ac:chgData name="Rachael Phillips" userId="c1c1c4a1fd3fec86" providerId="LiveId" clId="{C75055B9-8B50-47C3-BAD7-C28F1EC02BCD}" dt="2023-01-12T00:57:40.799" v="3789" actId="478"/>
          <ac:picMkLst>
            <pc:docMk/>
            <pc:sldMk cId="379728094" sldId="262"/>
            <ac:picMk id="1028" creationId="{2A81C87A-5E80-4238-3E00-701AACB317F1}"/>
          </ac:picMkLst>
        </pc:picChg>
        <pc:picChg chg="add mod">
          <ac:chgData name="Rachael Phillips" userId="c1c1c4a1fd3fec86" providerId="LiveId" clId="{C75055B9-8B50-47C3-BAD7-C28F1EC02BCD}" dt="2023-01-13T03:36:28.384" v="3873" actId="1076"/>
          <ac:picMkLst>
            <pc:docMk/>
            <pc:sldMk cId="379728094" sldId="262"/>
            <ac:picMk id="1028" creationId="{63460E6B-9EEE-2C6C-E35C-3BA6F93030C5}"/>
          </ac:picMkLst>
        </pc:picChg>
        <pc:picChg chg="add del mod">
          <ac:chgData name="Rachael Phillips" userId="c1c1c4a1fd3fec86" providerId="LiveId" clId="{C75055B9-8B50-47C3-BAD7-C28F1EC02BCD}" dt="2023-01-12T00:56:27.263" v="3786"/>
          <ac:picMkLst>
            <pc:docMk/>
            <pc:sldMk cId="379728094" sldId="262"/>
            <ac:picMk id="1030" creationId="{B964571A-1580-8780-96F4-16B1CBA4A9C7}"/>
          </ac:picMkLst>
        </pc:picChg>
        <pc:cxnChg chg="add del">
          <ac:chgData name="Rachael Phillips" userId="c1c1c4a1fd3fec86" providerId="LiveId" clId="{C75055B9-8B50-47C3-BAD7-C28F1EC02BCD}" dt="2023-01-13T20:56:34.203" v="5192"/>
          <ac:cxnSpMkLst>
            <pc:docMk/>
            <pc:sldMk cId="379728094" sldId="262"/>
            <ac:cxnSpMk id="10" creationId="{21FCCE20-1E4F-44FF-87B4-379D391A2D12}"/>
          </ac:cxnSpMkLst>
        </pc:cxnChg>
      </pc:sldChg>
      <pc:sldChg chg="del">
        <pc:chgData name="Rachael Phillips" userId="c1c1c4a1fd3fec86" providerId="LiveId" clId="{C75055B9-8B50-47C3-BAD7-C28F1EC02BCD}" dt="2023-01-10T16:10:07.176" v="580" actId="47"/>
        <pc:sldMkLst>
          <pc:docMk/>
          <pc:sldMk cId="4055079983" sldId="263"/>
        </pc:sldMkLst>
      </pc:sldChg>
      <pc:sldChg chg="del">
        <pc:chgData name="Rachael Phillips" userId="c1c1c4a1fd3fec86" providerId="LiveId" clId="{C75055B9-8B50-47C3-BAD7-C28F1EC02BCD}" dt="2023-01-10T16:10:06.100" v="579" actId="47"/>
        <pc:sldMkLst>
          <pc:docMk/>
          <pc:sldMk cId="2619301236" sldId="264"/>
        </pc:sldMkLst>
      </pc:sldChg>
      <pc:sldChg chg="addSp delSp modSp mod setBg">
        <pc:chgData name="Rachael Phillips" userId="c1c1c4a1fd3fec86" providerId="LiveId" clId="{C75055B9-8B50-47C3-BAD7-C28F1EC02BCD}" dt="2023-01-13T20:56:34.203" v="5192"/>
        <pc:sldMkLst>
          <pc:docMk/>
          <pc:sldMk cId="744379741" sldId="265"/>
        </pc:sldMkLst>
        <pc:spChg chg="add mod ord">
          <ac:chgData name="Rachael Phillips" userId="c1c1c4a1fd3fec86" providerId="LiveId" clId="{C75055B9-8B50-47C3-BAD7-C28F1EC02BCD}" dt="2023-01-13T04:19:52.022" v="4978" actId="14100"/>
          <ac:spMkLst>
            <pc:docMk/>
            <pc:sldMk cId="744379741" sldId="265"/>
            <ac:spMk id="2" creationId="{08FF4367-EADE-C6CC-AA91-C1AB706A0314}"/>
          </ac:spMkLst>
        </pc:spChg>
        <pc:spChg chg="del">
          <ac:chgData name="Rachael Phillips" userId="c1c1c4a1fd3fec86" providerId="LiveId" clId="{C75055B9-8B50-47C3-BAD7-C28F1EC02BCD}" dt="2023-01-10T15:21:53.475" v="532" actId="478"/>
          <ac:spMkLst>
            <pc:docMk/>
            <pc:sldMk cId="744379741" sldId="265"/>
            <ac:spMk id="2" creationId="{D94A2CD4-732A-43E4-BCB9-CBA2055E0AC6}"/>
          </ac:spMkLst>
        </pc:spChg>
        <pc:spChg chg="del">
          <ac:chgData name="Rachael Phillips" userId="c1c1c4a1fd3fec86" providerId="LiveId" clId="{C75055B9-8B50-47C3-BAD7-C28F1EC02BCD}" dt="2023-01-10T15:21:58.097" v="534" actId="478"/>
          <ac:spMkLst>
            <pc:docMk/>
            <pc:sldMk cId="744379741" sldId="265"/>
            <ac:spMk id="3" creationId="{45FD0450-A909-4CD9-8912-96A19ACEB7CB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744379741" sldId="265"/>
            <ac:spMk id="4" creationId="{DA53D834-F1E2-4848-8093-D412A7B081AF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744379741" sldId="265"/>
            <ac:spMk id="5" creationId="{3555A49C-96F4-440D-B89E-A0AE94F70108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744379741" sldId="265"/>
            <ac:spMk id="6" creationId="{F2A39FA3-9AE3-4689-A469-B7D2DFCCC2D9}"/>
          </ac:spMkLst>
        </pc:spChg>
        <pc:spChg chg="add del mod">
          <ac:chgData name="Rachael Phillips" userId="c1c1c4a1fd3fec86" providerId="LiveId" clId="{C75055B9-8B50-47C3-BAD7-C28F1EC02BCD}" dt="2023-01-10T15:21:56.057" v="533" actId="478"/>
          <ac:spMkLst>
            <pc:docMk/>
            <pc:sldMk cId="744379741" sldId="265"/>
            <ac:spMk id="8" creationId="{E17A2CF4-0705-E6F3-328D-B2BA439BBAC5}"/>
          </ac:spMkLst>
        </pc:spChg>
        <pc:spChg chg="add del mod">
          <ac:chgData name="Rachael Phillips" userId="c1c1c4a1fd3fec86" providerId="LiveId" clId="{C75055B9-8B50-47C3-BAD7-C28F1EC02BCD}" dt="2023-01-10T15:22:05.230" v="535" actId="478"/>
          <ac:spMkLst>
            <pc:docMk/>
            <pc:sldMk cId="744379741" sldId="265"/>
            <ac:spMk id="10" creationId="{CA76E763-C908-59FA-6C47-B1F164DB236E}"/>
          </ac:spMkLst>
        </pc:spChg>
        <pc:spChg chg="add mod">
          <ac:chgData name="Rachael Phillips" userId="c1c1c4a1fd3fec86" providerId="LiveId" clId="{C75055B9-8B50-47C3-BAD7-C28F1EC02BCD}" dt="2023-01-13T04:19:17.564" v="4968" actId="26606"/>
          <ac:spMkLst>
            <pc:docMk/>
            <pc:sldMk cId="744379741" sldId="265"/>
            <ac:spMk id="11" creationId="{7642D842-7D9D-DD91-C3E3-739444645B0D}"/>
          </ac:spMkLst>
        </pc:spChg>
        <pc:spChg chg="add del mod">
          <ac:chgData name="Rachael Phillips" userId="c1c1c4a1fd3fec86" providerId="LiveId" clId="{C75055B9-8B50-47C3-BAD7-C28F1EC02BCD}" dt="2023-01-10T16:46:42.578" v="854" actId="478"/>
          <ac:spMkLst>
            <pc:docMk/>
            <pc:sldMk cId="744379741" sldId="265"/>
            <ac:spMk id="12" creationId="{719F54C6-2D96-9458-1F75-1591C30C1B71}"/>
          </ac:spMkLst>
        </pc:spChg>
        <pc:spChg chg="add del">
          <ac:chgData name="Rachael Phillips" userId="c1c1c4a1fd3fec86" providerId="LiveId" clId="{C75055B9-8B50-47C3-BAD7-C28F1EC02BCD}" dt="2023-01-13T04:19:17.564" v="4968" actId="26606"/>
          <ac:spMkLst>
            <pc:docMk/>
            <pc:sldMk cId="744379741" sldId="265"/>
            <ac:spMk id="16" creationId="{15045B1D-AED4-407C-BC82-BF20E4E4FF38}"/>
          </ac:spMkLst>
        </pc:spChg>
        <pc:picChg chg="add mod ord">
          <ac:chgData name="Rachael Phillips" userId="c1c1c4a1fd3fec86" providerId="LiveId" clId="{C75055B9-8B50-47C3-BAD7-C28F1EC02BCD}" dt="2023-01-13T04:20:00.367" v="4980" actId="1076"/>
          <ac:picMkLst>
            <pc:docMk/>
            <pc:sldMk cId="744379741" sldId="265"/>
            <ac:picMk id="7" creationId="{CE581739-1BC8-712A-4E55-B8889D090653}"/>
          </ac:picMkLst>
        </pc:picChg>
      </pc:sldChg>
      <pc:sldChg chg="del">
        <pc:chgData name="Rachael Phillips" userId="c1c1c4a1fd3fec86" providerId="LiveId" clId="{C75055B9-8B50-47C3-BAD7-C28F1EC02BCD}" dt="2023-01-10T16:10:10.108" v="585" actId="47"/>
        <pc:sldMkLst>
          <pc:docMk/>
          <pc:sldMk cId="1742861620" sldId="266"/>
        </pc:sldMkLst>
      </pc:sldChg>
      <pc:sldChg chg="del">
        <pc:chgData name="Rachael Phillips" userId="c1c1c4a1fd3fec86" providerId="LiveId" clId="{C75055B9-8B50-47C3-BAD7-C28F1EC02BCD}" dt="2023-01-10T05:09:00.192" v="269" actId="47"/>
        <pc:sldMkLst>
          <pc:docMk/>
          <pc:sldMk cId="2303579910" sldId="268"/>
        </pc:sldMkLst>
      </pc:sldChg>
      <pc:sldChg chg="addSp delSp modSp mod setBg">
        <pc:chgData name="Rachael Phillips" userId="c1c1c4a1fd3fec86" providerId="LiveId" clId="{C75055B9-8B50-47C3-BAD7-C28F1EC02BCD}" dt="2023-01-13T20:59:40.824" v="5196" actId="207"/>
        <pc:sldMkLst>
          <pc:docMk/>
          <pc:sldMk cId="2499682613" sldId="269"/>
        </pc:sldMkLst>
        <pc:spChg chg="mod">
          <ac:chgData name="Rachael Phillips" userId="c1c1c4a1fd3fec86" providerId="LiveId" clId="{C75055B9-8B50-47C3-BAD7-C28F1EC02BCD}" dt="2023-01-13T20:56:50.651" v="5194" actId="207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Rachael Phillips" userId="c1c1c4a1fd3fec86" providerId="LiveId" clId="{C75055B9-8B50-47C3-BAD7-C28F1EC02BCD}" dt="2023-01-10T06:25:24.423" v="517" actId="478"/>
          <ac:spMkLst>
            <pc:docMk/>
            <pc:sldMk cId="2499682613" sldId="269"/>
            <ac:spMk id="5" creationId="{DC246BDA-23FF-FEE6-AD9D-9140E7544267}"/>
          </ac:spMkLst>
        </pc:spChg>
        <pc:spChg chg="mod">
          <ac:chgData name="Rachael Phillips" userId="c1c1c4a1fd3fec86" providerId="LiveId" clId="{C75055B9-8B50-47C3-BAD7-C28F1EC02BCD}" dt="2023-01-13T20:56:42.826" v="5193" actId="26606"/>
          <ac:spMkLst>
            <pc:docMk/>
            <pc:sldMk cId="2499682613" sldId="269"/>
            <ac:spMk id="7" creationId="{E7F1AE66-47AA-4110-86B9-0626D4953989}"/>
          </ac:spMkLst>
        </pc:spChg>
        <pc:spChg chg="mod">
          <ac:chgData name="Rachael Phillips" userId="c1c1c4a1fd3fec86" providerId="LiveId" clId="{C75055B9-8B50-47C3-BAD7-C28F1EC02BCD}" dt="2023-01-13T20:56:42.826" v="5193" actId="26606"/>
          <ac:spMkLst>
            <pc:docMk/>
            <pc:sldMk cId="2499682613" sldId="269"/>
            <ac:spMk id="8" creationId="{8BA5A93F-DCAE-40B8-8E94-3239A1A6A21A}"/>
          </ac:spMkLst>
        </pc:spChg>
        <pc:spChg chg="mod">
          <ac:chgData name="Rachael Phillips" userId="c1c1c4a1fd3fec86" providerId="LiveId" clId="{C75055B9-8B50-47C3-BAD7-C28F1EC02BCD}" dt="2023-01-13T20:56:42.826" v="5193" actId="26606"/>
          <ac:spMkLst>
            <pc:docMk/>
            <pc:sldMk cId="2499682613" sldId="269"/>
            <ac:spMk id="9" creationId="{03091613-153A-4005-9F4D-2F185AE5F7BF}"/>
          </ac:spMkLst>
        </pc:spChg>
        <pc:graphicFrameChg chg="del modGraphic">
          <ac:chgData name="Rachael Phillips" userId="c1c1c4a1fd3fec86" providerId="LiveId" clId="{C75055B9-8B50-47C3-BAD7-C28F1EC02BCD}" dt="2023-01-10T06:25:22.316" v="516" actId="478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graphicFrameChg chg="add del mod modGraphic">
          <ac:chgData name="Rachael Phillips" userId="c1c1c4a1fd3fec86" providerId="LiveId" clId="{C75055B9-8B50-47C3-BAD7-C28F1EC02BCD}" dt="2023-01-13T20:59:40.824" v="5196" actId="207"/>
          <ac:graphicFrameMkLst>
            <pc:docMk/>
            <pc:sldMk cId="2499682613" sldId="269"/>
            <ac:graphicFrameMk id="6" creationId="{FA0625E1-8977-931B-A0A9-8FAB878F3938}"/>
          </ac:graphicFrameMkLst>
        </pc:graphicFrameChg>
      </pc:sldChg>
      <pc:sldChg chg="del">
        <pc:chgData name="Rachael Phillips" userId="c1c1c4a1fd3fec86" providerId="LiveId" clId="{C75055B9-8B50-47C3-BAD7-C28F1EC02BCD}" dt="2023-01-10T16:10:07.791" v="581" actId="47"/>
        <pc:sldMkLst>
          <pc:docMk/>
          <pc:sldMk cId="2896385493" sldId="270"/>
        </pc:sldMkLst>
      </pc:sldChg>
      <pc:sldChg chg="addSp delSp modSp mod">
        <pc:chgData name="Rachael Phillips" userId="c1c1c4a1fd3fec86" providerId="LiveId" clId="{C75055B9-8B50-47C3-BAD7-C28F1EC02BCD}" dt="2023-01-13T20:56:34.203" v="5192"/>
        <pc:sldMkLst>
          <pc:docMk/>
          <pc:sldMk cId="1969787568" sldId="271"/>
        </pc:sldMkLst>
        <pc:spChg chg="mod">
          <ac:chgData name="Rachael Phillips" userId="c1c1c4a1fd3fec86" providerId="LiveId" clId="{C75055B9-8B50-47C3-BAD7-C28F1EC02BCD}" dt="2023-01-13T04:25:19.298" v="5027" actId="1076"/>
          <ac:spMkLst>
            <pc:docMk/>
            <pc:sldMk cId="1969787568" sldId="271"/>
            <ac:spMk id="2" creationId="{8BDF1EDE-5423-435C-B149-87AB1BC22B83}"/>
          </ac:spMkLst>
        </pc:spChg>
        <pc:spChg chg="del mod">
          <ac:chgData name="Rachael Phillips" userId="c1c1c4a1fd3fec86" providerId="LiveId" clId="{C75055B9-8B50-47C3-BAD7-C28F1EC02BCD}" dt="2023-01-13T20:48:57.435" v="5120" actId="21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1969787568" sldId="271"/>
            <ac:spMk id="4" creationId="{A47C7382-18E7-4821-8C61-461D6BBE08FC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1969787568" sldId="271"/>
            <ac:spMk id="5" creationId="{3990FA1B-5022-47AB-A0AE-8F5C5797997C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1969787568" sldId="271"/>
            <ac:spMk id="6" creationId="{4C127D99-645F-4FCF-9573-FDFE2A344FA9}"/>
          </ac:spMkLst>
        </pc:spChg>
        <pc:spChg chg="add del mod">
          <ac:chgData name="Rachael Phillips" userId="c1c1c4a1fd3fec86" providerId="LiveId" clId="{C75055B9-8B50-47C3-BAD7-C28F1EC02BCD}" dt="2023-01-13T20:49:03.187" v="5121" actId="478"/>
          <ac:spMkLst>
            <pc:docMk/>
            <pc:sldMk cId="1969787568" sldId="271"/>
            <ac:spMk id="8" creationId="{78FCA8B2-68EF-3D8C-B35D-3BAB5A41A9A6}"/>
          </ac:spMkLst>
        </pc:spChg>
      </pc:sldChg>
      <pc:sldChg chg="add del">
        <pc:chgData name="Rachael Phillips" userId="c1c1c4a1fd3fec86" providerId="LiveId" clId="{C75055B9-8B50-47C3-BAD7-C28F1EC02BCD}" dt="2023-01-10T16:12:10.953" v="725" actId="47"/>
        <pc:sldMkLst>
          <pc:docMk/>
          <pc:sldMk cId="2718997233" sldId="272"/>
        </pc:sldMkLst>
      </pc:sldChg>
      <pc:sldChg chg="modSp add mod">
        <pc:chgData name="Rachael Phillips" userId="c1c1c4a1fd3fec86" providerId="LiveId" clId="{C75055B9-8B50-47C3-BAD7-C28F1EC02BCD}" dt="2023-01-13T21:42:49.185" v="5264" actId="1076"/>
        <pc:sldMkLst>
          <pc:docMk/>
          <pc:sldMk cId="2889474241" sldId="272"/>
        </pc:sldMkLst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2889474241" sldId="272"/>
            <ac:spMk id="2" creationId="{0A32731C-311B-46F7-A865-6C3AF6B09A47}"/>
          </ac:spMkLst>
        </pc:spChg>
        <pc:spChg chg="mod">
          <ac:chgData name="Rachael Phillips" userId="c1c1c4a1fd3fec86" providerId="LiveId" clId="{C75055B9-8B50-47C3-BAD7-C28F1EC02BCD}" dt="2023-01-13T21:42:49.185" v="5264" actId="1076"/>
          <ac:spMkLst>
            <pc:docMk/>
            <pc:sldMk cId="2889474241" sldId="272"/>
            <ac:spMk id="3" creationId="{9D5232F9-FD00-464A-9F17-619C91AEF8F3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2889474241" sldId="272"/>
            <ac:spMk id="4" creationId="{70E12647-CCB2-45E2-A9CB-A868F490497E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2889474241" sldId="272"/>
            <ac:spMk id="5" creationId="{8D51ED20-04D4-4894-B0C2-9C541A61A734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2889474241" sldId="272"/>
            <ac:spMk id="6" creationId="{7BC1787E-7110-4989-B0B8-DD4E0ACC09DF}"/>
          </ac:spMkLst>
        </pc:spChg>
      </pc:sldChg>
      <pc:sldChg chg="addSp delSp modSp add mod setBg delDesignElem">
        <pc:chgData name="Rachael Phillips" userId="c1c1c4a1fd3fec86" providerId="LiveId" clId="{C75055B9-8B50-47C3-BAD7-C28F1EC02BCD}" dt="2023-01-13T20:56:34.203" v="5192"/>
        <pc:sldMkLst>
          <pc:docMk/>
          <pc:sldMk cId="3598620693" sldId="273"/>
        </pc:sldMkLst>
        <pc:spChg chg="mod ord">
          <ac:chgData name="Rachael Phillips" userId="c1c1c4a1fd3fec86" providerId="LiveId" clId="{C75055B9-8B50-47C3-BAD7-C28F1EC02BCD}" dt="2023-01-13T04:22:22.630" v="5007" actId="14100"/>
          <ac:spMkLst>
            <pc:docMk/>
            <pc:sldMk cId="3598620693" sldId="273"/>
            <ac:spMk id="2" creationId="{08FF4367-EADE-C6CC-AA91-C1AB706A0314}"/>
          </ac:spMkLst>
        </pc:spChg>
        <pc:spChg chg="mod">
          <ac:chgData name="Rachael Phillips" userId="c1c1c4a1fd3fec86" providerId="LiveId" clId="{C75055B9-8B50-47C3-BAD7-C28F1EC02BCD}" dt="2023-01-13T04:21:39.027" v="4989" actId="26606"/>
          <ac:spMkLst>
            <pc:docMk/>
            <pc:sldMk cId="3598620693" sldId="273"/>
            <ac:spMk id="4" creationId="{DA53D834-F1E2-4848-8093-D412A7B081AF}"/>
          </ac:spMkLst>
        </pc:spChg>
        <pc:spChg chg="mod">
          <ac:chgData name="Rachael Phillips" userId="c1c1c4a1fd3fec86" providerId="LiveId" clId="{C75055B9-8B50-47C3-BAD7-C28F1EC02BCD}" dt="2023-01-13T04:21:39.027" v="4989" actId="26606"/>
          <ac:spMkLst>
            <pc:docMk/>
            <pc:sldMk cId="3598620693" sldId="273"/>
            <ac:spMk id="5" creationId="{3555A49C-96F4-440D-B89E-A0AE94F70108}"/>
          </ac:spMkLst>
        </pc:spChg>
        <pc:spChg chg="mod">
          <ac:chgData name="Rachael Phillips" userId="c1c1c4a1fd3fec86" providerId="LiveId" clId="{C75055B9-8B50-47C3-BAD7-C28F1EC02BCD}" dt="2023-01-13T04:21:39.027" v="4989" actId="26606"/>
          <ac:spMkLst>
            <pc:docMk/>
            <pc:sldMk cId="3598620693" sldId="273"/>
            <ac:spMk id="6" creationId="{F2A39FA3-9AE3-4689-A469-B7D2DFCCC2D9}"/>
          </ac:spMkLst>
        </pc:spChg>
        <pc:spChg chg="mod">
          <ac:chgData name="Rachael Phillips" userId="c1c1c4a1fd3fec86" providerId="LiveId" clId="{C75055B9-8B50-47C3-BAD7-C28F1EC02BCD}" dt="2023-01-13T04:22:18.477" v="5006" actId="1076"/>
          <ac:spMkLst>
            <pc:docMk/>
            <pc:sldMk cId="3598620693" sldId="273"/>
            <ac:spMk id="11" creationId="{7642D842-7D9D-DD91-C3E3-739444645B0D}"/>
          </ac:spMkLst>
        </pc:spChg>
        <pc:spChg chg="add del">
          <ac:chgData name="Rachael Phillips" userId="c1c1c4a1fd3fec86" providerId="LiveId" clId="{C75055B9-8B50-47C3-BAD7-C28F1EC02BCD}" dt="2023-01-13T20:56:34.203" v="5192"/>
          <ac:spMkLst>
            <pc:docMk/>
            <pc:sldMk cId="3598620693" sldId="273"/>
            <ac:spMk id="16" creationId="{0F164E5A-ABC0-4A97-86CA-5F7C26615F3C}"/>
          </ac:spMkLst>
        </pc:spChg>
        <pc:spChg chg="add del">
          <ac:chgData name="Rachael Phillips" userId="c1c1c4a1fd3fec86" providerId="LiveId" clId="{C75055B9-8B50-47C3-BAD7-C28F1EC02BCD}" dt="2023-01-13T20:56:34.203" v="5192"/>
          <ac:spMkLst>
            <pc:docMk/>
            <pc:sldMk cId="3598620693" sldId="273"/>
            <ac:spMk id="18" creationId="{C2393E8D-D10F-4FE1-AC21-8B44BEB50089}"/>
          </ac:spMkLst>
        </pc:spChg>
        <pc:picChg chg="add mod ord">
          <ac:chgData name="Rachael Phillips" userId="c1c1c4a1fd3fec86" providerId="LiveId" clId="{C75055B9-8B50-47C3-BAD7-C28F1EC02BCD}" dt="2023-01-13T04:21:39.027" v="4989" actId="26606"/>
          <ac:picMkLst>
            <pc:docMk/>
            <pc:sldMk cId="3598620693" sldId="273"/>
            <ac:picMk id="7" creationId="{8F0EEBDA-C125-CD3F-F108-C9F7D2FEA2BC}"/>
          </ac:picMkLst>
        </pc:picChg>
      </pc:sldChg>
      <pc:sldChg chg="addSp modSp add mod">
        <pc:chgData name="Rachael Phillips" userId="c1c1c4a1fd3fec86" providerId="LiveId" clId="{C75055B9-8B50-47C3-BAD7-C28F1EC02BCD}" dt="2023-01-13T21:42:08.245" v="5240" actId="20577"/>
        <pc:sldMkLst>
          <pc:docMk/>
          <pc:sldMk cId="1196141054" sldId="274"/>
        </pc:sldMkLst>
        <pc:spChg chg="mod">
          <ac:chgData name="Rachael Phillips" userId="c1c1c4a1fd3fec86" providerId="LiveId" clId="{C75055B9-8B50-47C3-BAD7-C28F1EC02BCD}" dt="2023-01-13T21:42:08.245" v="5240" actId="20577"/>
          <ac:spMkLst>
            <pc:docMk/>
            <pc:sldMk cId="1196141054" sldId="274"/>
            <ac:spMk id="2" creationId="{08FF4367-EADE-C6CC-AA91-C1AB706A0314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1196141054" sldId="274"/>
            <ac:spMk id="4" creationId="{DA53D834-F1E2-4848-8093-D412A7B081AF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1196141054" sldId="274"/>
            <ac:spMk id="5" creationId="{3555A49C-96F4-440D-B89E-A0AE94F70108}"/>
          </ac:spMkLst>
        </pc:spChg>
        <pc:spChg chg="mod">
          <ac:chgData name="Rachael Phillips" userId="c1c1c4a1fd3fec86" providerId="LiveId" clId="{C75055B9-8B50-47C3-BAD7-C28F1EC02BCD}" dt="2023-01-13T20:56:34.203" v="5192"/>
          <ac:spMkLst>
            <pc:docMk/>
            <pc:sldMk cId="1196141054" sldId="274"/>
            <ac:spMk id="6" creationId="{F2A39FA3-9AE3-4689-A469-B7D2DFCCC2D9}"/>
          </ac:spMkLst>
        </pc:spChg>
        <pc:spChg chg="mod">
          <ac:chgData name="Rachael Phillips" userId="c1c1c4a1fd3fec86" providerId="LiveId" clId="{C75055B9-8B50-47C3-BAD7-C28F1EC02BCD}" dt="2023-01-12T00:27:24.790" v="2800" actId="20577"/>
          <ac:spMkLst>
            <pc:docMk/>
            <pc:sldMk cId="1196141054" sldId="274"/>
            <ac:spMk id="11" creationId="{7642D842-7D9D-DD91-C3E3-739444645B0D}"/>
          </ac:spMkLst>
        </pc:spChg>
        <pc:picChg chg="add mod">
          <ac:chgData name="Rachael Phillips" userId="c1c1c4a1fd3fec86" providerId="LiveId" clId="{C75055B9-8B50-47C3-BAD7-C28F1EC02BCD}" dt="2023-01-13T04:23:49.971" v="5016" actId="1076"/>
          <ac:picMkLst>
            <pc:docMk/>
            <pc:sldMk cId="1196141054" sldId="274"/>
            <ac:picMk id="2050" creationId="{FE1E428E-07CC-CE99-2495-EE625D808254}"/>
          </ac:picMkLst>
        </pc:picChg>
        <pc:picChg chg="add mod">
          <ac:chgData name="Rachael Phillips" userId="c1c1c4a1fd3fec86" providerId="LiveId" clId="{C75055B9-8B50-47C3-BAD7-C28F1EC02BCD}" dt="2023-01-13T04:24:02.054" v="5018" actId="1076"/>
          <ac:picMkLst>
            <pc:docMk/>
            <pc:sldMk cId="1196141054" sldId="274"/>
            <ac:picMk id="2052" creationId="{F5156080-EC64-7C44-0EFC-70C3C51D8929}"/>
          </ac:picMkLst>
        </pc:picChg>
      </pc:sldChg>
      <pc:sldChg chg="modSp add del mod">
        <pc:chgData name="Rachael Phillips" userId="c1c1c4a1fd3fec86" providerId="LiveId" clId="{C75055B9-8B50-47C3-BAD7-C28F1EC02BCD}" dt="2023-01-13T03:54:38.254" v="4234" actId="47"/>
        <pc:sldMkLst>
          <pc:docMk/>
          <pc:sldMk cId="1296120990" sldId="275"/>
        </pc:sldMkLst>
        <pc:spChg chg="mod">
          <ac:chgData name="Rachael Phillips" userId="c1c1c4a1fd3fec86" providerId="LiveId" clId="{C75055B9-8B50-47C3-BAD7-C28F1EC02BCD}" dt="2023-01-13T03:40:44.959" v="4026" actId="20577"/>
          <ac:spMkLst>
            <pc:docMk/>
            <pc:sldMk cId="1296120990" sldId="275"/>
            <ac:spMk id="2" creationId="{B1FE5F11-B7B9-4B80-8C6A-A8A7A7190B77}"/>
          </ac:spMkLst>
        </pc:spChg>
      </pc:sldChg>
      <pc:sldChg chg="addSp delSp modSp add mod addAnim delAnim delDesignElem">
        <pc:chgData name="Rachael Phillips" userId="c1c1c4a1fd3fec86" providerId="LiveId" clId="{C75055B9-8B50-47C3-BAD7-C28F1EC02BCD}" dt="2023-01-13T20:56:34.203" v="5192"/>
        <pc:sldMkLst>
          <pc:docMk/>
          <pc:sldMk cId="3399852694" sldId="275"/>
        </pc:sldMkLst>
        <pc:spChg chg="del">
          <ac:chgData name="Rachael Phillips" userId="c1c1c4a1fd3fec86" providerId="LiveId" clId="{C75055B9-8B50-47C3-BAD7-C28F1EC02BCD}" dt="2023-01-13T20:21:40.425" v="5029" actId="478"/>
          <ac:spMkLst>
            <pc:docMk/>
            <pc:sldMk cId="3399852694" sldId="275"/>
            <ac:spMk id="2" creationId="{CFE75451-6A4B-484B-9ED1-353CCE25B0F4}"/>
          </ac:spMkLst>
        </pc:spChg>
        <pc:spChg chg="add del mod">
          <ac:chgData name="Rachael Phillips" userId="c1c1c4a1fd3fec86" providerId="LiveId" clId="{C75055B9-8B50-47C3-BAD7-C28F1EC02BCD}" dt="2023-01-13T20:50:02.410" v="5172" actId="478"/>
          <ac:spMkLst>
            <pc:docMk/>
            <pc:sldMk cId="3399852694" sldId="275"/>
            <ac:spMk id="3" creationId="{0236A1B4-B8D1-4A72-8E20-0703F54BF1FE}"/>
          </ac:spMkLst>
        </pc:spChg>
        <pc:spChg chg="add del mod">
          <ac:chgData name="Rachael Phillips" userId="c1c1c4a1fd3fec86" providerId="LiveId" clId="{C75055B9-8B50-47C3-BAD7-C28F1EC02BCD}" dt="2023-01-13T20:21:42.198" v="5031" actId="478"/>
          <ac:spMkLst>
            <pc:docMk/>
            <pc:sldMk cId="3399852694" sldId="275"/>
            <ac:spMk id="5" creationId="{98365E76-EEB9-20B8-201C-1AB3D4971DBC}"/>
          </ac:spMkLst>
        </pc:spChg>
        <pc:spChg chg="del">
          <ac:chgData name="Rachael Phillips" userId="c1c1c4a1fd3fec86" providerId="LiveId" clId="{C75055B9-8B50-47C3-BAD7-C28F1EC02BCD}" dt="2023-01-13T20:56:34.203" v="5192"/>
          <ac:spMkLst>
            <pc:docMk/>
            <pc:sldMk cId="3399852694" sldId="275"/>
            <ac:spMk id="8" creationId="{44962833-2EBB-47A0-9823-D4F8E16EE1CC}"/>
          </ac:spMkLst>
        </pc:spChg>
        <pc:spChg chg="add del mod">
          <ac:chgData name="Rachael Phillips" userId="c1c1c4a1fd3fec86" providerId="LiveId" clId="{C75055B9-8B50-47C3-BAD7-C28F1EC02BCD}" dt="2023-01-13T20:49:18.823" v="5125" actId="478"/>
          <ac:spMkLst>
            <pc:docMk/>
            <pc:sldMk cId="3399852694" sldId="275"/>
            <ac:spMk id="11" creationId="{F149599A-07C9-7CC8-86D4-249531109C1A}"/>
          </ac:spMkLst>
        </pc:spChg>
        <pc:spChg chg="add mod">
          <ac:chgData name="Rachael Phillips" userId="c1c1c4a1fd3fec86" providerId="LiveId" clId="{C75055B9-8B50-47C3-BAD7-C28F1EC02BCD}" dt="2023-01-13T20:49:40.564" v="5162" actId="14100"/>
          <ac:spMkLst>
            <pc:docMk/>
            <pc:sldMk cId="3399852694" sldId="275"/>
            <ac:spMk id="12" creationId="{5D17C8B9-4B5A-3F19-3C5A-68B0377B0C1A}"/>
          </ac:spMkLst>
        </pc:spChg>
        <pc:spChg chg="add del mod">
          <ac:chgData name="Rachael Phillips" userId="c1c1c4a1fd3fec86" providerId="LiveId" clId="{C75055B9-8B50-47C3-BAD7-C28F1EC02BCD}" dt="2023-01-13T20:49:48.409" v="5164" actId="478"/>
          <ac:spMkLst>
            <pc:docMk/>
            <pc:sldMk cId="3399852694" sldId="275"/>
            <ac:spMk id="14" creationId="{B7EFABDE-9178-CF0C-DE2F-19E3DE813DF8}"/>
          </ac:spMkLst>
        </pc:spChg>
        <pc:spChg chg="add del mod">
          <ac:chgData name="Rachael Phillips" userId="c1c1c4a1fd3fec86" providerId="LiveId" clId="{C75055B9-8B50-47C3-BAD7-C28F1EC02BCD}" dt="2023-01-13T20:50:08.398" v="5173" actId="478"/>
          <ac:spMkLst>
            <pc:docMk/>
            <pc:sldMk cId="3399852694" sldId="275"/>
            <ac:spMk id="16" creationId="{C24ED3F1-48F6-5B1B-D380-644C1F102AC8}"/>
          </ac:spMkLst>
        </pc:spChg>
        <pc:picChg chg="add del mod">
          <ac:chgData name="Rachael Phillips" userId="c1c1c4a1fd3fec86" providerId="LiveId" clId="{C75055B9-8B50-47C3-BAD7-C28F1EC02BCD}" dt="2023-01-13T20:53:45.354" v="5183" actId="478"/>
          <ac:picMkLst>
            <pc:docMk/>
            <pc:sldMk cId="3399852694" sldId="275"/>
            <ac:picMk id="6" creationId="{48AFC18A-C89E-7334-9D8E-3092C0574422}"/>
          </ac:picMkLst>
        </pc:picChg>
        <pc:picChg chg="add del mod">
          <ac:chgData name="Rachael Phillips" userId="c1c1c4a1fd3fec86" providerId="LiveId" clId="{C75055B9-8B50-47C3-BAD7-C28F1EC02BCD}" dt="2023-01-13T20:53:41.680" v="5182" actId="478"/>
          <ac:picMkLst>
            <pc:docMk/>
            <pc:sldMk cId="3399852694" sldId="275"/>
            <ac:picMk id="7" creationId="{4D70B13A-D03E-7159-5241-2EE9D7C7FDD0}"/>
          </ac:picMkLst>
        </pc:picChg>
        <pc:picChg chg="add mod modCrop">
          <ac:chgData name="Rachael Phillips" userId="c1c1c4a1fd3fec86" providerId="LiveId" clId="{C75055B9-8B50-47C3-BAD7-C28F1EC02BCD}" dt="2023-01-13T20:53:52.581" v="5186" actId="1076"/>
          <ac:picMkLst>
            <pc:docMk/>
            <pc:sldMk cId="3399852694" sldId="275"/>
            <ac:picMk id="18" creationId="{DD1F99EB-06B3-2145-CC2F-695EDB945775}"/>
          </ac:picMkLst>
        </pc:picChg>
        <pc:cxnChg chg="del">
          <ac:chgData name="Rachael Phillips" userId="c1c1c4a1fd3fec86" providerId="LiveId" clId="{C75055B9-8B50-47C3-BAD7-C28F1EC02BCD}" dt="2023-01-13T20:56:34.203" v="5192"/>
          <ac:cxnSpMkLst>
            <pc:docMk/>
            <pc:sldMk cId="3399852694" sldId="275"/>
            <ac:cxnSpMk id="10" creationId="{21FCCE20-1E4F-44FF-87B4-379D391A2D12}"/>
          </ac:cxnSpMkLst>
        </pc:cxnChg>
      </pc:sldChg>
      <pc:sldMasterChg chg="modSldLayout">
        <pc:chgData name="Rachael Phillips" userId="c1c1c4a1fd3fec86" providerId="LiveId" clId="{C75055B9-8B50-47C3-BAD7-C28F1EC02BCD}" dt="2023-01-13T03:29:10.107" v="3795"/>
        <pc:sldMasterMkLst>
          <pc:docMk/>
          <pc:sldMasterMk cId="3163176758" sldId="2147483669"/>
        </pc:sldMasterMkLst>
        <pc:sldLayoutChg chg="addSp">
          <pc:chgData name="Rachael Phillips" userId="c1c1c4a1fd3fec86" providerId="LiveId" clId="{C75055B9-8B50-47C3-BAD7-C28F1EC02BCD}" dt="2023-01-13T03:29:10.107" v="3795"/>
          <pc:sldLayoutMkLst>
            <pc:docMk/>
            <pc:sldMasterMk cId="3163176758" sldId="2147483669"/>
            <pc:sldLayoutMk cId="54082330" sldId="2147483670"/>
          </pc:sldLayoutMkLst>
          <pc:picChg chg="add">
            <ac:chgData name="Rachael Phillips" userId="c1c1c4a1fd3fec86" providerId="LiveId" clId="{C75055B9-8B50-47C3-BAD7-C28F1EC02BCD}" dt="2023-01-13T03:29:10.107" v="3795"/>
            <ac:picMkLst>
              <pc:docMk/>
              <pc:sldMasterMk cId="3163176758" sldId="2147483669"/>
              <pc:sldLayoutMk cId="54082330" sldId="2147483670"/>
              <ac:picMk id="4" creationId="{E8191319-E61C-3CD8-91B8-EBC725C49C8B}"/>
            </ac:picMkLst>
          </pc:picChg>
        </pc:sldLayoutChg>
      </pc:sldMasterChg>
      <pc:sldMasterChg chg="modSldLayout">
        <pc:chgData name="Rachael Phillips" userId="c1c1c4a1fd3fec86" providerId="LiveId" clId="{C75055B9-8B50-47C3-BAD7-C28F1EC02BCD}" dt="2023-01-13T20:56:34.203" v="5192"/>
        <pc:sldMasterMkLst>
          <pc:docMk/>
          <pc:sldMasterMk cId="3119592234" sldId="2147483689"/>
        </pc:sldMasterMkLst>
        <pc:sldLayoutChg chg="addSp">
          <pc:chgData name="Rachael Phillips" userId="c1c1c4a1fd3fec86" providerId="LiveId" clId="{C75055B9-8B50-47C3-BAD7-C28F1EC02BCD}" dt="2023-01-13T20:56:34.203" v="5192"/>
          <pc:sldLayoutMkLst>
            <pc:docMk/>
            <pc:sldMasterMk cId="3119592234" sldId="2147483689"/>
            <pc:sldLayoutMk cId="2331568163" sldId="2147483690"/>
          </pc:sldLayoutMkLst>
          <pc:picChg chg="add">
            <ac:chgData name="Rachael Phillips" userId="c1c1c4a1fd3fec86" providerId="LiveId" clId="{C75055B9-8B50-47C3-BAD7-C28F1EC02BCD}" dt="2023-01-13T20:56:34.203" v="5192"/>
            <ac:picMkLst>
              <pc:docMk/>
              <pc:sldMasterMk cId="3119592234" sldId="2147483689"/>
              <pc:sldLayoutMk cId="2331568163" sldId="2147483690"/>
              <ac:picMk id="4" creationId="{3DE20E37-7EAF-B591-D103-0FF1AB86F2C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DE20E37-7EAF-B591-D103-0FF1AB86F2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3698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93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05381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6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2823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720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6070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7462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19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5285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327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6156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2955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0102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6110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834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11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92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666" r:id="rId20"/>
    <p:sldLayoutId id="2147483663" r:id="rId21"/>
    <p:sldLayoutId id="2147483662" r:id="rId22"/>
    <p:sldLayoutId id="2147483668" r:id="rId23"/>
    <p:sldLayoutId id="2147483652" r:id="rId24"/>
    <p:sldLayoutId id="2147483660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idjourney.com/home/?callbackUrl=%2Fapp%2F" TargetMode="External"/><Relationship Id="rId3" Type="http://schemas.openxmlformats.org/officeDocument/2006/relationships/hyperlink" Target="https://en.wikipedia.org/wiki/ChatGPT" TargetMode="External"/><Relationship Id="rId7" Type="http://schemas.openxmlformats.org/officeDocument/2006/relationships/hyperlink" Target="https://chat.openai.com/" TargetMode="External"/><Relationship Id="rId2" Type="http://schemas.openxmlformats.org/officeDocument/2006/relationships/hyperlink" Target="https://learnchatgpt.com/who-created-chatgp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ZmuHnoBNa-8" TargetMode="External"/><Relationship Id="rId5" Type="http://schemas.openxmlformats.org/officeDocument/2006/relationships/hyperlink" Target="https://www.hitc.com/en-gb/2022/12/07/who-owns-openai-chatgpt-and-when-did-it-launch/" TargetMode="External"/><Relationship Id="rId4" Type="http://schemas.openxmlformats.org/officeDocument/2006/relationships/hyperlink" Target="https://www.youtube.com/watch?v=5_tBWIZ8S_A" TargetMode="External"/><Relationship Id="rId9" Type="http://schemas.openxmlformats.org/officeDocument/2006/relationships/hyperlink" Target="https://bookbolt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chael.aphillips@outlook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hyperlink" Target="http://www.rachaelphillipsdataexpert.com/" TargetMode="External"/><Relationship Id="rId4" Type="http://schemas.openxmlformats.org/officeDocument/2006/relationships/hyperlink" Target="mailto:rphillips@microsof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1388442"/>
            <a:ext cx="6290687" cy="4081117"/>
          </a:xfrm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sz="7200" dirty="0" err="1">
                <a:solidFill>
                  <a:schemeClr val="tx1">
                    <a:lumMod val="95000"/>
                  </a:schemeClr>
                </a:solidFill>
              </a:rPr>
              <a:t>ChatGPT</a:t>
            </a:r>
            <a:r>
              <a:rPr lang="en-US" sz="7200" dirty="0">
                <a:solidFill>
                  <a:schemeClr val="tx1">
                    <a:lumMod val="95000"/>
                  </a:schemeClr>
                </a:solidFill>
              </a:rPr>
              <a:t> and How  You Can Make Money With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16634"/>
            <a:ext cx="2895646" cy="424732"/>
          </a:xfrm>
        </p:spPr>
        <p:txBody>
          <a:bodyPr anchor="ctr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Rachael Phillips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5445722" cy="1421928"/>
          </a:xfrm>
        </p:spPr>
        <p:txBody>
          <a:bodyPr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668" y="498581"/>
            <a:ext cx="8735172" cy="3790781"/>
          </a:xfr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Who created </a:t>
            </a:r>
            <a:r>
              <a:rPr lang="en-US" sz="1400" dirty="0" err="1">
                <a:hlinkClick r:id="rId2"/>
              </a:rPr>
              <a:t>ChatGPT</a:t>
            </a:r>
            <a:r>
              <a:rPr lang="en-US" sz="1400" dirty="0">
                <a:hlinkClick r:id="rId2"/>
              </a:rPr>
              <a:t>? Origins of ChatGPT and GPT Model (learnchatgpt.com)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learnchatgpt.com</a:t>
            </a:r>
            <a:r>
              <a:rPr lang="en-US" sz="1400" dirty="0">
                <a:hlinkClick r:id="rId2"/>
              </a:rPr>
              <a:t>/who-created-</a:t>
            </a:r>
            <a:r>
              <a:rPr lang="en-US" sz="1400" dirty="0" err="1">
                <a:hlinkClick r:id="rId2"/>
              </a:rPr>
              <a:t>chatgpt</a:t>
            </a:r>
            <a:r>
              <a:rPr lang="en-US" sz="1400" dirty="0">
                <a:hlinkClick r:id="rId2"/>
              </a:rPr>
              <a:t>/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ChatGPT – Wikipedia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en.wikipedia.org</a:t>
            </a:r>
            <a:r>
              <a:rPr lang="en-US" sz="1400" dirty="0">
                <a:hlinkClick r:id="rId3"/>
              </a:rPr>
              <a:t>/wiki/</a:t>
            </a:r>
            <a:r>
              <a:rPr lang="en-US" sz="1400" dirty="0" err="1">
                <a:hlinkClick r:id="rId3"/>
              </a:rPr>
              <a:t>ChatGPT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4 GENIUS Ways To Make Money with ChatGPT (Must See) 🤯 – YouTube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www.youtube.com</a:t>
            </a:r>
            <a:r>
              <a:rPr lang="en-US" sz="1400" dirty="0">
                <a:hlinkClick r:id="rId4"/>
              </a:rPr>
              <a:t>/</a:t>
            </a:r>
            <a:r>
              <a:rPr lang="en-US" sz="1400" dirty="0" err="1">
                <a:hlinkClick r:id="rId4"/>
              </a:rPr>
              <a:t>watch?v</a:t>
            </a:r>
            <a:r>
              <a:rPr lang="en-US" sz="1400" dirty="0">
                <a:hlinkClick r:id="rId4"/>
              </a:rPr>
              <a:t>=5_tBWIZ8S_A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Who owns </a:t>
            </a:r>
            <a:r>
              <a:rPr lang="en-US" sz="1400" dirty="0" err="1">
                <a:hlinkClick r:id="rId5"/>
              </a:rPr>
              <a:t>OpenAI</a:t>
            </a:r>
            <a:r>
              <a:rPr lang="en-US" sz="1400" dirty="0">
                <a:hlinkClick r:id="rId5"/>
              </a:rPr>
              <a:t> </a:t>
            </a:r>
            <a:r>
              <a:rPr lang="en-US" sz="1400" dirty="0" err="1">
                <a:hlinkClick r:id="rId5"/>
              </a:rPr>
              <a:t>ChatGPT</a:t>
            </a:r>
            <a:r>
              <a:rPr lang="en-US" sz="1400" dirty="0">
                <a:hlinkClick r:id="rId5"/>
              </a:rPr>
              <a:t> and when did it launch? (hitc.com)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5"/>
              </a:rPr>
              <a:t>https://</a:t>
            </a:r>
            <a:r>
              <a:rPr lang="en-US" sz="1400" dirty="0" err="1">
                <a:hlinkClick r:id="rId5"/>
              </a:rPr>
              <a:t>www.hitc.com</a:t>
            </a:r>
            <a:r>
              <a:rPr lang="en-US" sz="1400" dirty="0">
                <a:hlinkClick r:id="rId5"/>
              </a:rPr>
              <a:t>/</a:t>
            </a:r>
            <a:r>
              <a:rPr lang="en-US" sz="1400" dirty="0" err="1">
                <a:hlinkClick r:id="rId5"/>
              </a:rPr>
              <a:t>en-gb</a:t>
            </a:r>
            <a:r>
              <a:rPr lang="en-US" sz="1400" dirty="0">
                <a:hlinkClick r:id="rId5"/>
              </a:rPr>
              <a:t>/2022/12/07/who-owns-</a:t>
            </a:r>
            <a:r>
              <a:rPr lang="en-US" sz="1400" dirty="0" err="1">
                <a:hlinkClick r:id="rId5"/>
              </a:rPr>
              <a:t>openai</a:t>
            </a:r>
            <a:r>
              <a:rPr lang="en-US" sz="1400" dirty="0">
                <a:hlinkClick r:id="rId5"/>
              </a:rPr>
              <a:t>-</a:t>
            </a:r>
            <a:r>
              <a:rPr lang="en-US" sz="1400" dirty="0" err="1">
                <a:hlinkClick r:id="rId5"/>
              </a:rPr>
              <a:t>chatgpt</a:t>
            </a:r>
            <a:r>
              <a:rPr lang="en-US" sz="1400" dirty="0">
                <a:hlinkClick r:id="rId5"/>
              </a:rPr>
              <a:t>-and-when-did-it-launch/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How To Earn Money Using ChatGPT and Amazon #openai #chatgpt #makemoneyonline – YouTube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6"/>
              </a:rPr>
              <a:t>https://</a:t>
            </a:r>
            <a:r>
              <a:rPr lang="en-US" sz="1400" dirty="0" err="1">
                <a:hlinkClick r:id="rId6"/>
              </a:rPr>
              <a:t>www.youtube.com</a:t>
            </a:r>
            <a:r>
              <a:rPr lang="en-US" sz="1400" dirty="0">
                <a:hlinkClick r:id="rId6"/>
              </a:rPr>
              <a:t>/</a:t>
            </a:r>
            <a:r>
              <a:rPr lang="en-US" sz="1400" dirty="0" err="1">
                <a:hlinkClick r:id="rId6"/>
              </a:rPr>
              <a:t>watch?v</a:t>
            </a:r>
            <a:r>
              <a:rPr lang="en-US" sz="1400" dirty="0">
                <a:hlinkClick r:id="rId6"/>
              </a:rPr>
              <a:t>=ZmuHnoBNa-8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https://chat.openai.com/</a:t>
            </a:r>
            <a:r>
              <a:rPr lang="en-US" sz="1400" dirty="0"/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https://midjourney.com/home/?callbackUrl=%2Fapp%2F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https://bookbolt.io/</a:t>
            </a:r>
            <a:r>
              <a:rPr lang="en-US" sz="14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413"/>
            <a:ext cx="2743200" cy="276999"/>
          </a:xfrm>
        </p:spPr>
        <p:txBody>
          <a:bodyPr>
            <a:spAutoFit/>
          </a:bodyPr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7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3134237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5D17C8B9-4B5A-3F19-3C5A-68B0377B0C1A}"/>
              </a:ext>
            </a:extLst>
          </p:cNvPr>
          <p:cNvSpPr txBox="1">
            <a:spLocks/>
          </p:cNvSpPr>
          <p:nvPr/>
        </p:nvSpPr>
        <p:spPr>
          <a:xfrm>
            <a:off x="5899355" y="2556183"/>
            <a:ext cx="5985091" cy="1641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Rachael Phillips – Senior Consultant at Microsoft</a:t>
            </a:r>
          </a:p>
          <a:p>
            <a:r>
              <a:rPr lang="en-US" sz="2000" dirty="0">
                <a:hlinkClick r:id="rId3"/>
              </a:rPr>
              <a:t>Rachael.aphillips@outlook.com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rphillips@microsoft.com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5"/>
              </a:rPr>
              <a:t>www.rachaelphillipsdataexpert.com</a:t>
            </a:r>
            <a:r>
              <a:rPr lang="en-US" sz="2000" dirty="0"/>
              <a:t> </a:t>
            </a:r>
          </a:p>
        </p:txBody>
      </p:sp>
      <p:pic>
        <p:nvPicPr>
          <p:cNvPr id="18" name="Picture 17" descr="A picture containing clothing, person&#10;&#10;Description automatically generated">
            <a:extLst>
              <a:ext uri="{FF2B5EF4-FFF2-40B4-BE49-F238E27FC236}">
                <a16:creationId xmlns:a16="http://schemas.microsoft.com/office/drawing/2014/main" id="{DD1F99EB-06B3-2145-CC2F-695EDB94577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66" y="1111046"/>
            <a:ext cx="2918650" cy="43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751617"/>
            <a:ext cx="5713790" cy="3354765"/>
          </a:xfrm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What is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ChatGPT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and What Can It Do?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Creation of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ChatGPT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3 Great Ways To Make Money with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ChatGPT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How to use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ChatGPT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to make money making browser extension 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How to use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ChatGPT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to make money by creating a web tool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How to use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ChatGPT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to write a children’s book 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 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tx1">
                    <a:lumMod val="9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0C890-B959-13A4-4452-AF75D9F343EE}"/>
              </a:ext>
            </a:extLst>
          </p:cNvPr>
          <p:cNvSpPr txBox="1"/>
          <p:nvPr/>
        </p:nvSpPr>
        <p:spPr>
          <a:xfrm>
            <a:off x="457201" y="268357"/>
            <a:ext cx="347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LLMs =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4207" y="453400"/>
            <a:ext cx="5016501" cy="480131"/>
          </a:xfrm>
        </p:spPr>
        <p:txBody>
          <a:bodyPr vert="horz" wrap="none" lIns="91440" tIns="45720" rIns="91440" bIns="45720" rtlCol="0" anchor="t">
            <a:spAutoFit/>
          </a:bodyPr>
          <a:lstStyle/>
          <a:p>
            <a:pPr algn="r"/>
            <a:r>
              <a:rPr lang="en-US" sz="28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</a:rPr>
              <a:t>What    is.   </a:t>
            </a:r>
            <a:r>
              <a:rPr lang="en-US" sz="28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</a:rPr>
              <a:t>ChatGPT</a:t>
            </a:r>
            <a:r>
              <a:rPr lang="en-US" sz="28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</a:rPr>
              <a:t>    and    what    can    it   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4479" y="1442479"/>
            <a:ext cx="6277346" cy="4841325"/>
          </a:xfrm>
        </p:spPr>
        <p:txBody>
          <a:bodyPr wrap="squar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 err="1">
                <a:solidFill>
                  <a:schemeClr val="tx1"/>
                </a:solidFill>
              </a:rPr>
              <a:t>ChatGPT</a:t>
            </a:r>
            <a:r>
              <a:rPr lang="en-US" sz="1700" dirty="0">
                <a:solidFill>
                  <a:schemeClr val="tx1"/>
                </a:solidFill>
              </a:rPr>
              <a:t> is a natural language processing tool by </a:t>
            </a:r>
            <a:r>
              <a:rPr lang="en-US" sz="1700" dirty="0" err="1">
                <a:solidFill>
                  <a:schemeClr val="tx1"/>
                </a:solidFill>
              </a:rPr>
              <a:t>OpenAI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where you can have human like conversations with an AI chatbot. </a:t>
            </a:r>
          </a:p>
          <a:p>
            <a:pPr>
              <a:lnSpc>
                <a:spcPct val="100000"/>
              </a:lnSpc>
            </a:pPr>
            <a:r>
              <a:rPr lang="en-US" sz="1700" dirty="0" err="1">
                <a:solidFill>
                  <a:schemeClr val="tx1"/>
                </a:solidFill>
              </a:rPr>
              <a:t>ChatGPT</a:t>
            </a:r>
            <a:r>
              <a:rPr lang="en-US" sz="1700" dirty="0">
                <a:solidFill>
                  <a:schemeClr val="tx1"/>
                </a:solidFill>
              </a:rPr>
              <a:t> is open-source (for the time being) and all you need to do 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is create a free account.</a:t>
            </a: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There are several tasks it can be used for, such as: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Answering simple, Google-style questions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Generating code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Writing creative stories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Writing blogs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Suggesting YouTube Videos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It can assist with lyrics, chord progressions, and song structure 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but cannot create or write music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Can write romantic poems and short stories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Can write summaries of books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Can help with homework solutions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B50A81-2C9E-B49C-F74D-1EEF617D9C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99" y="120575"/>
            <a:ext cx="3929228" cy="3308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93EEBA-9ACE-E69C-2A4C-0150D925B5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00" y="4114800"/>
            <a:ext cx="3955550" cy="2573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3EC96-7B2B-0E00-1D85-9484583EDB8A}"/>
              </a:ext>
            </a:extLst>
          </p:cNvPr>
          <p:cNvSpPr txBox="1"/>
          <p:nvPr/>
        </p:nvSpPr>
        <p:spPr>
          <a:xfrm>
            <a:off x="143300" y="3429002"/>
            <a:ext cx="392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OpenAI</a:t>
            </a:r>
            <a:r>
              <a:rPr lang="en-US" sz="1400" dirty="0">
                <a:solidFill>
                  <a:schemeClr val="tx1"/>
                </a:solidFill>
              </a:rPr>
              <a:t> headquarters is in San Francisco, CA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5744" y="322877"/>
            <a:ext cx="4146456" cy="646331"/>
          </a:xfrm>
          <a:effectLst/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Creation   of   </a:t>
            </a:r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ChatGPT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539" y="1153284"/>
            <a:ext cx="7209144" cy="5568191"/>
          </a:xfrm>
        </p:spPr>
        <p:txBody>
          <a:bodyPr vert="horz" lIns="91440" tIns="45720" rIns="91440" bIns="45720" rtlCol="0" anchor="t">
            <a:sp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ChatGPT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 is an extension of the GPT (Generative Pre-trained Transformer) language model that was developed by </a:t>
            </a: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OpenAI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, a private artificial intelligence research laboratory consisting of the for-profit </a:t>
            </a: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OpenAI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 LP and its parent company, the non-profit </a:t>
            </a: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OpenAI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 Inc.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The development of GPT-3 was led by the </a:t>
            </a: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OpenAI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 team, with the primary contributors being: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Ilya </a:t>
            </a: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Sutskever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, who is one of the co-founders of </a:t>
            </a: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OpenAI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 and is also the company's Chief Scientist.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Alec Radford, who is a Research Engineer at </a:t>
            </a: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OpenAI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Jeff Wu, who is a Research Engineer at </a:t>
            </a: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OpenAI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Narinder Singh, who is an AI researcher at </a:t>
            </a: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OpenAI</a:t>
            </a:r>
            <a:endParaRPr lang="en-US" sz="1700" b="0" i="0" dirty="0">
              <a:solidFill>
                <a:schemeClr val="tx1">
                  <a:lumMod val="95000"/>
                </a:schemeClr>
              </a:solidFill>
              <a:effectLst/>
              <a:latin typeface="+mn-l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ChatGPT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 is based off GPT-3, which has 175 billion parameters. It is one of the largest language models that has been trained to date, making it capable of a wide range of language tasks. – Includes natural language understanding, language translation, text summarization, text completion, and text generation.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It's also important to highlight that GPT-3 was trained on a dataset of internet text, So it's a collective effort of many contributors to the internet and the </a:t>
            </a:r>
            <a:r>
              <a:rPr lang="en-US" sz="17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OpenAI</a:t>
            </a:r>
            <a:r>
              <a:rPr lang="en-US" sz="17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 team to developed this model.</a:t>
            </a:r>
          </a:p>
        </p:txBody>
      </p:sp>
      <p:pic>
        <p:nvPicPr>
          <p:cNvPr id="1026" name="Picture 2" descr="Distinguished Speaker Series – Ilya Sutskever">
            <a:extLst>
              <a:ext uri="{FF2B5EF4-FFF2-40B4-BE49-F238E27FC236}">
                <a16:creationId xmlns:a16="http://schemas.microsoft.com/office/drawing/2014/main" id="{1CE666FD-2E24-E41E-4182-F8B292D3A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729" y="180474"/>
            <a:ext cx="2314074" cy="23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ec Radford (@AlecRad) / Twitter">
            <a:extLst>
              <a:ext uri="{FF2B5EF4-FFF2-40B4-BE49-F238E27FC236}">
                <a16:creationId xmlns:a16="http://schemas.microsoft.com/office/drawing/2014/main" id="{63460E6B-9EEE-2C6C-E35C-3BA6F930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9491" y="2933752"/>
            <a:ext cx="1639956" cy="16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86273F-1F11-1F6E-C41A-850028F9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0F5F7-12C3-2C48-8674-0AA0F1527BA7}"/>
              </a:ext>
            </a:extLst>
          </p:cNvPr>
          <p:cNvSpPr txBox="1"/>
          <p:nvPr/>
        </p:nvSpPr>
        <p:spPr>
          <a:xfrm>
            <a:off x="529142" y="2502816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Ilya </a:t>
            </a:r>
            <a:r>
              <a:rPr lang="en-US" dirty="0" err="1"/>
              <a:t>Sutskever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18FB5-E2FB-24FF-D1BC-00C33BA56CB7}"/>
              </a:ext>
            </a:extLst>
          </p:cNvPr>
          <p:cNvSpPr txBox="1"/>
          <p:nvPr/>
        </p:nvSpPr>
        <p:spPr>
          <a:xfrm>
            <a:off x="2482833" y="4522532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Alec Radford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45BFF-F63E-CD72-E61B-AEF4813E878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216" y="3753730"/>
            <a:ext cx="1279395" cy="1563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B665C-0C86-3125-CAD2-6BE5FA853A1A}"/>
              </a:ext>
            </a:extLst>
          </p:cNvPr>
          <p:cNvSpPr txBox="1"/>
          <p:nvPr/>
        </p:nvSpPr>
        <p:spPr>
          <a:xfrm>
            <a:off x="529142" y="5292159"/>
            <a:ext cx="10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Jeff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598546"/>
            <a:ext cx="5806440" cy="2419124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algn="r"/>
            <a:r>
              <a:rPr lang="en-US" sz="5600" spc="-300" dirty="0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3   great   ways</a:t>
            </a:r>
            <a:br>
              <a:rPr lang="en-US" sz="5600" spc="-300" dirty="0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r>
              <a:rPr lang="en-US" sz="5600" spc="-300" dirty="0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 to  make  money </a:t>
            </a:r>
            <a:br>
              <a:rPr lang="en-US" sz="5600" spc="-300" dirty="0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r>
              <a:rPr lang="en-US" sz="5600" spc="-300" dirty="0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with  </a:t>
            </a:r>
            <a:r>
              <a:rPr lang="en-US" sz="5600" spc="-300" dirty="0" err="1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ChatGPT</a:t>
            </a:r>
            <a:endParaRPr lang="en-US" sz="5600" spc="-300" dirty="0">
              <a:solidFill>
                <a:schemeClr val="bg1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0625E1-8977-931B-A0A9-8FAB878F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28091"/>
              </p:ext>
            </p:extLst>
          </p:nvPr>
        </p:nvGraphicFramePr>
        <p:xfrm>
          <a:off x="6912864" y="1672439"/>
          <a:ext cx="4608576" cy="2885571"/>
        </p:xfrm>
        <a:graphic>
          <a:graphicData uri="http://schemas.openxmlformats.org/drawingml/2006/table">
            <a:tbl>
              <a:tblPr firstRow="1" bandRow="1">
                <a:noFill/>
                <a:tableStyleId>{7E9639D4-E3E2-4D34-9284-5A2195B3D0D7}</a:tableStyleId>
              </a:tblPr>
              <a:tblGrid>
                <a:gridCol w="4608576">
                  <a:extLst>
                    <a:ext uri="{9D8B030D-6E8A-4147-A177-3AD203B41FA5}">
                      <a16:colId xmlns:a16="http://schemas.microsoft.com/office/drawing/2014/main" val="1735271397"/>
                    </a:ext>
                  </a:extLst>
                </a:gridCol>
              </a:tblGrid>
              <a:tr h="1207699">
                <a:tc>
                  <a:txBody>
                    <a:bodyPr/>
                    <a:lstStyle/>
                    <a:p>
                      <a:pPr marL="285750" indent="-285750" algn="ctr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Money Making Browser Extension</a:t>
                      </a:r>
                    </a:p>
                  </a:txBody>
                  <a:tcPr marL="345715" marR="207429" marT="207429" marB="20742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3892"/>
                  </a:ext>
                </a:extLst>
              </a:tr>
              <a:tr h="838936">
                <a:tc>
                  <a:txBody>
                    <a:bodyPr/>
                    <a:lstStyle/>
                    <a:p>
                      <a:pPr marL="285750" indent="-285750" algn="ctr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Money Making Web Tool</a:t>
                      </a:r>
                    </a:p>
                  </a:txBody>
                  <a:tcPr marL="345715" marR="207429" marT="207429" marB="20742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13277"/>
                  </a:ext>
                </a:extLst>
              </a:tr>
              <a:tr h="838936">
                <a:tc>
                  <a:txBody>
                    <a:bodyPr/>
                    <a:lstStyle/>
                    <a:p>
                      <a:pPr marL="285750" indent="-285750" algn="ctr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Write a Book</a:t>
                      </a:r>
                    </a:p>
                  </a:txBody>
                  <a:tcPr marL="345715" marR="207429" marT="207429" marB="2074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85718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413"/>
            <a:ext cx="2743200" cy="276999"/>
          </a:xfrm>
        </p:spPr>
        <p:txBody>
          <a:bodyPr vert="horz" lIns="91440" tIns="45720" rIns="91440" bIns="45720" rtlCol="0" anchor="ctr">
            <a:sp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 sz="1200" smtClean="0"/>
              <a:pPr defTabSz="914400">
                <a:spcAft>
                  <a:spcPts val="600"/>
                </a:spcAft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642D842-7D9D-DD91-C3E3-73944464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82" y="136525"/>
            <a:ext cx="11800343" cy="494501"/>
          </a:xfrm>
        </p:spPr>
        <p:txBody>
          <a:bodyPr>
            <a:spAutoFit/>
          </a:bodyPr>
          <a:lstStyle/>
          <a:p>
            <a:r>
              <a:rPr lang="en-US" dirty="0"/>
              <a:t>How to use </a:t>
            </a:r>
            <a:r>
              <a:rPr lang="en-US" dirty="0" err="1"/>
              <a:t>chatgpt</a:t>
            </a:r>
            <a:r>
              <a:rPr lang="en-US" dirty="0"/>
              <a:t> to make money making browser extension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423496"/>
            <a:ext cx="1695450" cy="230832"/>
          </a:xfrm>
        </p:spPr>
        <p:txBody>
          <a:bodyPr>
            <a:spAutoFit/>
          </a:bodyPr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F4367-EADE-C6CC-AA91-C1AB706A0314}"/>
              </a:ext>
            </a:extLst>
          </p:cNvPr>
          <p:cNvSpPr txBox="1"/>
          <p:nvPr/>
        </p:nvSpPr>
        <p:spPr>
          <a:xfrm>
            <a:off x="5077326" y="906601"/>
            <a:ext cx="68786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</a:t>
            </a:r>
          </a:p>
          <a:p>
            <a:r>
              <a:rPr lang="en-US" dirty="0"/>
              <a:t>	Think of a good google chrome extension idea, it must be a simple idea (example: change any recipe online wording from “milk” to “vegan milk” and name the extension veganize)</a:t>
            </a:r>
          </a:p>
          <a:p>
            <a:endParaRPr lang="en-US" dirty="0"/>
          </a:p>
          <a:p>
            <a:r>
              <a:rPr lang="en-US" b="1" dirty="0"/>
              <a:t>Step 2: </a:t>
            </a:r>
          </a:p>
          <a:p>
            <a:r>
              <a:rPr lang="en-US" dirty="0"/>
              <a:t>	Ask </a:t>
            </a:r>
            <a:r>
              <a:rPr lang="en-US" dirty="0" err="1"/>
              <a:t>chatgpt</a:t>
            </a:r>
            <a:r>
              <a:rPr lang="en-US" dirty="0"/>
              <a:t> to create a google chrome extension that can change the word “milk” to “vegan milk” when there is a vegan recipe on a webpage and call it veganize</a:t>
            </a:r>
          </a:p>
          <a:p>
            <a:endParaRPr lang="en-US" dirty="0"/>
          </a:p>
          <a:p>
            <a:r>
              <a:rPr lang="en-US" b="1" dirty="0"/>
              <a:t>Step 3:</a:t>
            </a:r>
          </a:p>
          <a:p>
            <a:r>
              <a:rPr lang="en-US" b="1" dirty="0"/>
              <a:t>	</a:t>
            </a:r>
            <a:r>
              <a:rPr lang="en-US" dirty="0"/>
              <a:t>Follow the instructions from </a:t>
            </a:r>
            <a:r>
              <a:rPr lang="en-US" dirty="0" err="1"/>
              <a:t>chatgpt</a:t>
            </a:r>
            <a:r>
              <a:rPr lang="en-US" dirty="0"/>
              <a:t> and copy the code output from </a:t>
            </a:r>
            <a:r>
              <a:rPr lang="en-US" dirty="0" err="1"/>
              <a:t>chatgpt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Step 4:</a:t>
            </a:r>
          </a:p>
          <a:p>
            <a:r>
              <a:rPr lang="en-US" dirty="0"/>
              <a:t>	Go to google chrome extensions page and click developer tools</a:t>
            </a:r>
          </a:p>
          <a:p>
            <a:endParaRPr lang="en-US" dirty="0"/>
          </a:p>
          <a:p>
            <a:r>
              <a:rPr lang="en-US" b="1" dirty="0"/>
              <a:t>Step 5: </a:t>
            </a:r>
          </a:p>
          <a:p>
            <a:r>
              <a:rPr lang="en-US" dirty="0"/>
              <a:t>	Load the folder that contains the code that the </a:t>
            </a:r>
            <a:r>
              <a:rPr lang="en-US" dirty="0" err="1"/>
              <a:t>chatgpt</a:t>
            </a:r>
            <a:r>
              <a:rPr lang="en-US" dirty="0"/>
              <a:t> instructions wrote for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81739-1BC8-712A-4E55-B8889D0906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82" y="1908349"/>
            <a:ext cx="4632887" cy="30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642D842-7D9D-DD91-C3E3-73944464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8" y="228600"/>
            <a:ext cx="2944152" cy="1075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dirty="0"/>
              <a:t>How to use </a:t>
            </a:r>
            <a:r>
              <a:rPr lang="en-US" sz="2300" dirty="0" err="1"/>
              <a:t>chatgpt</a:t>
            </a:r>
            <a:r>
              <a:rPr lang="en-US" sz="2300" dirty="0"/>
              <a:t> to make money by creating a web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413"/>
            <a:ext cx="2944150" cy="276999"/>
          </a:xfrm>
        </p:spPr>
        <p:txBody>
          <a:bodyPr vert="horz" lIns="91440" tIns="45720" rIns="91440" bIns="45720" rtlCol="0" anchor="ctr">
            <a:sp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 sz="1200" smtClean="0"/>
              <a:pPr defTabSz="914400">
                <a:spcAft>
                  <a:spcPts val="600"/>
                </a:spcAft>
              </a:pPr>
              <a:t>8</a:t>
            </a:fld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EEBDA-C125-CD3F-F108-C9F7D2FEA2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" y="1635228"/>
            <a:ext cx="6833412" cy="35875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FF4367-EADE-C6CC-AA91-C1AB706A0314}"/>
              </a:ext>
            </a:extLst>
          </p:cNvPr>
          <p:cNvSpPr txBox="1"/>
          <p:nvPr/>
        </p:nvSpPr>
        <p:spPr>
          <a:xfrm>
            <a:off x="8610599" y="1532285"/>
            <a:ext cx="2944151" cy="49336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Step 1: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Think of a tool that you think would be a good web tool (Example: VAT Calculator)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Step 2: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Ask </a:t>
            </a:r>
            <a:r>
              <a:rPr lang="en-US" sz="1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ChatGPT</a:t>
            </a: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 to create a html for a VAT calculator that allows users to input a value and click a button that adds the VAT amount to that amount. It also has a button to remove the amount afterwards.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Step 3: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Paste the output code into a website developer tool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Step 4: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Create a website and use the code after maybe adding something better visually. 	</a:t>
            </a:r>
          </a:p>
        </p:txBody>
      </p:sp>
    </p:spTree>
    <p:extLst>
      <p:ext uri="{BB962C8B-B14F-4D97-AF65-F5344CB8AC3E}">
        <p14:creationId xmlns:p14="http://schemas.microsoft.com/office/powerpoint/2010/main" val="359862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642D842-7D9D-DD91-C3E3-73944464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83" y="136525"/>
            <a:ext cx="8259448" cy="494501"/>
          </a:xfrm>
        </p:spPr>
        <p:txBody>
          <a:bodyPr>
            <a:normAutofit/>
          </a:bodyPr>
          <a:lstStyle/>
          <a:p>
            <a:r>
              <a:rPr lang="en-US" dirty="0"/>
              <a:t>How to use </a:t>
            </a:r>
            <a:r>
              <a:rPr lang="en-US" dirty="0" err="1"/>
              <a:t>ChatGPT</a:t>
            </a:r>
            <a:r>
              <a:rPr lang="en-US" dirty="0"/>
              <a:t> to write a children’s book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423496"/>
            <a:ext cx="1695450" cy="230832"/>
          </a:xfrm>
        </p:spPr>
        <p:txBody>
          <a:bodyPr>
            <a:spAutoFit/>
          </a:bodyPr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F4367-EADE-C6CC-AA91-C1AB706A0314}"/>
              </a:ext>
            </a:extLst>
          </p:cNvPr>
          <p:cNvSpPr txBox="1"/>
          <p:nvPr/>
        </p:nvSpPr>
        <p:spPr>
          <a:xfrm>
            <a:off x="4764505" y="812165"/>
            <a:ext cx="71514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</a:t>
            </a:r>
          </a:p>
          <a:p>
            <a:r>
              <a:rPr lang="en-US" dirty="0"/>
              <a:t>	Have </a:t>
            </a:r>
            <a:r>
              <a:rPr lang="en-US" dirty="0" err="1"/>
              <a:t>ChatGPT</a:t>
            </a:r>
            <a:r>
              <a:rPr lang="en-US" dirty="0"/>
              <a:t> write a story for you with a specific character and a scenario that they overcame. (Example: Timmy the shy bear fears school)</a:t>
            </a:r>
          </a:p>
          <a:p>
            <a:r>
              <a:rPr lang="en-US" b="1" dirty="0"/>
              <a:t>Step 2:</a:t>
            </a:r>
          </a:p>
          <a:p>
            <a:r>
              <a:rPr lang="en-US" b="1" dirty="0"/>
              <a:t>	</a:t>
            </a:r>
            <a:r>
              <a:rPr lang="en-US" dirty="0"/>
              <a:t>Have </a:t>
            </a:r>
            <a:r>
              <a:rPr lang="en-US" dirty="0" err="1"/>
              <a:t>ChatGPT</a:t>
            </a:r>
            <a:r>
              <a:rPr lang="en-US" dirty="0"/>
              <a:t> describe what the character looks like (Example: Timmy the shy bear)</a:t>
            </a:r>
          </a:p>
          <a:p>
            <a:r>
              <a:rPr lang="en-US" b="1" dirty="0"/>
              <a:t>Step 3:</a:t>
            </a:r>
          </a:p>
          <a:p>
            <a:r>
              <a:rPr lang="en-US" b="1" dirty="0"/>
              <a:t>	</a:t>
            </a:r>
            <a:r>
              <a:rPr lang="en-US" dirty="0"/>
              <a:t>Paste that description into the website discord page on </a:t>
            </a:r>
            <a:r>
              <a:rPr lang="en-US" dirty="0" err="1"/>
              <a:t>midjourney</a:t>
            </a:r>
            <a:r>
              <a:rPr lang="en-US" dirty="0"/>
              <a:t> with /imagine and pasting the description into the prompt</a:t>
            </a:r>
          </a:p>
          <a:p>
            <a:r>
              <a:rPr lang="en-US" b="1" dirty="0"/>
              <a:t>Step 4:</a:t>
            </a:r>
          </a:p>
          <a:p>
            <a:r>
              <a:rPr lang="en-US" b="1" dirty="0"/>
              <a:t>	</a:t>
            </a:r>
            <a:r>
              <a:rPr lang="en-US" dirty="0"/>
              <a:t>Create your book with visuals from </a:t>
            </a:r>
            <a:r>
              <a:rPr lang="en-US" dirty="0" err="1"/>
              <a:t>midjourney</a:t>
            </a:r>
            <a:r>
              <a:rPr lang="en-US" dirty="0"/>
              <a:t> of what your character is doing in the short story that </a:t>
            </a:r>
            <a:r>
              <a:rPr lang="en-US" dirty="0" err="1"/>
              <a:t>ChatGPT</a:t>
            </a:r>
            <a:r>
              <a:rPr lang="en-US" dirty="0"/>
              <a:t> wrote for you. </a:t>
            </a:r>
          </a:p>
          <a:p>
            <a:r>
              <a:rPr lang="en-US" b="1" dirty="0"/>
              <a:t>Step 5: </a:t>
            </a:r>
          </a:p>
          <a:p>
            <a:r>
              <a:rPr lang="en-US" dirty="0"/>
              <a:t>	Once you have the book is finalized, use a tool such as book bolt studio to create the entire book and download as a pdf. </a:t>
            </a:r>
          </a:p>
          <a:p>
            <a:r>
              <a:rPr lang="en-US" b="1" dirty="0"/>
              <a:t>Step 6: </a:t>
            </a:r>
          </a:p>
          <a:p>
            <a:r>
              <a:rPr lang="en-US" dirty="0"/>
              <a:t>	Go to Amazon’s </a:t>
            </a:r>
            <a:r>
              <a:rPr lang="en-US" dirty="0" err="1"/>
              <a:t>kdp</a:t>
            </a:r>
            <a:r>
              <a:rPr lang="en-US" dirty="0"/>
              <a:t> and upload your pdf.</a:t>
            </a:r>
          </a:p>
        </p:txBody>
      </p:sp>
      <p:pic>
        <p:nvPicPr>
          <p:cNvPr id="2050" name="Picture 2" descr="Amazon.com: Every Little Thing: Based on the song 'Three Little Birds' by  Bob Marley (Music Books for Children, African American Baby Books, Bob  Marley Books for Kids) (Bob Marley by Chronicle Books):">
            <a:extLst>
              <a:ext uri="{FF2B5EF4-FFF2-40B4-BE49-F238E27FC236}">
                <a16:creationId xmlns:a16="http://schemas.microsoft.com/office/drawing/2014/main" id="{FE1E428E-07CC-CE99-2495-EE625D808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682" y="812165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06 Best Children's Books Ever Written — The Best Books for Every Age">
            <a:extLst>
              <a:ext uri="{FF2B5EF4-FFF2-40B4-BE49-F238E27FC236}">
                <a16:creationId xmlns:a16="http://schemas.microsoft.com/office/drawing/2014/main" id="{F5156080-EC64-7C44-0EFC-70C3C51D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857" y="310785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4105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1236</TotalTime>
  <Words>1032</Words>
  <Application>Microsoft Macintosh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ChatGPT and How  You Can Make Money With It</vt:lpstr>
      <vt:lpstr>PowerPoint Presentation</vt:lpstr>
      <vt:lpstr>AGENDA</vt:lpstr>
      <vt:lpstr>What    is.   ChatGPT    and    what    can    it    do?</vt:lpstr>
      <vt:lpstr>Creation   of   ChatGPT </vt:lpstr>
      <vt:lpstr>3   great   ways  to  make  money  with  ChatGPT</vt:lpstr>
      <vt:lpstr>How to use chatgpt to make money making browser extension </vt:lpstr>
      <vt:lpstr>How to use chatgpt to make money by creating a web tool</vt:lpstr>
      <vt:lpstr>How to use ChatGPT to write a children’s book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Ways to make money with chatgpt</dc:title>
  <dc:creator>Rachael Phillips</dc:creator>
  <cp:lastModifiedBy>Lev Selector</cp:lastModifiedBy>
  <cp:revision>6</cp:revision>
  <dcterms:created xsi:type="dcterms:W3CDTF">2023-01-08T21:37:47Z</dcterms:created>
  <dcterms:modified xsi:type="dcterms:W3CDTF">2023-02-02T03:51:08Z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