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9D6C4-B914-4506-A68A-D9DDF81160DC}" v="11" dt="2021-04-08T20:19:5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5333b6b8-502b-489f-8d15-d1a9eaf95f8c" providerId="ADAL" clId="{E5B9D6C4-B914-4506-A68A-D9DDF81160DC}"/>
    <pc:docChg chg="undo custSel addSld modSld sldOrd">
      <pc:chgData name="Rachael Phillips" userId="5333b6b8-502b-489f-8d15-d1a9eaf95f8c" providerId="ADAL" clId="{E5B9D6C4-B914-4506-A68A-D9DDF81160DC}" dt="2021-04-08T20:24:52.257" v="1248" actId="1076"/>
      <pc:docMkLst>
        <pc:docMk/>
      </pc:docMkLst>
      <pc:sldChg chg="addSp modSp mod setBg">
        <pc:chgData name="Rachael Phillips" userId="5333b6b8-502b-489f-8d15-d1a9eaf95f8c" providerId="ADAL" clId="{E5B9D6C4-B914-4506-A68A-D9DDF81160DC}" dt="2021-04-08T20:22:32.159" v="1178" actId="26606"/>
        <pc:sldMkLst>
          <pc:docMk/>
          <pc:sldMk cId="2471983995" sldId="256"/>
        </pc:sldMkLst>
        <pc:spChg chg="mo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2" creationId="{54E0929D-573B-410A-8F83-FCC09F5393B9}"/>
          </ac:spMkLst>
        </pc:spChg>
        <pc:spChg chg="mo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3" creationId="{E821711D-F747-4749-869A-7941824A7AB5}"/>
          </ac:spMkLst>
        </pc:spChg>
        <pc:spChg chg="ad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8" creationId="{E15AAB4E-1AF6-4A73-9822-087B0F4ED5A8}"/>
          </ac:spMkLst>
        </pc:spChg>
        <pc:spChg chg="ad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10" creationId="{3FD794DA-8ACE-4EC4-8EB7-A34B9F6C19EE}"/>
          </ac:spMkLst>
        </pc:spChg>
      </pc:sldChg>
      <pc:sldChg chg="modSp mod">
        <pc:chgData name="Rachael Phillips" userId="5333b6b8-502b-489f-8d15-d1a9eaf95f8c" providerId="ADAL" clId="{E5B9D6C4-B914-4506-A68A-D9DDF81160DC}" dt="2021-04-08T20:24:22.580" v="1190" actId="20577"/>
        <pc:sldMkLst>
          <pc:docMk/>
          <pc:sldMk cId="1896977088" sldId="257"/>
        </pc:sldMkLst>
        <pc:spChg chg="mod">
          <ac:chgData name="Rachael Phillips" userId="5333b6b8-502b-489f-8d15-d1a9eaf95f8c" providerId="ADAL" clId="{E5B9D6C4-B914-4506-A68A-D9DDF81160DC}" dt="2021-04-08T20:24:22.580" v="1190" actId="20577"/>
          <ac:spMkLst>
            <pc:docMk/>
            <pc:sldMk cId="1896977088" sldId="257"/>
            <ac:spMk id="3" creationId="{DE8D03A4-8EC9-4508-B783-32559521CCF1}"/>
          </ac:spMkLst>
        </pc:spChg>
      </pc:sldChg>
      <pc:sldChg chg="addSp delSp modSp mod ord">
        <pc:chgData name="Rachael Phillips" userId="5333b6b8-502b-489f-8d15-d1a9eaf95f8c" providerId="ADAL" clId="{E5B9D6C4-B914-4506-A68A-D9DDF81160DC}" dt="2021-04-08T18:30:17.168" v="798" actId="27636"/>
        <pc:sldMkLst>
          <pc:docMk/>
          <pc:sldMk cId="2110426387" sldId="258"/>
        </pc:sldMkLst>
        <pc:spChg chg="mod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2" creationId="{B69B0729-8FAE-4905-82CA-D732BF6D5870}"/>
          </ac:spMkLst>
        </pc:spChg>
        <pc:spChg chg="del">
          <ac:chgData name="Rachael Phillips" userId="5333b6b8-502b-489f-8d15-d1a9eaf95f8c" providerId="ADAL" clId="{E5B9D6C4-B914-4506-A68A-D9DDF81160DC}" dt="2021-04-08T18:24:11.897" v="132" actId="478"/>
          <ac:spMkLst>
            <pc:docMk/>
            <pc:sldMk cId="2110426387" sldId="258"/>
            <ac:spMk id="3" creationId="{DE8D03A4-8EC9-4508-B783-32559521CCF1}"/>
          </ac:spMkLst>
        </pc:spChg>
        <pc:spChg chg="add mod">
          <ac:chgData name="Rachael Phillips" userId="5333b6b8-502b-489f-8d15-d1a9eaf95f8c" providerId="ADAL" clId="{E5B9D6C4-B914-4506-A68A-D9DDF81160DC}" dt="2021-04-08T18:30:17.168" v="798" actId="27636"/>
          <ac:spMkLst>
            <pc:docMk/>
            <pc:sldMk cId="2110426387" sldId="258"/>
            <ac:spMk id="6" creationId="{F3CC0D39-A107-4B2D-8215-A90B64E81C55}"/>
          </ac:spMkLst>
        </pc:spChg>
        <pc:spChg chg="del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10" creationId="{6709138F-8BF1-40DF-B2EB-61DEDE1D3218}"/>
          </ac:spMkLst>
        </pc:spChg>
        <pc:spChg chg="del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16" creationId="{7ED76833-0D4E-42A8-AEF4-8853ADB0E8F9}"/>
          </ac:spMkLst>
        </pc:spChg>
        <pc:spChg chg="add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21" creationId="{6B271163-1E03-43CD-BDE9-0233CAE1A26F}"/>
          </ac:spMkLst>
        </pc:spChg>
        <pc:grpChg chg="del">
          <ac:chgData name="Rachael Phillips" userId="5333b6b8-502b-489f-8d15-d1a9eaf95f8c" providerId="ADAL" clId="{E5B9D6C4-B914-4506-A68A-D9DDF81160DC}" dt="2021-04-08T18:25:02.209" v="183" actId="26606"/>
          <ac:grpSpMkLst>
            <pc:docMk/>
            <pc:sldMk cId="2110426387" sldId="258"/>
            <ac:grpSpMk id="12" creationId="{8390D0A1-1C50-4248-A68B-7D09D8B4100D}"/>
          </ac:grpSpMkLst>
        </pc:grpChg>
        <pc:grpChg chg="add">
          <ac:chgData name="Rachael Phillips" userId="5333b6b8-502b-489f-8d15-d1a9eaf95f8c" providerId="ADAL" clId="{E5B9D6C4-B914-4506-A68A-D9DDF81160DC}" dt="2021-04-08T18:25:02.209" v="183" actId="26606"/>
          <ac:grpSpMkLst>
            <pc:docMk/>
            <pc:sldMk cId="2110426387" sldId="258"/>
            <ac:grpSpMk id="23" creationId="{B3A84125-19BF-4B89-B0B6-72CD1A073F5E}"/>
          </ac:grpSpMkLst>
        </pc:grpChg>
        <pc:picChg chg="del">
          <ac:chgData name="Rachael Phillips" userId="5333b6b8-502b-489f-8d15-d1a9eaf95f8c" providerId="ADAL" clId="{E5B9D6C4-B914-4506-A68A-D9DDF81160DC}" dt="2021-04-08T18:24:14.175" v="133" actId="478"/>
          <ac:picMkLst>
            <pc:docMk/>
            <pc:sldMk cId="2110426387" sldId="258"/>
            <ac:picMk id="5" creationId="{5E648C84-4EAD-4BD8-9BF3-B56FBB989878}"/>
          </ac:picMkLst>
        </pc:picChg>
        <pc:picChg chg="add mod ord">
          <ac:chgData name="Rachael Phillips" userId="5333b6b8-502b-489f-8d15-d1a9eaf95f8c" providerId="ADAL" clId="{E5B9D6C4-B914-4506-A68A-D9DDF81160DC}" dt="2021-04-08T18:25:02.209" v="183" actId="26606"/>
          <ac:picMkLst>
            <pc:docMk/>
            <pc:sldMk cId="2110426387" sldId="258"/>
            <ac:picMk id="8" creationId="{EEBB39D4-E6B4-4884-AEBC-B518960E5D3C}"/>
          </ac:picMkLst>
        </pc:picChg>
      </pc:sldChg>
      <pc:sldChg chg="modSp mod">
        <pc:chgData name="Rachael Phillips" userId="5333b6b8-502b-489f-8d15-d1a9eaf95f8c" providerId="ADAL" clId="{E5B9D6C4-B914-4506-A68A-D9DDF81160DC}" dt="2021-04-08T20:21:49.365" v="1162" actId="27636"/>
        <pc:sldMkLst>
          <pc:docMk/>
          <pc:sldMk cId="3209887000" sldId="259"/>
        </pc:sldMkLst>
        <pc:spChg chg="mod">
          <ac:chgData name="Rachael Phillips" userId="5333b6b8-502b-489f-8d15-d1a9eaf95f8c" providerId="ADAL" clId="{E5B9D6C4-B914-4506-A68A-D9DDF81160DC}" dt="2021-04-08T18:30:36.791" v="824" actId="20577"/>
          <ac:spMkLst>
            <pc:docMk/>
            <pc:sldMk cId="3209887000" sldId="259"/>
            <ac:spMk id="2" creationId="{B69B0729-8FAE-4905-82CA-D732BF6D5870}"/>
          </ac:spMkLst>
        </pc:spChg>
        <pc:spChg chg="mod">
          <ac:chgData name="Rachael Phillips" userId="5333b6b8-502b-489f-8d15-d1a9eaf95f8c" providerId="ADAL" clId="{E5B9D6C4-B914-4506-A68A-D9DDF81160DC}" dt="2021-04-08T20:21:49.365" v="1162" actId="27636"/>
          <ac:spMkLst>
            <pc:docMk/>
            <pc:sldMk cId="3209887000" sldId="259"/>
            <ac:spMk id="6" creationId="{AE841B99-C9C1-43F5-B6E2-8AAFF855ACBD}"/>
          </ac:spMkLst>
        </pc:spChg>
      </pc:sldChg>
      <pc:sldChg chg="modSp add mod ord">
        <pc:chgData name="Rachael Phillips" userId="5333b6b8-502b-489f-8d15-d1a9eaf95f8c" providerId="ADAL" clId="{E5B9D6C4-B914-4506-A68A-D9DDF81160DC}" dt="2021-04-08T18:31:17.591" v="907" actId="20577"/>
        <pc:sldMkLst>
          <pc:docMk/>
          <pc:sldMk cId="128204398" sldId="260"/>
        </pc:sldMkLst>
        <pc:spChg chg="mod">
          <ac:chgData name="Rachael Phillips" userId="5333b6b8-502b-489f-8d15-d1a9eaf95f8c" providerId="ADAL" clId="{E5B9D6C4-B914-4506-A68A-D9DDF81160DC}" dt="2021-04-08T18:28:48.206" v="613" actId="27636"/>
          <ac:spMkLst>
            <pc:docMk/>
            <pc:sldMk cId="128204398" sldId="260"/>
            <ac:spMk id="2" creationId="{B69B0729-8FAE-4905-82CA-D732BF6D5870}"/>
          </ac:spMkLst>
        </pc:spChg>
        <pc:spChg chg="mod">
          <ac:chgData name="Rachael Phillips" userId="5333b6b8-502b-489f-8d15-d1a9eaf95f8c" providerId="ADAL" clId="{E5B9D6C4-B914-4506-A68A-D9DDF81160DC}" dt="2021-04-08T18:31:17.591" v="907" actId="20577"/>
          <ac:spMkLst>
            <pc:docMk/>
            <pc:sldMk cId="128204398" sldId="260"/>
            <ac:spMk id="3" creationId="{DE8D03A4-8EC9-4508-B783-32559521CCF1}"/>
          </ac:spMkLst>
        </pc:spChg>
      </pc:sldChg>
      <pc:sldChg chg="addSp modSp new mod setBg">
        <pc:chgData name="Rachael Phillips" userId="5333b6b8-502b-489f-8d15-d1a9eaf95f8c" providerId="ADAL" clId="{E5B9D6C4-B914-4506-A68A-D9DDF81160DC}" dt="2021-04-08T20:20:12.167" v="1158" actId="20577"/>
        <pc:sldMkLst>
          <pc:docMk/>
          <pc:sldMk cId="3321205404" sldId="261"/>
        </pc:sldMkLst>
        <pc:spChg chg="mo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2" creationId="{96A67E46-FEFE-4BCE-B13E-E88DEB2A35C4}"/>
          </ac:spMkLst>
        </pc:spChg>
        <pc:spChg chg="mod">
          <ac:chgData name="Rachael Phillips" userId="5333b6b8-502b-489f-8d15-d1a9eaf95f8c" providerId="ADAL" clId="{E5B9D6C4-B914-4506-A68A-D9DDF81160DC}" dt="2021-04-08T20:20:12.167" v="1158" actId="20577"/>
          <ac:spMkLst>
            <pc:docMk/>
            <pc:sldMk cId="3321205404" sldId="261"/>
            <ac:spMk id="3" creationId="{F6973CA9-B734-4035-89C5-CB22C5CA9B6C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8" creationId="{3C06EAFD-0C69-4B3B-BEA7-E7E11DDF9C43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0" creationId="{A4066C89-42FB-4624-9AFE-3A31B36491B5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2" creationId="{BA218FBC-B2D6-48CA-9289-C4110162EDAD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4" creationId="{2DED9084-49DA-4911-ACB7-5F9E4DEFA039}"/>
          </ac:spMkLst>
        </pc:spChg>
        <pc:picChg chg="add mod">
          <ac:chgData name="Rachael Phillips" userId="5333b6b8-502b-489f-8d15-d1a9eaf95f8c" providerId="ADAL" clId="{E5B9D6C4-B914-4506-A68A-D9DDF81160DC}" dt="2021-04-08T20:19:50.201" v="1140" actId="14100"/>
          <ac:picMkLst>
            <pc:docMk/>
            <pc:sldMk cId="3321205404" sldId="261"/>
            <ac:picMk id="1026" creationId="{5B7E2AE7-8AC9-4835-9E32-1C26F467002D}"/>
          </ac:picMkLst>
        </pc:picChg>
        <pc:picChg chg="add mod">
          <ac:chgData name="Rachael Phillips" userId="5333b6b8-502b-489f-8d15-d1a9eaf95f8c" providerId="ADAL" clId="{E5B9D6C4-B914-4506-A68A-D9DDF81160DC}" dt="2021-04-08T20:19:54.976" v="1141" actId="14100"/>
          <ac:picMkLst>
            <pc:docMk/>
            <pc:sldMk cId="3321205404" sldId="261"/>
            <ac:picMk id="1028" creationId="{9D335168-01A0-4E15-A088-5AF8806B55C7}"/>
          </ac:picMkLst>
        </pc:picChg>
      </pc:sldChg>
      <pc:sldChg chg="addSp delSp modSp add mod setBg addAnim delAnim">
        <pc:chgData name="Rachael Phillips" userId="5333b6b8-502b-489f-8d15-d1a9eaf95f8c" providerId="ADAL" clId="{E5B9D6C4-B914-4506-A68A-D9DDF81160DC}" dt="2021-04-08T20:13:17.784" v="1021" actId="26606"/>
        <pc:sldMkLst>
          <pc:docMk/>
          <pc:sldMk cId="274714571" sldId="262"/>
        </pc:sldMkLst>
        <pc:spChg chg="mo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2" creationId="{96A67E46-FEFE-4BCE-B13E-E88DEB2A35C4}"/>
          </ac:spMkLst>
        </pc:spChg>
        <pc:spChg chg="del">
          <ac:chgData name="Rachael Phillips" userId="5333b6b8-502b-489f-8d15-d1a9eaf95f8c" providerId="ADAL" clId="{E5B9D6C4-B914-4506-A68A-D9DDF81160DC}" dt="2021-04-08T20:12:47.493" v="1009" actId="478"/>
          <ac:spMkLst>
            <pc:docMk/>
            <pc:sldMk cId="274714571" sldId="262"/>
            <ac:spMk id="3" creationId="{F6973CA9-B734-4035-89C5-CB22C5CA9B6C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7" creationId="{9A3D0CE2-91FF-49B3-A5D8-181E900D7501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8" creationId="{888D8AF1-59E3-4E28-B3EB-165D5DC88E7D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9" creationId="{F44B2CE7-FD25-42E3-AB52-73B889FDAC4C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0" creationId="{6DFF81E8-2964-43DD-9BF9-86ADABBF304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1" creationId="{4CEA8393-144C-4FCF-9A6C-1102F988A207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2" creationId="{2ABE0552-64A5-4BFF-8DBC-6CA30DD72BC2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3" creationId="{35C31E2E-65FD-40B6-B604-C096F5B75FCF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8" creationId="{5C28659E-412C-4600-B45E-BAE370BC24B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9" creationId="{A5D193CF-DFF5-4D9E-9479-AFEA04631AD2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20" creationId="{AE95896B-6905-4618-A7DF-DED8A61FBC83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1" creationId="{D399AFD5-A2D3-443B-A1A8-FC933DAEEA0A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22" creationId="{7748BD8C-4984-4138-94CA-2DC5F39DC37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3" creationId="{1F6153E0-BF99-4257-A3A3-16595490AB2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5" creationId="{60C16A56-CE6C-404F-A1C2-DDC40BFEB34B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1" creationId="{58AEBD96-C315-4F53-9D9E-0E20E993EBFA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2" creationId="{78916AAA-66F6-4DFA-88ED-7E27CF6B8DAD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6" creationId="{C3D25154-9EF7-4C33-9AAC-7B3BE089FE0A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7" creationId="{1604E8C0-C927-4C06-A96A-BF3323BA76D2}"/>
          </ac:spMkLst>
        </pc:spChg>
        <pc:grpChg chg="add del">
          <ac:chgData name="Rachael Phillips" userId="5333b6b8-502b-489f-8d15-d1a9eaf95f8c" providerId="ADAL" clId="{E5B9D6C4-B914-4506-A68A-D9DDF81160DC}" dt="2021-04-08T20:13:08.192" v="1018" actId="26606"/>
          <ac:grpSpMkLst>
            <pc:docMk/>
            <pc:sldMk cId="274714571" sldId="262"/>
            <ac:grpSpMk id="14" creationId="{3736F094-FD6C-4CAC-AC97-88B0AE80CBC6}"/>
          </ac:grpSpMkLst>
        </pc:grpChg>
        <pc:grpChg chg="add del">
          <ac:chgData name="Rachael Phillips" userId="5333b6b8-502b-489f-8d15-d1a9eaf95f8c" providerId="ADAL" clId="{E5B9D6C4-B914-4506-A68A-D9DDF81160DC}" dt="2021-04-08T20:13:17.640" v="1020" actId="26606"/>
          <ac:grpSpMkLst>
            <pc:docMk/>
            <pc:sldMk cId="274714571" sldId="262"/>
            <ac:grpSpMk id="15" creationId="{A97B9141-8535-472D-B922-E499D77F8CFD}"/>
          </ac:grpSpMkLst>
        </pc:grpChg>
        <pc:grpChg chg="add del">
          <ac:chgData name="Rachael Phillips" userId="5333b6b8-502b-489f-8d15-d1a9eaf95f8c" providerId="ADAL" clId="{E5B9D6C4-B914-4506-A68A-D9DDF81160DC}" dt="2021-04-08T20:13:17.640" v="1020" actId="26606"/>
          <ac:grpSpMkLst>
            <pc:docMk/>
            <pc:sldMk cId="274714571" sldId="262"/>
            <ac:grpSpMk id="27" creationId="{07E5451F-66A4-42A9-944B-F73FAAE44025}"/>
          </ac:grpSpMkLst>
        </pc:grpChg>
        <pc:grpChg chg="add">
          <ac:chgData name="Rachael Phillips" userId="5333b6b8-502b-489f-8d15-d1a9eaf95f8c" providerId="ADAL" clId="{E5B9D6C4-B914-4506-A68A-D9DDF81160DC}" dt="2021-04-08T20:13:17.784" v="1021" actId="26606"/>
          <ac:grpSpMkLst>
            <pc:docMk/>
            <pc:sldMk cId="274714571" sldId="262"/>
            <ac:grpSpMk id="33" creationId="{A137D43F-BAD6-47F1-AA65-AEEA38A2FF30}"/>
          </ac:grpSpMkLst>
        </pc:grpChg>
        <pc:grpChg chg="add">
          <ac:chgData name="Rachael Phillips" userId="5333b6b8-502b-489f-8d15-d1a9eaf95f8c" providerId="ADAL" clId="{E5B9D6C4-B914-4506-A68A-D9DDF81160DC}" dt="2021-04-08T20:13:17.784" v="1021" actId="26606"/>
          <ac:grpSpMkLst>
            <pc:docMk/>
            <pc:sldMk cId="274714571" sldId="262"/>
            <ac:grpSpMk id="38" creationId="{9DCECFD5-4C30-4892-9FF0-540E17955A55}"/>
          </ac:grpSpMkLst>
        </pc:grpChg>
        <pc:picChg chg="add del">
          <ac:chgData name="Rachael Phillips" userId="5333b6b8-502b-489f-8d15-d1a9eaf95f8c" providerId="ADAL" clId="{E5B9D6C4-B914-4506-A68A-D9DDF81160DC}" dt="2021-04-08T20:13:08.192" v="1018" actId="26606"/>
          <ac:picMkLst>
            <pc:docMk/>
            <pc:sldMk cId="274714571" sldId="262"/>
            <ac:picMk id="4" creationId="{C6D5DF37-FAD5-4026-9E1C-6F681454925A}"/>
          </ac:picMkLst>
        </pc:picChg>
        <pc:picChg chg="add del">
          <ac:chgData name="Rachael Phillips" userId="5333b6b8-502b-489f-8d15-d1a9eaf95f8c" providerId="ADAL" clId="{E5B9D6C4-B914-4506-A68A-D9DDF81160DC}" dt="2021-04-08T20:13:17.640" v="1020" actId="26606"/>
          <ac:picMkLst>
            <pc:docMk/>
            <pc:sldMk cId="274714571" sldId="262"/>
            <ac:picMk id="6" creationId="{EDA5C71F-305A-41C7-9CAF-BA251DABB161}"/>
          </ac:picMkLst>
        </pc:picChg>
      </pc:sldChg>
      <pc:sldChg chg="addSp delSp modSp new mod setBg">
        <pc:chgData name="Rachael Phillips" userId="5333b6b8-502b-489f-8d15-d1a9eaf95f8c" providerId="ADAL" clId="{E5B9D6C4-B914-4506-A68A-D9DDF81160DC}" dt="2021-04-08T20:24:52.257" v="1248" actId="1076"/>
        <pc:sldMkLst>
          <pc:docMk/>
          <pc:sldMk cId="3141977673" sldId="263"/>
        </pc:sldMkLst>
        <pc:spChg chg="mod">
          <ac:chgData name="Rachael Phillips" userId="5333b6b8-502b-489f-8d15-d1a9eaf95f8c" providerId="ADAL" clId="{E5B9D6C4-B914-4506-A68A-D9DDF81160DC}" dt="2021-04-08T20:24:52.257" v="1248" actId="1076"/>
          <ac:spMkLst>
            <pc:docMk/>
            <pc:sldMk cId="3141977673" sldId="263"/>
            <ac:spMk id="2" creationId="{1122CE38-CED7-49D0-B816-91820372407C}"/>
          </ac:spMkLst>
        </pc:spChg>
        <pc:spChg chg="del">
          <ac:chgData name="Rachael Phillips" userId="5333b6b8-502b-489f-8d15-d1a9eaf95f8c" providerId="ADAL" clId="{E5B9D6C4-B914-4506-A68A-D9DDF81160DC}" dt="2021-04-08T20:21:59.137" v="1168" actId="478"/>
          <ac:spMkLst>
            <pc:docMk/>
            <pc:sldMk cId="3141977673" sldId="263"/>
            <ac:spMk id="3" creationId="{BBAC1B07-B7EA-4537-A643-F059979DC81A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9" creationId="{F44B2CE7-FD25-42E3-AB52-73B889FDAC4C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1" creationId="{4CEA8393-144C-4FCF-9A6C-1102F988A207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3" creationId="{35C31E2E-65FD-40B6-B604-C096F5B75FCF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9" creationId="{3303B5C9-CEDF-4A81-8A47-2AD5FF1586C2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21" creationId="{0E10F806-B99A-42B4-889B-4868CBEB567C}"/>
          </ac:spMkLst>
        </pc:spChg>
        <pc:grpChg chg="add">
          <ac:chgData name="Rachael Phillips" userId="5333b6b8-502b-489f-8d15-d1a9eaf95f8c" providerId="ADAL" clId="{E5B9D6C4-B914-4506-A68A-D9DDF81160DC}" dt="2021-04-08T20:22:07.088" v="1169" actId="26606"/>
          <ac:grpSpMkLst>
            <pc:docMk/>
            <pc:sldMk cId="3141977673" sldId="263"/>
            <ac:grpSpMk id="15" creationId="{A97B9141-8535-472D-B922-E499D77F8CFD}"/>
          </ac:grpSpMkLst>
        </pc:grpChg>
        <pc:grpChg chg="add">
          <ac:chgData name="Rachael Phillips" userId="5333b6b8-502b-489f-8d15-d1a9eaf95f8c" providerId="ADAL" clId="{E5B9D6C4-B914-4506-A68A-D9DDF81160DC}" dt="2021-04-08T20:22:07.088" v="1169" actId="26606"/>
          <ac:grpSpMkLst>
            <pc:docMk/>
            <pc:sldMk cId="3141977673" sldId="263"/>
            <ac:grpSpMk id="23" creationId="{98DD031E-DB8E-412F-9C78-D88798F76B19}"/>
          </ac:grpSpMkLst>
        </pc:grpChg>
        <pc:picChg chg="add mod">
          <ac:chgData name="Rachael Phillips" userId="5333b6b8-502b-489f-8d15-d1a9eaf95f8c" providerId="ADAL" clId="{E5B9D6C4-B914-4506-A68A-D9DDF81160DC}" dt="2021-04-08T20:24:41.516" v="1245" actId="1076"/>
          <ac:picMkLst>
            <pc:docMk/>
            <pc:sldMk cId="3141977673" sldId="263"/>
            <ac:picMk id="6" creationId="{B3BDF25A-493D-429C-B56A-5E2A68A144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6/14/21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9807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it.edu/2015/automating-big-data-analysis-1016" TargetMode="External"/><Relationship Id="rId2" Type="http://schemas.openxmlformats.org/officeDocument/2006/relationships/hyperlink" Target="https://www.featuret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0929D-573B-410A-8F83-FCC09F53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Featuretools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711D-F747-4749-869A-7941824A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Feature Engineering Automation at Work!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8D107-AC8C-F345-A6B6-7B68135017C4}"/>
              </a:ext>
            </a:extLst>
          </p:cNvPr>
          <p:cNvSpPr txBox="1"/>
          <p:nvPr/>
        </p:nvSpPr>
        <p:spPr>
          <a:xfrm>
            <a:off x="174567" y="5889936"/>
            <a:ext cx="2200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Rachael Phillips</a:t>
            </a:r>
          </a:p>
          <a:p>
            <a:r>
              <a:rPr lang="en-US" dirty="0"/>
              <a:t>April 9, 2021</a:t>
            </a:r>
          </a:p>
        </p:txBody>
      </p:sp>
    </p:spTree>
    <p:extLst>
      <p:ext uri="{BB962C8B-B14F-4D97-AF65-F5344CB8AC3E}">
        <p14:creationId xmlns:p14="http://schemas.microsoft.com/office/powerpoint/2010/main" val="24719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3A4-8EC9-4508-B783-3255952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Feature Engineering and What is </a:t>
            </a:r>
            <a:r>
              <a:rPr lang="en-US" dirty="0" err="1"/>
              <a:t>Featuretools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is Automatic Feature Engineering Important?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History of </a:t>
            </a:r>
            <a:r>
              <a:rPr lang="en-US" dirty="0" err="1"/>
              <a:t>Featuretools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- Using </a:t>
            </a:r>
            <a:r>
              <a:rPr lang="en-US" dirty="0" err="1"/>
              <a:t>Featuretools</a:t>
            </a:r>
            <a:r>
              <a:rPr lang="en-US" dirty="0"/>
              <a:t> to Predict Missed Appointments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484632"/>
            <a:ext cx="11476645" cy="1609344"/>
          </a:xfrm>
        </p:spPr>
        <p:txBody>
          <a:bodyPr>
            <a:normAutofit/>
          </a:bodyPr>
          <a:lstStyle/>
          <a:p>
            <a:r>
              <a:rPr lang="en-US" dirty="0"/>
              <a:t>What is Feature Engineering and What is </a:t>
            </a:r>
            <a:r>
              <a:rPr lang="en-US" dirty="0" err="1"/>
              <a:t>Featuretools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3A4-8EC9-4508-B783-32559521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1131048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Feature Engineering </a:t>
            </a:r>
            <a:r>
              <a:rPr lang="en-US" sz="1800" dirty="0"/>
              <a:t>is the process in which taking a dataset and constructing explanatory variables (features) that can be used for a machine learning model. 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>
                <a:effectLst/>
              </a:rPr>
              <a:t>Featuretools</a:t>
            </a:r>
            <a:r>
              <a:rPr lang="en-US" sz="1800" dirty="0">
                <a:effectLst/>
              </a:rPr>
              <a:t> is a framework to perform automated feature engineering. It excels at transforming temporal and relational datasets into feature matrices for machine learning.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48C84-4EAD-4BD8-9BF3-B56FBB98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9" y="5274543"/>
            <a:ext cx="6747451" cy="11808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EBB39D4-E6B4-4884-AEBC-B518960E5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85" r="31119" b="2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271163-1E03-43CD-BDE9-0233CAE1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/>
              <a:t>What is Automatic Feature Engineering Important?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C0D39-A107-4B2D-8215-A90B64E8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Feature Engineering is the most important aspect of the machine learning pipeline!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Making it automated will help with:</a:t>
            </a:r>
          </a:p>
          <a:p>
            <a:r>
              <a:rPr lang="en-US" sz="1800" dirty="0"/>
              <a:t>Saving time</a:t>
            </a:r>
          </a:p>
          <a:p>
            <a:endParaRPr lang="en-US" sz="1800" dirty="0"/>
          </a:p>
          <a:p>
            <a:r>
              <a:rPr lang="en-US" sz="1800" dirty="0"/>
              <a:t>Building better predictive models</a:t>
            </a:r>
          </a:p>
          <a:p>
            <a:endParaRPr lang="en-US" sz="1800" dirty="0"/>
          </a:p>
          <a:p>
            <a:r>
              <a:rPr lang="en-US" sz="1800" dirty="0"/>
              <a:t>Creating meaningful features</a:t>
            </a:r>
          </a:p>
          <a:p>
            <a:endParaRPr lang="en-US" sz="1800" dirty="0"/>
          </a:p>
          <a:p>
            <a:r>
              <a:rPr lang="en-US" sz="1800" dirty="0"/>
              <a:t>Preventing data leakage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84125-19BF-4B89-B0B6-72CD1A07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CDD38B-753F-4DF4-8B85-FD3D5A11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78B783-89C6-45C9-95E7-2441AC74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67E46-FEFE-4BCE-B13E-E88DEB2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History of Featuretools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3CA9-B734-4035-89C5-CB22C5CA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2176530"/>
            <a:ext cx="6074467" cy="399567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2015, researchers at MIT presented the Deep Feature Synthesis algorithm and demonstrated its effectiveness in online data science competitions where it beat 615 of 906 human teams.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This is an open source library in python called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Featuretools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James Max Kanter and Kalyan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Veeramachaneni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both from MIT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Max Kanter">
            <a:extLst>
              <a:ext uri="{FF2B5EF4-FFF2-40B4-BE49-F238E27FC236}">
                <a16:creationId xmlns:a16="http://schemas.microsoft.com/office/drawing/2014/main" id="{5B7E2AE7-8AC9-4835-9E32-1C26F467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43" y="171422"/>
            <a:ext cx="1729022" cy="17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yan Veeramachaneni - IDSS">
            <a:extLst>
              <a:ext uri="{FF2B5EF4-FFF2-40B4-BE49-F238E27FC236}">
                <a16:creationId xmlns:a16="http://schemas.microsoft.com/office/drawing/2014/main" id="{9D335168-01A0-4E15-A088-5AF8806B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766" y="171119"/>
            <a:ext cx="1590132" cy="17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3B5C9-CEDF-4A81-8A47-2AD5FF158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0F806-B99A-42B4-889B-4868CBEB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2CE38-CED7-49D0-B816-91820372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12" y="2836295"/>
            <a:ext cx="10699006" cy="35461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DEMO – Using </a:t>
            </a:r>
            <a:r>
              <a:rPr lang="en-US" sz="74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Featuretools</a:t>
            </a: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to Predict Missed Appointments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3BDF25A-493D-429C-B56A-5E2A68A14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0832" y="-231712"/>
            <a:ext cx="3316489" cy="33164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DD031E-DB8E-412F-9C78-D88798F7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330CBA-D95E-4413-BBBE-580F921C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DCDE6B-2EE6-455B-981D-B3D04F9A1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97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67E46-FEFE-4BCE-B13E-E88DEB2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 &amp; A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Resources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1B99-C9C1-43F5-B6E2-8AAFF855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hlinkClick r:id="rId2"/>
              </a:rPr>
              <a:t>https://www.featuretools.com/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https://www.kdnuggets.com/2018/08/automated-feature-engineering-will-change-machine-learning.html#:~:text=Automated%20feature%20engineering%20will%20save,features%2C%20and%20prevent%20data%20leakage.&amp;text=There%20are%20few%20certainties%20in,as%20better%20methods%20are%20developed.</a:t>
            </a:r>
          </a:p>
          <a:p>
            <a:endParaRPr lang="en-US" dirty="0"/>
          </a:p>
          <a:p>
            <a:r>
              <a:rPr lang="en-US" sz="2000" dirty="0">
                <a:hlinkClick r:id="rId3"/>
              </a:rPr>
              <a:t>https://news.mit.edu/2015/automating-big-data-analysis-1016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https://groups.csail.mit.edu/EVO-DesignOpt/groupWebSite/uploads/Site/DSAA_DSM_2015.pdf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87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708</TotalTime>
  <Words>321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Rockwell Extra Bold</vt:lpstr>
      <vt:lpstr>Wingdings</vt:lpstr>
      <vt:lpstr>Wood Type</vt:lpstr>
      <vt:lpstr>Featuretools</vt:lpstr>
      <vt:lpstr>Table of Contents </vt:lpstr>
      <vt:lpstr>What is Feature Engineering and What is Featuretools? </vt:lpstr>
      <vt:lpstr>What is Automatic Feature Engineering Important? </vt:lpstr>
      <vt:lpstr>History of Featuretools</vt:lpstr>
      <vt:lpstr>DEMO – Using Featuretools to Predict Missed Appointments</vt:lpstr>
      <vt:lpstr>Q &amp; A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FeatureTools</dc:title>
  <dc:creator>Rachael Phillips</dc:creator>
  <cp:lastModifiedBy>Lev Selector</cp:lastModifiedBy>
  <cp:revision>5</cp:revision>
  <dcterms:created xsi:type="dcterms:W3CDTF">2021-04-06T16:02:07Z</dcterms:created>
  <dcterms:modified xsi:type="dcterms:W3CDTF">2021-06-15T02:23:46Z</dcterms:modified>
</cp:coreProperties>
</file>