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0" r:id="rId3"/>
    <p:sldId id="271" r:id="rId4"/>
    <p:sldId id="275" r:id="rId5"/>
    <p:sldId id="272" r:id="rId6"/>
    <p:sldId id="274" r:id="rId7"/>
    <p:sldId id="277" r:id="rId8"/>
    <p:sldId id="276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Scoring with Deciles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Ranking quality leads</a:t>
            </a:r>
          </a:p>
          <a:p>
            <a:endParaRPr lang="en-US" dirty="0"/>
          </a:p>
          <a:p>
            <a:r>
              <a:rPr lang="en-US" dirty="0"/>
              <a:t>Presented by Tyler Williams</a:t>
            </a:r>
          </a:p>
          <a:p>
            <a:r>
              <a:rPr lang="en-US" dirty="0"/>
              <a:t>May 21, 2021</a:t>
            </a:r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Collection of sales leads with tracked attributes</a:t>
            </a:r>
          </a:p>
          <a:p>
            <a:pPr lvl="0"/>
            <a:r>
              <a:rPr lang="en-US" dirty="0"/>
              <a:t>Machine Learning model used to predict likelihood of lead making a purchase</a:t>
            </a:r>
          </a:p>
          <a:p>
            <a:pPr lvl="0"/>
            <a:r>
              <a:rPr lang="en-US" dirty="0"/>
              <a:t>Use SQL to rank the leads and group them into deciles</a:t>
            </a:r>
          </a:p>
        </p:txBody>
      </p:sp>
    </p:spTree>
    <p:extLst>
      <p:ext uri="{BB962C8B-B14F-4D97-AF65-F5344CB8AC3E}">
        <p14:creationId xmlns:p14="http://schemas.microsoft.com/office/powerpoint/2010/main" val="3034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ML Model – Scores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355FF2-155F-4DBC-AA6F-DEFBAAD6F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09" y="1819903"/>
            <a:ext cx="11088382" cy="4533271"/>
          </a:xfrm>
        </p:spPr>
      </p:pic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BA2E-CFE5-4061-95DC-5B104210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Decile Calculation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43D01-E44A-491E-BA73-D154C0DBD5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9175" y="1592798"/>
            <a:ext cx="3790950" cy="458416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6E41D-B606-4E80-8F26-248CE85D64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Unknown basis for cutoff values</a:t>
            </a:r>
          </a:p>
          <a:p>
            <a:r>
              <a:rPr lang="en-US" dirty="0"/>
              <a:t>Calculated once at some time far in the past?</a:t>
            </a:r>
          </a:p>
        </p:txBody>
      </p:sp>
    </p:spTree>
    <p:extLst>
      <p:ext uri="{BB962C8B-B14F-4D97-AF65-F5344CB8AC3E}">
        <p14:creationId xmlns:p14="http://schemas.microsoft.com/office/powerpoint/2010/main" val="122440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Model – Static Decile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EFEB9C-62AB-4ADF-A090-F319F542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5" y="1690688"/>
            <a:ext cx="11427889" cy="45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9C57-D500-4121-823D-8DBFCE37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ML Model -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0304F-DD77-406A-88C3-0857C195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2" y="1804506"/>
            <a:ext cx="11668616" cy="46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7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Model – Static Decile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51BEA-41D9-4F42-8935-19C74082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6" y="1690688"/>
            <a:ext cx="11783927" cy="48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5485-5738-40B7-A355-2630DE5E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Decile Calculation with Logarithmic Smoothing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A0DCFB-8F12-43A3-BF7E-98E90A5652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6598283" cy="6640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45514-E0BD-4DB1-8ED8-F7C7E8671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1736"/>
            <a:ext cx="10264418" cy="2569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7E7F74-8A2F-4483-8F78-82198D98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48766"/>
            <a:ext cx="11094678" cy="8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7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Model – Dynamic Decile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ED46A-0BD9-4865-B95C-234BE1243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9" y="1690688"/>
            <a:ext cx="9696121" cy="48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84</TotalTime>
  <Words>98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Island design template</vt:lpstr>
      <vt:lpstr>Lead Scoring with Deciles</vt:lpstr>
      <vt:lpstr>Scenario</vt:lpstr>
      <vt:lpstr>Old ML Model – Scores</vt:lpstr>
      <vt:lpstr>Static Decile Calculation</vt:lpstr>
      <vt:lpstr>Old Model – Static Decile Distribution</vt:lpstr>
      <vt:lpstr>New ML Model - Scores</vt:lpstr>
      <vt:lpstr>New Model – Static Decile Distribution</vt:lpstr>
      <vt:lpstr>Dynamic Decile Calculation with Logarithmic Smoothing</vt:lpstr>
      <vt:lpstr>New Model – Dynamic Decile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with Deciles</dc:title>
  <dc:creator>Tyler Williams</dc:creator>
  <cp:lastModifiedBy>Lev Selector</cp:lastModifiedBy>
  <cp:revision>5</cp:revision>
  <dcterms:created xsi:type="dcterms:W3CDTF">2021-05-21T17:54:09Z</dcterms:created>
  <dcterms:modified xsi:type="dcterms:W3CDTF">2021-06-15T02:52:55Z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