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74" r:id="rId11"/>
    <p:sldId id="264" r:id="rId12"/>
    <p:sldId id="265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5EA7-8940-4F0B-82CE-A0931FD17D8C}" v="5" dt="2021-09-03T16:51:53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Williams" userId="fcfb6f40-0086-4fe4-bcb1-c8764de9d5b1" providerId="ADAL" clId="{521A5EA7-8940-4F0B-82CE-A0931FD17D8C}"/>
    <pc:docChg chg="undo custSel addSld delSld modSld">
      <pc:chgData name="Tyler Williams" userId="fcfb6f40-0086-4fe4-bcb1-c8764de9d5b1" providerId="ADAL" clId="{521A5EA7-8940-4F0B-82CE-A0931FD17D8C}" dt="2021-09-03T16:53:01.169" v="2857" actId="14100"/>
      <pc:docMkLst>
        <pc:docMk/>
      </pc:docMkLst>
      <pc:sldChg chg="modSp mod">
        <pc:chgData name="Tyler Williams" userId="fcfb6f40-0086-4fe4-bcb1-c8764de9d5b1" providerId="ADAL" clId="{521A5EA7-8940-4F0B-82CE-A0931FD17D8C}" dt="2021-09-03T01:56:13.169" v="302"/>
        <pc:sldMkLst>
          <pc:docMk/>
          <pc:sldMk cId="1004965172" sldId="256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004965172" sldId="256"/>
            <ac:spMk id="2" creationId="{5AB6D669-3BF8-4D35-B2E1-F5DC86240401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004965172" sldId="256"/>
            <ac:spMk id="3" creationId="{34607E71-493D-47CD-9C44-CC72635069B1}"/>
          </ac:spMkLst>
        </pc:spChg>
      </pc:sldChg>
      <pc:sldChg chg="addSp modSp mod">
        <pc:chgData name="Tyler Williams" userId="fcfb6f40-0086-4fe4-bcb1-c8764de9d5b1" providerId="ADAL" clId="{521A5EA7-8940-4F0B-82CE-A0931FD17D8C}" dt="2021-09-03T02:09:22.676" v="599" actId="27636"/>
        <pc:sldMkLst>
          <pc:docMk/>
          <pc:sldMk cId="4101715395" sldId="257"/>
        </pc:sldMkLst>
        <pc:spChg chg="mod">
          <ac:chgData name="Tyler Williams" userId="fcfb6f40-0086-4fe4-bcb1-c8764de9d5b1" providerId="ADAL" clId="{521A5EA7-8940-4F0B-82CE-A0931FD17D8C}" dt="2021-09-03T02:08:48.525" v="592" actId="1035"/>
          <ac:spMkLst>
            <pc:docMk/>
            <pc:sldMk cId="4101715395" sldId="257"/>
            <ac:spMk id="2" creationId="{E91DD347-3E36-4F4E-95D0-11354003FF77}"/>
          </ac:spMkLst>
        </pc:spChg>
        <pc:spChg chg="mod">
          <ac:chgData name="Tyler Williams" userId="fcfb6f40-0086-4fe4-bcb1-c8764de9d5b1" providerId="ADAL" clId="{521A5EA7-8940-4F0B-82CE-A0931FD17D8C}" dt="2021-09-03T02:09:22.676" v="599" actId="27636"/>
          <ac:spMkLst>
            <pc:docMk/>
            <pc:sldMk cId="4101715395" sldId="257"/>
            <ac:spMk id="3" creationId="{E5EA66C5-610E-4102-9ED8-F26E37832848}"/>
          </ac:spMkLst>
        </pc:spChg>
        <pc:picChg chg="add mod">
          <ac:chgData name="Tyler Williams" userId="fcfb6f40-0086-4fe4-bcb1-c8764de9d5b1" providerId="ADAL" clId="{521A5EA7-8940-4F0B-82CE-A0931FD17D8C}" dt="2021-09-03T02:09:08.990" v="597" actId="1076"/>
          <ac:picMkLst>
            <pc:docMk/>
            <pc:sldMk cId="4101715395" sldId="257"/>
            <ac:picMk id="6" creationId="{FD784FDA-DB7C-45C3-9382-B4CB348DBA0A}"/>
          </ac:picMkLst>
        </pc:picChg>
      </pc:sldChg>
      <pc:sldChg chg="modSp mod">
        <pc:chgData name="Tyler Williams" userId="fcfb6f40-0086-4fe4-bcb1-c8764de9d5b1" providerId="ADAL" clId="{521A5EA7-8940-4F0B-82CE-A0931FD17D8C}" dt="2021-09-03T16:46:34.959" v="2579" actId="20577"/>
        <pc:sldMkLst>
          <pc:docMk/>
          <pc:sldMk cId="92197639" sldId="258"/>
        </pc:sldMkLst>
        <pc:spChg chg="mod">
          <ac:chgData name="Tyler Williams" userId="fcfb6f40-0086-4fe4-bcb1-c8764de9d5b1" providerId="ADAL" clId="{521A5EA7-8940-4F0B-82CE-A0931FD17D8C}" dt="2021-09-03T02:09:41.438" v="607" actId="1035"/>
          <ac:spMkLst>
            <pc:docMk/>
            <pc:sldMk cId="92197639" sldId="258"/>
            <ac:spMk id="2" creationId="{4466AB9F-5698-4455-BF86-FE56D8EB57F5}"/>
          </ac:spMkLst>
        </pc:spChg>
        <pc:spChg chg="mod">
          <ac:chgData name="Tyler Williams" userId="fcfb6f40-0086-4fe4-bcb1-c8764de9d5b1" providerId="ADAL" clId="{521A5EA7-8940-4F0B-82CE-A0931FD17D8C}" dt="2021-09-03T16:46:34.959" v="2579" actId="20577"/>
          <ac:spMkLst>
            <pc:docMk/>
            <pc:sldMk cId="92197639" sldId="258"/>
            <ac:spMk id="3" creationId="{10988BC8-FB55-41B0-8ED1-2EFEB4DA9548}"/>
          </ac:spMkLst>
        </pc:spChg>
      </pc:sldChg>
      <pc:sldChg chg="addSp modSp mod">
        <pc:chgData name="Tyler Williams" userId="fcfb6f40-0086-4fe4-bcb1-c8764de9d5b1" providerId="ADAL" clId="{521A5EA7-8940-4F0B-82CE-A0931FD17D8C}" dt="2021-09-03T02:43:59.640" v="1823" actId="14100"/>
        <pc:sldMkLst>
          <pc:docMk/>
          <pc:sldMk cId="2704870738" sldId="259"/>
        </pc:sldMkLst>
        <pc:spChg chg="mod">
          <ac:chgData name="Tyler Williams" userId="fcfb6f40-0086-4fe4-bcb1-c8764de9d5b1" providerId="ADAL" clId="{521A5EA7-8940-4F0B-82CE-A0931FD17D8C}" dt="2021-09-03T02:22:59.660" v="966" actId="1035"/>
          <ac:spMkLst>
            <pc:docMk/>
            <pc:sldMk cId="2704870738" sldId="259"/>
            <ac:spMk id="2" creationId="{0A7ADD08-7F5B-4B88-AE72-5E5E9A5A1C91}"/>
          </ac:spMkLst>
        </pc:spChg>
        <pc:spChg chg="mod">
          <ac:chgData name="Tyler Williams" userId="fcfb6f40-0086-4fe4-bcb1-c8764de9d5b1" providerId="ADAL" clId="{521A5EA7-8940-4F0B-82CE-A0931FD17D8C}" dt="2021-09-03T02:43:59.640" v="1823" actId="14100"/>
          <ac:spMkLst>
            <pc:docMk/>
            <pc:sldMk cId="2704870738" sldId="259"/>
            <ac:spMk id="3" creationId="{AAD9CB96-6A6B-471A-91D4-C51C63B3F349}"/>
          </ac:spMkLst>
        </pc:spChg>
        <pc:picChg chg="add mod">
          <ac:chgData name="Tyler Williams" userId="fcfb6f40-0086-4fe4-bcb1-c8764de9d5b1" providerId="ADAL" clId="{521A5EA7-8940-4F0B-82CE-A0931FD17D8C}" dt="2021-09-03T02:24:24.291" v="1042" actId="1036"/>
          <ac:picMkLst>
            <pc:docMk/>
            <pc:sldMk cId="2704870738" sldId="259"/>
            <ac:picMk id="5" creationId="{805432E8-CA49-4CEC-9218-500A49C27E32}"/>
          </ac:picMkLst>
        </pc:picChg>
      </pc:sldChg>
      <pc:sldChg chg="modSp mod">
        <pc:chgData name="Tyler Williams" userId="fcfb6f40-0086-4fe4-bcb1-c8764de9d5b1" providerId="ADAL" clId="{521A5EA7-8940-4F0B-82CE-A0931FD17D8C}" dt="2021-09-03T16:43:56.306" v="2505" actId="20577"/>
        <pc:sldMkLst>
          <pc:docMk/>
          <pc:sldMk cId="1778579906" sldId="260"/>
        </pc:sldMkLst>
        <pc:spChg chg="mod">
          <ac:chgData name="Tyler Williams" userId="fcfb6f40-0086-4fe4-bcb1-c8764de9d5b1" providerId="ADAL" clId="{521A5EA7-8940-4F0B-82CE-A0931FD17D8C}" dt="2021-09-03T02:24:38.543" v="1052" actId="1035"/>
          <ac:spMkLst>
            <pc:docMk/>
            <pc:sldMk cId="1778579906" sldId="260"/>
            <ac:spMk id="2" creationId="{9BE7199C-3871-4D14-8776-9F81CD1847EA}"/>
          </ac:spMkLst>
        </pc:spChg>
        <pc:spChg chg="mod">
          <ac:chgData name="Tyler Williams" userId="fcfb6f40-0086-4fe4-bcb1-c8764de9d5b1" providerId="ADAL" clId="{521A5EA7-8940-4F0B-82CE-A0931FD17D8C}" dt="2021-09-03T16:43:56.306" v="2505" actId="20577"/>
          <ac:spMkLst>
            <pc:docMk/>
            <pc:sldMk cId="1778579906" sldId="260"/>
            <ac:spMk id="3" creationId="{009BA370-61CE-4C04-87A1-FE1BD9503E47}"/>
          </ac:spMkLst>
        </pc:spChg>
      </pc:sldChg>
      <pc:sldChg chg="addSp modSp mod">
        <pc:chgData name="Tyler Williams" userId="fcfb6f40-0086-4fe4-bcb1-c8764de9d5b1" providerId="ADAL" clId="{521A5EA7-8940-4F0B-82CE-A0931FD17D8C}" dt="2021-09-03T02:26:41.142" v="1108" actId="1035"/>
        <pc:sldMkLst>
          <pc:docMk/>
          <pc:sldMk cId="1234263481" sldId="262"/>
        </pc:sldMkLst>
        <pc:spChg chg="mod">
          <ac:chgData name="Tyler Williams" userId="fcfb6f40-0086-4fe4-bcb1-c8764de9d5b1" providerId="ADAL" clId="{521A5EA7-8940-4F0B-82CE-A0931FD17D8C}" dt="2021-09-03T02:24:56.294" v="1065" actId="1035"/>
          <ac:spMkLst>
            <pc:docMk/>
            <pc:sldMk cId="1234263481" sldId="262"/>
            <ac:spMk id="2" creationId="{9E469F0C-F376-4170-9793-E4DABDD07BC0}"/>
          </ac:spMkLst>
        </pc:spChg>
        <pc:spChg chg="mod">
          <ac:chgData name="Tyler Williams" userId="fcfb6f40-0086-4fe4-bcb1-c8764de9d5b1" providerId="ADAL" clId="{521A5EA7-8940-4F0B-82CE-A0931FD17D8C}" dt="2021-09-03T02:26:41.142" v="1108" actId="1035"/>
          <ac:spMkLst>
            <pc:docMk/>
            <pc:sldMk cId="1234263481" sldId="262"/>
            <ac:spMk id="3" creationId="{FF4BAE1F-A5C2-4D5C-8D31-E3282C9852D3}"/>
          </ac:spMkLst>
        </pc:spChg>
        <pc:picChg chg="add mod">
          <ac:chgData name="Tyler Williams" userId="fcfb6f40-0086-4fe4-bcb1-c8764de9d5b1" providerId="ADAL" clId="{521A5EA7-8940-4F0B-82CE-A0931FD17D8C}" dt="2021-09-03T02:26:35.599" v="1088" actId="1076"/>
          <ac:picMkLst>
            <pc:docMk/>
            <pc:sldMk cId="1234263481" sldId="262"/>
            <ac:picMk id="5" creationId="{53208BD1-95C1-4353-8F0E-8DBF7D9611CF}"/>
          </ac:picMkLst>
        </pc:picChg>
      </pc:sldChg>
      <pc:sldChg chg="addSp modSp mod">
        <pc:chgData name="Tyler Williams" userId="fcfb6f40-0086-4fe4-bcb1-c8764de9d5b1" providerId="ADAL" clId="{521A5EA7-8940-4F0B-82CE-A0931FD17D8C}" dt="2021-09-03T02:40:11.181" v="1806" actId="1076"/>
        <pc:sldMkLst>
          <pc:docMk/>
          <pc:sldMk cId="92948897" sldId="263"/>
        </pc:sldMkLst>
        <pc:spChg chg="mod">
          <ac:chgData name="Tyler Williams" userId="fcfb6f40-0086-4fe4-bcb1-c8764de9d5b1" providerId="ADAL" clId="{521A5EA7-8940-4F0B-82CE-A0931FD17D8C}" dt="2021-09-03T02:38:47.903" v="1802" actId="1036"/>
          <ac:spMkLst>
            <pc:docMk/>
            <pc:sldMk cId="92948897" sldId="263"/>
            <ac:spMk id="2" creationId="{8E1EAE02-37F8-4222-9353-16EA226C1717}"/>
          </ac:spMkLst>
        </pc:spChg>
        <pc:spChg chg="mod">
          <ac:chgData name="Tyler Williams" userId="fcfb6f40-0086-4fe4-bcb1-c8764de9d5b1" providerId="ADAL" clId="{521A5EA7-8940-4F0B-82CE-A0931FD17D8C}" dt="2021-09-03T02:40:03.269" v="1804" actId="14100"/>
          <ac:spMkLst>
            <pc:docMk/>
            <pc:sldMk cId="92948897" sldId="263"/>
            <ac:spMk id="3" creationId="{865E52C2-CAA1-4E26-94A8-9D04258C5BDB}"/>
          </ac:spMkLst>
        </pc:spChg>
        <pc:picChg chg="add mod">
          <ac:chgData name="Tyler Williams" userId="fcfb6f40-0086-4fe4-bcb1-c8764de9d5b1" providerId="ADAL" clId="{521A5EA7-8940-4F0B-82CE-A0931FD17D8C}" dt="2021-09-03T02:40:11.181" v="1806" actId="1076"/>
          <ac:picMkLst>
            <pc:docMk/>
            <pc:sldMk cId="92948897" sldId="263"/>
            <ac:picMk id="5" creationId="{5409675D-C9E0-410B-84B1-38AEA45F6AA8}"/>
          </ac:picMkLst>
        </pc:picChg>
      </pc:sldChg>
      <pc:sldChg chg="addSp modSp mod">
        <pc:chgData name="Tyler Williams" userId="fcfb6f40-0086-4fe4-bcb1-c8764de9d5b1" providerId="ADAL" clId="{521A5EA7-8940-4F0B-82CE-A0931FD17D8C}" dt="2021-09-03T02:38:17.602" v="1785" actId="1076"/>
        <pc:sldMkLst>
          <pc:docMk/>
          <pc:sldMk cId="73533095" sldId="264"/>
        </pc:sldMkLst>
        <pc:spChg chg="mod">
          <ac:chgData name="Tyler Williams" userId="fcfb6f40-0086-4fe4-bcb1-c8764de9d5b1" providerId="ADAL" clId="{521A5EA7-8940-4F0B-82CE-A0931FD17D8C}" dt="2021-09-03T02:34:18.189" v="1774" actId="1035"/>
          <ac:spMkLst>
            <pc:docMk/>
            <pc:sldMk cId="73533095" sldId="264"/>
            <ac:spMk id="2" creationId="{DDD43247-C683-4BD1-9AF3-AB0D74FCB0F3}"/>
          </ac:spMkLst>
        </pc:spChg>
        <pc:spChg chg="mod">
          <ac:chgData name="Tyler Williams" userId="fcfb6f40-0086-4fe4-bcb1-c8764de9d5b1" providerId="ADAL" clId="{521A5EA7-8940-4F0B-82CE-A0931FD17D8C}" dt="2021-09-03T02:37:36.629" v="1781" actId="14100"/>
          <ac:spMkLst>
            <pc:docMk/>
            <pc:sldMk cId="73533095" sldId="264"/>
            <ac:spMk id="3" creationId="{ECB54725-EBBD-4D1D-9017-679062C55FF0}"/>
          </ac:spMkLst>
        </pc:spChg>
        <pc:picChg chg="add mod">
          <ac:chgData name="Tyler Williams" userId="fcfb6f40-0086-4fe4-bcb1-c8764de9d5b1" providerId="ADAL" clId="{521A5EA7-8940-4F0B-82CE-A0931FD17D8C}" dt="2021-09-03T02:38:17.602" v="1785" actId="1076"/>
          <ac:picMkLst>
            <pc:docMk/>
            <pc:sldMk cId="73533095" sldId="264"/>
            <ac:picMk id="5" creationId="{FB21B7CD-997A-4835-B816-A071B19D7132}"/>
          </ac:picMkLst>
        </pc:picChg>
      </pc:sldChg>
      <pc:sldChg chg="addSp modSp mod">
        <pc:chgData name="Tyler Williams" userId="fcfb6f40-0086-4fe4-bcb1-c8764de9d5b1" providerId="ADAL" clId="{521A5EA7-8940-4F0B-82CE-A0931FD17D8C}" dt="2021-09-03T02:06:04.716" v="564" actId="1076"/>
        <pc:sldMkLst>
          <pc:docMk/>
          <pc:sldMk cId="4230764290" sldId="265"/>
        </pc:sldMkLst>
        <pc:spChg chg="mod">
          <ac:chgData name="Tyler Williams" userId="fcfb6f40-0086-4fe4-bcb1-c8764de9d5b1" providerId="ADAL" clId="{521A5EA7-8940-4F0B-82CE-A0931FD17D8C}" dt="2021-09-03T02:05:16.635" v="558" actId="1076"/>
          <ac:spMkLst>
            <pc:docMk/>
            <pc:sldMk cId="4230764290" sldId="265"/>
            <ac:spMk id="2" creationId="{8CF241EB-20E9-4A18-AED3-B355F6AF43E3}"/>
          </ac:spMkLst>
        </pc:spChg>
        <pc:spChg chg="mod">
          <ac:chgData name="Tyler Williams" userId="fcfb6f40-0086-4fe4-bcb1-c8764de9d5b1" providerId="ADAL" clId="{521A5EA7-8940-4F0B-82CE-A0931FD17D8C}" dt="2021-09-03T02:05:28.208" v="561" actId="14100"/>
          <ac:spMkLst>
            <pc:docMk/>
            <pc:sldMk cId="4230764290" sldId="265"/>
            <ac:spMk id="3" creationId="{5D33F48A-65FF-450C-B00F-88F54056F728}"/>
          </ac:spMkLst>
        </pc:spChg>
        <pc:picChg chg="add mod">
          <ac:chgData name="Tyler Williams" userId="fcfb6f40-0086-4fe4-bcb1-c8764de9d5b1" providerId="ADAL" clId="{521A5EA7-8940-4F0B-82CE-A0931FD17D8C}" dt="2021-09-03T02:06:04.716" v="564" actId="1076"/>
          <ac:picMkLst>
            <pc:docMk/>
            <pc:sldMk cId="4230764290" sldId="265"/>
            <ac:picMk id="5" creationId="{D4B543F8-60A3-4A50-B8BE-DEDF8EBFF38C}"/>
          </ac:picMkLst>
        </pc:pic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111451149" sldId="266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11451149" sldId="266"/>
            <ac:spMk id="2" creationId="{03A1869D-D966-48CA-86C6-19BEABE40D92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11451149" sldId="266"/>
            <ac:spMk id="3" creationId="{474E9FA6-0F95-4F06-962E-BA5CA4F18D7D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1663696391" sldId="267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663696391" sldId="267"/>
            <ac:spMk id="2" creationId="{87CCE08B-4A48-4F25-9F9D-798DD83A8D0A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663696391" sldId="267"/>
            <ac:spMk id="3" creationId="{907F475C-EBA3-445A-9BEC-1EADAABAC2DB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347966319" sldId="268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47966319" sldId="268"/>
            <ac:spMk id="2" creationId="{703B4B2D-F6BB-4316-B824-B2D869045D88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47966319" sldId="268"/>
            <ac:spMk id="3" creationId="{8A72BBC3-0FCF-4BFD-88F9-587759F404E9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1321697457" sldId="269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321697457" sldId="269"/>
            <ac:spMk id="2" creationId="{13A32535-80C0-4867-85ED-A69C40502BA5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321697457" sldId="269"/>
            <ac:spMk id="3" creationId="{8D19FCCF-8E5F-4E81-A80A-7D2C277FABF2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1490570849" sldId="270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490570849" sldId="270"/>
            <ac:spMk id="2" creationId="{F95A167A-2175-459D-8DED-E1061A0547EF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1490570849" sldId="270"/>
            <ac:spMk id="3" creationId="{4D6D2C60-6DC4-46B0-AB22-A9ECD15F0DDB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415878265" sldId="271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415878265" sldId="271"/>
            <ac:spMk id="2" creationId="{AE82657E-8090-4257-AA2F-9D06A99D5A95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415878265" sldId="271"/>
            <ac:spMk id="3" creationId="{2E1FD62A-842A-413E-A282-E76CC02FB332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980922220" sldId="272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980922220" sldId="272"/>
            <ac:spMk id="2" creationId="{18845A2A-F4FE-449C-80A0-BAEE21269171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980922220" sldId="272"/>
            <ac:spMk id="3" creationId="{1E91B0A6-D156-4881-AB74-0D55F1F6F8DC}"/>
          </ac:spMkLst>
        </pc:spChg>
      </pc:sldChg>
      <pc:sldChg chg="modSp del">
        <pc:chgData name="Tyler Williams" userId="fcfb6f40-0086-4fe4-bcb1-c8764de9d5b1" providerId="ADAL" clId="{521A5EA7-8940-4F0B-82CE-A0931FD17D8C}" dt="2021-09-03T02:47:40.139" v="1904" actId="47"/>
        <pc:sldMkLst>
          <pc:docMk/>
          <pc:sldMk cId="3859711705" sldId="273"/>
        </pc:sldMkLst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859711705" sldId="273"/>
            <ac:spMk id="2" creationId="{541AAC4A-0B72-461B-BA1C-9E7B6BC1E604}"/>
          </ac:spMkLst>
        </pc:spChg>
        <pc:spChg chg="mod">
          <ac:chgData name="Tyler Williams" userId="fcfb6f40-0086-4fe4-bcb1-c8764de9d5b1" providerId="ADAL" clId="{521A5EA7-8940-4F0B-82CE-A0931FD17D8C}" dt="2021-09-03T01:56:13.169" v="302"/>
          <ac:spMkLst>
            <pc:docMk/>
            <pc:sldMk cId="3859711705" sldId="273"/>
            <ac:spMk id="3" creationId="{644A321D-B5F6-4CFA-8977-27A260136541}"/>
          </ac:spMkLst>
        </pc:spChg>
      </pc:sldChg>
      <pc:sldChg chg="modSp new mod">
        <pc:chgData name="Tyler Williams" userId="fcfb6f40-0086-4fe4-bcb1-c8764de9d5b1" providerId="ADAL" clId="{521A5EA7-8940-4F0B-82CE-A0931FD17D8C}" dt="2021-09-03T02:33:33.892" v="1759" actId="20577"/>
        <pc:sldMkLst>
          <pc:docMk/>
          <pc:sldMk cId="2604213230" sldId="274"/>
        </pc:sldMkLst>
        <pc:spChg chg="mod">
          <ac:chgData name="Tyler Williams" userId="fcfb6f40-0086-4fe4-bcb1-c8764de9d5b1" providerId="ADAL" clId="{521A5EA7-8940-4F0B-82CE-A0931FD17D8C}" dt="2021-09-03T02:28:16.794" v="1181" actId="1076"/>
          <ac:spMkLst>
            <pc:docMk/>
            <pc:sldMk cId="2604213230" sldId="274"/>
            <ac:spMk id="2" creationId="{885976A9-C7B7-404C-967C-CE8F6490DF1D}"/>
          </ac:spMkLst>
        </pc:spChg>
        <pc:spChg chg="mod">
          <ac:chgData name="Tyler Williams" userId="fcfb6f40-0086-4fe4-bcb1-c8764de9d5b1" providerId="ADAL" clId="{521A5EA7-8940-4F0B-82CE-A0931FD17D8C}" dt="2021-09-03T02:33:33.892" v="1759" actId="20577"/>
          <ac:spMkLst>
            <pc:docMk/>
            <pc:sldMk cId="2604213230" sldId="274"/>
            <ac:spMk id="3" creationId="{0FAB5BD0-98DB-49AB-B17D-4C307F3EF208}"/>
          </ac:spMkLst>
        </pc:spChg>
      </pc:sldChg>
      <pc:sldChg chg="modSp new mod">
        <pc:chgData name="Tyler Williams" userId="fcfb6f40-0086-4fe4-bcb1-c8764de9d5b1" providerId="ADAL" clId="{521A5EA7-8940-4F0B-82CE-A0931FD17D8C}" dt="2021-09-03T02:41:29.941" v="1822" actId="20577"/>
        <pc:sldMkLst>
          <pc:docMk/>
          <pc:sldMk cId="2127546131" sldId="275"/>
        </pc:sldMkLst>
        <pc:spChg chg="mod">
          <ac:chgData name="Tyler Williams" userId="fcfb6f40-0086-4fe4-bcb1-c8764de9d5b1" providerId="ADAL" clId="{521A5EA7-8940-4F0B-82CE-A0931FD17D8C}" dt="2021-09-03T02:40:37.667" v="1818" actId="1035"/>
          <ac:spMkLst>
            <pc:docMk/>
            <pc:sldMk cId="2127546131" sldId="275"/>
            <ac:spMk id="2" creationId="{38BBB51A-128C-4752-B5CF-E078CA1FA2B2}"/>
          </ac:spMkLst>
        </pc:spChg>
        <pc:spChg chg="mod">
          <ac:chgData name="Tyler Williams" userId="fcfb6f40-0086-4fe4-bcb1-c8764de9d5b1" providerId="ADAL" clId="{521A5EA7-8940-4F0B-82CE-A0931FD17D8C}" dt="2021-09-03T02:41:29.941" v="1822" actId="20577"/>
          <ac:spMkLst>
            <pc:docMk/>
            <pc:sldMk cId="2127546131" sldId="275"/>
            <ac:spMk id="3" creationId="{579658B9-D26E-4E6E-A7A8-CBDD4004956B}"/>
          </ac:spMkLst>
        </pc:spChg>
      </pc:sldChg>
      <pc:sldChg chg="modSp new mod">
        <pc:chgData name="Tyler Williams" userId="fcfb6f40-0086-4fe4-bcb1-c8764de9d5b1" providerId="ADAL" clId="{521A5EA7-8940-4F0B-82CE-A0931FD17D8C}" dt="2021-09-03T16:40:40.563" v="2478" actId="20577"/>
        <pc:sldMkLst>
          <pc:docMk/>
          <pc:sldMk cId="1212182362" sldId="276"/>
        </pc:sldMkLst>
        <pc:spChg chg="mod">
          <ac:chgData name="Tyler Williams" userId="fcfb6f40-0086-4fe4-bcb1-c8764de9d5b1" providerId="ADAL" clId="{521A5EA7-8940-4F0B-82CE-A0931FD17D8C}" dt="2021-09-03T16:32:14.874" v="1967" actId="1035"/>
          <ac:spMkLst>
            <pc:docMk/>
            <pc:sldMk cId="1212182362" sldId="276"/>
            <ac:spMk id="2" creationId="{A23C3322-9F10-4E6A-88FD-F2CD68A98E6F}"/>
          </ac:spMkLst>
        </pc:spChg>
        <pc:spChg chg="mod">
          <ac:chgData name="Tyler Williams" userId="fcfb6f40-0086-4fe4-bcb1-c8764de9d5b1" providerId="ADAL" clId="{521A5EA7-8940-4F0B-82CE-A0931FD17D8C}" dt="2021-09-03T16:40:40.563" v="2478" actId="20577"/>
          <ac:spMkLst>
            <pc:docMk/>
            <pc:sldMk cId="1212182362" sldId="276"/>
            <ac:spMk id="3" creationId="{A0925D72-B73A-4827-A5B1-BF8C66D96E2F}"/>
          </ac:spMkLst>
        </pc:spChg>
      </pc:sldChg>
      <pc:sldChg chg="delSp modSp new mod">
        <pc:chgData name="Tyler Williams" userId="fcfb6f40-0086-4fe4-bcb1-c8764de9d5b1" providerId="ADAL" clId="{521A5EA7-8940-4F0B-82CE-A0931FD17D8C}" dt="2021-09-03T16:41:56.399" v="2499" actId="478"/>
        <pc:sldMkLst>
          <pc:docMk/>
          <pc:sldMk cId="1914786379" sldId="277"/>
        </pc:sldMkLst>
        <pc:spChg chg="mod">
          <ac:chgData name="Tyler Williams" userId="fcfb6f40-0086-4fe4-bcb1-c8764de9d5b1" providerId="ADAL" clId="{521A5EA7-8940-4F0B-82CE-A0931FD17D8C}" dt="2021-09-03T16:41:44.673" v="2498" actId="20577"/>
          <ac:spMkLst>
            <pc:docMk/>
            <pc:sldMk cId="1914786379" sldId="277"/>
            <ac:spMk id="2" creationId="{AD8EA12F-0C41-4E43-A4CC-6B697EF63D0B}"/>
          </ac:spMkLst>
        </pc:spChg>
        <pc:spChg chg="del">
          <ac:chgData name="Tyler Williams" userId="fcfb6f40-0086-4fe4-bcb1-c8764de9d5b1" providerId="ADAL" clId="{521A5EA7-8940-4F0B-82CE-A0931FD17D8C}" dt="2021-09-03T16:41:56.399" v="2499" actId="478"/>
          <ac:spMkLst>
            <pc:docMk/>
            <pc:sldMk cId="1914786379" sldId="277"/>
            <ac:spMk id="3" creationId="{1EFD97A5-E8F6-4C52-9283-A91B4E113B74}"/>
          </ac:spMkLst>
        </pc:spChg>
      </pc:sldChg>
      <pc:sldChg chg="addSp modSp new mod">
        <pc:chgData name="Tyler Williams" userId="fcfb6f40-0086-4fe4-bcb1-c8764de9d5b1" providerId="ADAL" clId="{521A5EA7-8940-4F0B-82CE-A0931FD17D8C}" dt="2021-09-03T16:53:01.169" v="2857" actId="14100"/>
        <pc:sldMkLst>
          <pc:docMk/>
          <pc:sldMk cId="1345392410" sldId="278"/>
        </pc:sldMkLst>
        <pc:spChg chg="mod">
          <ac:chgData name="Tyler Williams" userId="fcfb6f40-0086-4fe4-bcb1-c8764de9d5b1" providerId="ADAL" clId="{521A5EA7-8940-4F0B-82CE-A0931FD17D8C}" dt="2021-09-03T16:48:48.254" v="2631" actId="1035"/>
          <ac:spMkLst>
            <pc:docMk/>
            <pc:sldMk cId="1345392410" sldId="278"/>
            <ac:spMk id="2" creationId="{BF0F98A2-3708-4201-944C-D441FA71DCB9}"/>
          </ac:spMkLst>
        </pc:spChg>
        <pc:spChg chg="mod">
          <ac:chgData name="Tyler Williams" userId="fcfb6f40-0086-4fe4-bcb1-c8764de9d5b1" providerId="ADAL" clId="{521A5EA7-8940-4F0B-82CE-A0931FD17D8C}" dt="2021-09-03T16:51:54.986" v="2852" actId="20577"/>
          <ac:spMkLst>
            <pc:docMk/>
            <pc:sldMk cId="1345392410" sldId="278"/>
            <ac:spMk id="3" creationId="{D88639C2-2603-42E2-B777-AD0F36FF2C69}"/>
          </ac:spMkLst>
        </pc:spChg>
        <pc:picChg chg="add mod">
          <ac:chgData name="Tyler Williams" userId="fcfb6f40-0086-4fe4-bcb1-c8764de9d5b1" providerId="ADAL" clId="{521A5EA7-8940-4F0B-82CE-A0931FD17D8C}" dt="2021-09-03T16:53:01.169" v="2857" actId="14100"/>
          <ac:picMkLst>
            <pc:docMk/>
            <pc:sldMk cId="1345392410" sldId="278"/>
            <ac:picMk id="5" creationId="{90D6B2A4-23C4-4681-87C8-EB47543324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6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06F4C0-4A84-4AC2-9EA8-160FC4216A6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5B25C5-6AEF-49DC-AF64-247F127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zure/data-factory/v1/data-factory-data-movement-activit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ynapse-analytics/data-integration/concepts-data-factory-differen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synapse-analytics/sql-data-warehouse/sql-data-warehouse-tables-distribu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ynapse-analytics/sql/develop-tables-external-tables?tabs=had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D669-3BF8-4D35-B2E1-F5DC86240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Architecture and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7E71-493D-47CD-9C44-CC7263506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Azure Synapse Analytics</a:t>
            </a:r>
          </a:p>
          <a:p>
            <a:endParaRPr lang="en-US" dirty="0"/>
          </a:p>
          <a:p>
            <a:r>
              <a:rPr lang="en-US" dirty="0"/>
              <a:t>Presented by Tyler Williams</a:t>
            </a:r>
          </a:p>
        </p:txBody>
      </p:sp>
    </p:spTree>
    <p:extLst>
      <p:ext uri="{BB962C8B-B14F-4D97-AF65-F5344CB8AC3E}">
        <p14:creationId xmlns:p14="http://schemas.microsoft.com/office/powerpoint/2010/main" val="100496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76A9-C7B7-404C-967C-CE8F6490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0525"/>
            <a:ext cx="10018713" cy="1038225"/>
          </a:xfrm>
        </p:spPr>
        <p:txBody>
          <a:bodyPr/>
          <a:lstStyle/>
          <a:p>
            <a:r>
              <a:rPr lang="en-US" dirty="0"/>
              <a:t>Data Lake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5BD0-98DB-49AB-B17D-4C307F3E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8751"/>
            <a:ext cx="10018713" cy="4848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creating a Synapse Analytics workspace, a default data lake must be specified</a:t>
            </a:r>
          </a:p>
          <a:p>
            <a:pPr lvl="1"/>
            <a:r>
              <a:rPr lang="en-US" dirty="0"/>
              <a:t>Can either link to existing Azure Data Lake, or have Synapse create a new one</a:t>
            </a:r>
          </a:p>
          <a:p>
            <a:r>
              <a:rPr lang="en-US" dirty="0"/>
              <a:t>Microsoft defines data lake storage as blob storage, with hierarchical namespaces enabled</a:t>
            </a:r>
          </a:p>
          <a:p>
            <a:pPr lvl="1"/>
            <a:r>
              <a:rPr lang="en-US" dirty="0"/>
              <a:t>Hierarchical namespaces not enabled by default when creating standalone storage account</a:t>
            </a:r>
          </a:p>
          <a:p>
            <a:r>
              <a:rPr lang="en-US" dirty="0"/>
              <a:t>Synapse creates linked service to data lake with name &lt;</a:t>
            </a:r>
            <a:r>
              <a:rPr lang="en-US" dirty="0" err="1"/>
              <a:t>SynapseWSName</a:t>
            </a:r>
            <a:r>
              <a:rPr lang="en-US" dirty="0"/>
              <a:t>&gt;-</a:t>
            </a:r>
            <a:r>
              <a:rPr lang="en-US" dirty="0" err="1"/>
              <a:t>WorkspaceDefaultStorage</a:t>
            </a:r>
            <a:endParaRPr lang="en-US" dirty="0"/>
          </a:p>
          <a:p>
            <a:pPr lvl="1"/>
            <a:r>
              <a:rPr lang="en-US" dirty="0"/>
              <a:t>Not user friendly</a:t>
            </a:r>
          </a:p>
          <a:p>
            <a:pPr lvl="1"/>
            <a:r>
              <a:rPr lang="en-US" dirty="0"/>
              <a:t>Name cannot be edited</a:t>
            </a:r>
          </a:p>
          <a:p>
            <a:pPr lvl="1"/>
            <a:r>
              <a:rPr lang="en-US" dirty="0"/>
              <a:t>Not conducive to CI/CD deployments to other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260421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3247-C683-4BD1-9AF3-AB0D74FC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9575"/>
            <a:ext cx="10018713" cy="1247775"/>
          </a:xfrm>
        </p:spPr>
        <p:txBody>
          <a:bodyPr/>
          <a:lstStyle/>
          <a:p>
            <a:r>
              <a:rPr lang="en-US" dirty="0"/>
              <a:t>Synapse Origins – Azure Data Factory 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4725-EBBD-4D1D-9017-679062C5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90675"/>
            <a:ext cx="6376322" cy="4978567"/>
          </a:xfrm>
        </p:spPr>
        <p:txBody>
          <a:bodyPr>
            <a:normAutofit/>
          </a:bodyPr>
          <a:lstStyle/>
          <a:p>
            <a:r>
              <a:rPr lang="en-US" dirty="0"/>
              <a:t>JSON code only; no graphical interface</a:t>
            </a:r>
          </a:p>
          <a:p>
            <a:r>
              <a:rPr lang="en-US" dirty="0"/>
              <a:t>Move Data:  Source </a:t>
            </a:r>
            <a:r>
              <a:rPr lang="en-US" dirty="0">
                <a:sym typeface="Wingdings" panose="05000000000000000000" pitchFamily="2" charset="2"/>
              </a:rPr>
              <a:t> Sink</a:t>
            </a:r>
          </a:p>
          <a:p>
            <a:r>
              <a:rPr lang="en-US" dirty="0">
                <a:sym typeface="Wingdings" panose="05000000000000000000" pitchFamily="2" charset="2"/>
              </a:rPr>
              <a:t>Transform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Stored Procedures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HDInsight – Microsoft’s implementation of Hadoop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ML Studio (classic) – Gen 1 Machine Learning</a:t>
            </a: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https://docs.microsoft.com/en-us/azure/data-factory/v1/data-factory-data-movement-activities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1B7CD-997A-4835-B816-A071B19D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61" y="1590675"/>
            <a:ext cx="3768810" cy="47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41EB-20E9-4A18-AED3-B355F6AF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701"/>
            <a:ext cx="10018713" cy="933450"/>
          </a:xfrm>
        </p:spPr>
        <p:txBody>
          <a:bodyPr/>
          <a:lstStyle/>
          <a:p>
            <a:r>
              <a:rPr lang="en-US" dirty="0"/>
              <a:t>Azure Data Factory 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F48A-65FF-450C-B00F-88F54056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3975"/>
            <a:ext cx="5440365" cy="4467225"/>
          </a:xfrm>
        </p:spPr>
        <p:txBody>
          <a:bodyPr>
            <a:normAutofit/>
          </a:bodyPr>
          <a:lstStyle/>
          <a:p>
            <a:r>
              <a:rPr lang="en-US" dirty="0"/>
              <a:t>Web-based GUI</a:t>
            </a:r>
          </a:p>
          <a:p>
            <a:r>
              <a:rPr lang="en-US" dirty="0"/>
              <a:t>Still generates JSON behind the scenes</a:t>
            </a:r>
          </a:p>
          <a:p>
            <a:r>
              <a:rPr lang="en-US" dirty="0"/>
              <a:t>More robust toolbox for ETL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Iterations</a:t>
            </a:r>
          </a:p>
          <a:p>
            <a:pPr lvl="1"/>
            <a:r>
              <a:rPr lang="en-US" dirty="0"/>
              <a:t>API Calls</a:t>
            </a:r>
          </a:p>
          <a:p>
            <a:pPr lvl="1"/>
            <a:r>
              <a:rPr lang="en-US" dirty="0"/>
              <a:t>Lookups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43F8-60A3-4A50-B8BE-DEDF8EBF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20" y="1066800"/>
            <a:ext cx="4669578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6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51A-128C-4752-B5CF-E078CA1F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81026"/>
            <a:ext cx="10018713" cy="971550"/>
          </a:xfrm>
        </p:spPr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58B9-D26E-4E6E-A7A8-CBDD4004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2577"/>
            <a:ext cx="10018713" cy="4238624"/>
          </a:xfrm>
        </p:spPr>
        <p:txBody>
          <a:bodyPr/>
          <a:lstStyle/>
          <a:p>
            <a:r>
              <a:rPr lang="en-US" dirty="0"/>
              <a:t>Pipeline functionality is largely comparable to that of ADF Gen 2</a:t>
            </a:r>
          </a:p>
          <a:p>
            <a:r>
              <a:rPr lang="en-US" dirty="0"/>
              <a:t>Some Synapse limitations</a:t>
            </a:r>
          </a:p>
          <a:p>
            <a:pPr lvl="1"/>
            <a:r>
              <a:rPr lang="en-US" dirty="0"/>
              <a:t>No support for Integration Runtime sharing</a:t>
            </a:r>
          </a:p>
          <a:p>
            <a:pPr lvl="1"/>
            <a:r>
              <a:rPr lang="en-US" dirty="0"/>
              <a:t>Cannot execute SSIS packages</a:t>
            </a:r>
          </a:p>
          <a:p>
            <a:pPr lvl="1"/>
            <a:r>
              <a:rPr lang="en-US" dirty="0"/>
              <a:t>No support for Power Query</a:t>
            </a:r>
          </a:p>
          <a:p>
            <a:pPr lvl="1"/>
            <a:r>
              <a:rPr lang="en-US" dirty="0">
                <a:hlinkClick r:id="rId2"/>
              </a:rPr>
              <a:t>https://docs.microsoft.com/en-us/azure/synapse-analytics/data-integration/concepts-data-factory-differences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3322-9F10-4E6A-88FD-F2CD68A9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5065"/>
            <a:ext cx="10018713" cy="910389"/>
          </a:xfrm>
        </p:spPr>
        <p:txBody>
          <a:bodyPr/>
          <a:lstStyle/>
          <a:p>
            <a:r>
              <a:rPr lang="en-US" dirty="0"/>
              <a:t>Next Big Feature – SCOPE Pools?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5D72-B73A-4827-A5B1-BF8C66D9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5455"/>
            <a:ext cx="10018713" cy="4957008"/>
          </a:xfrm>
        </p:spPr>
        <p:txBody>
          <a:bodyPr/>
          <a:lstStyle/>
          <a:p>
            <a:r>
              <a:rPr lang="en-US" dirty="0"/>
              <a:t>Internal Microsoft big data engine for processing data lake files – COSMOS</a:t>
            </a:r>
          </a:p>
          <a:p>
            <a:pPr lvl="1"/>
            <a:r>
              <a:rPr lang="en-US" dirty="0"/>
              <a:t>Not related to Cosmos DB; completely different</a:t>
            </a:r>
          </a:p>
          <a:p>
            <a:r>
              <a:rPr lang="en-US" dirty="0"/>
              <a:t>Language used for manipulating/processing data – SCOPE</a:t>
            </a:r>
          </a:p>
          <a:p>
            <a:pPr lvl="1"/>
            <a:r>
              <a:rPr lang="en-US" dirty="0"/>
              <a:t>Hybrid of SQL and C#</a:t>
            </a:r>
          </a:p>
          <a:p>
            <a:pPr lvl="1"/>
            <a:r>
              <a:rPr lang="en-US" dirty="0"/>
              <a:t>SELECT, FROM, JOIN, WHERE, ORDER BY, HAVING, ….</a:t>
            </a:r>
          </a:p>
          <a:p>
            <a:pPr lvl="1"/>
            <a:r>
              <a:rPr lang="en-US" dirty="0"/>
              <a:t>C# functions for field transformations</a:t>
            </a:r>
          </a:p>
          <a:p>
            <a:r>
              <a:rPr lang="en-US" dirty="0"/>
              <a:t>Public facing variant in Azure</a:t>
            </a:r>
          </a:p>
          <a:p>
            <a:pPr lvl="1"/>
            <a:r>
              <a:rPr lang="en-US" dirty="0"/>
              <a:t>COSMOS </a:t>
            </a:r>
            <a:r>
              <a:rPr lang="en-US" dirty="0">
                <a:sym typeface="Wingdings" panose="05000000000000000000" pitchFamily="2" charset="2"/>
              </a:rPr>
              <a:t> Data Lake Analytics (Data Lake Storage Gen 1 only)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SCOPE  U-SQL</a:t>
            </a:r>
          </a:p>
          <a:p>
            <a:r>
              <a:rPr lang="en-US" dirty="0">
                <a:sym typeface="Wingdings" panose="05000000000000000000" pitchFamily="2" charset="2"/>
              </a:rPr>
              <a:t>New SCOPE Pools in Synapse – Private Preview?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A12F-0C41-4E43-A4CC-6B697EF6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19147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347-3E36-4F4E-95D0-11354003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675"/>
            <a:ext cx="10018713" cy="1000125"/>
          </a:xfrm>
        </p:spPr>
        <p:txBody>
          <a:bodyPr/>
          <a:lstStyle/>
          <a:p>
            <a:r>
              <a:rPr lang="en-US" dirty="0"/>
              <a:t>Azure Synapse Analytics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66C5-610E-4102-9ED8-F26E3783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7801"/>
            <a:ext cx="10018713" cy="44767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Synapse Studio – IDE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Data Lake (Azure Storage Gen 2)</a:t>
            </a:r>
          </a:p>
          <a:p>
            <a:pPr lvl="1"/>
            <a:r>
              <a:rPr lang="en-US" dirty="0"/>
              <a:t>Dedicated SQL Pools</a:t>
            </a:r>
          </a:p>
          <a:p>
            <a:r>
              <a:rPr lang="en-US" dirty="0"/>
              <a:t>Compute</a:t>
            </a:r>
          </a:p>
          <a:p>
            <a:pPr lvl="1"/>
            <a:r>
              <a:rPr lang="en-US" dirty="0"/>
              <a:t>Serverless SQL Pools</a:t>
            </a:r>
          </a:p>
          <a:p>
            <a:pPr lvl="1"/>
            <a:r>
              <a:rPr lang="en-US" dirty="0"/>
              <a:t>Spark Pools</a:t>
            </a:r>
          </a:p>
          <a:p>
            <a:pPr lvl="1"/>
            <a:r>
              <a:rPr lang="en-US" dirty="0"/>
              <a:t>Dedicated SQL Pools</a:t>
            </a:r>
          </a:p>
          <a:p>
            <a:r>
              <a:rPr lang="en-US" dirty="0"/>
              <a:t>Orchestration – Pipelines/Data Flows</a:t>
            </a:r>
          </a:p>
          <a:p>
            <a:r>
              <a:rPr lang="en-US" dirty="0"/>
              <a:t>Git Integration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84FDA-DB7C-45C3-9382-B4CB348D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16" y="1447800"/>
            <a:ext cx="4930567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1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AB9F-5698-4455-BF86-FE56D8EB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19126"/>
            <a:ext cx="10018713" cy="1028700"/>
          </a:xfrm>
        </p:spPr>
        <p:txBody>
          <a:bodyPr/>
          <a:lstStyle/>
          <a:p>
            <a:r>
              <a:rPr lang="en-US" dirty="0"/>
              <a:t>Synapse Origins – Azure SQL DW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8BC8-FB55-41B0-8ED1-2EFEB4DA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2575"/>
            <a:ext cx="10018713" cy="4238626"/>
          </a:xfrm>
        </p:spPr>
        <p:txBody>
          <a:bodyPr>
            <a:normAutofit/>
          </a:bodyPr>
          <a:lstStyle/>
          <a:p>
            <a:r>
              <a:rPr lang="en-US" dirty="0"/>
              <a:t>Looks similar to Azure SQL DB, but different architecture behind the scenes</a:t>
            </a:r>
          </a:p>
          <a:p>
            <a:r>
              <a:rPr lang="en-US" dirty="0"/>
              <a:t>Massively Parallel Processing (MPP)</a:t>
            </a:r>
          </a:p>
          <a:p>
            <a:r>
              <a:rPr lang="en-US" dirty="0"/>
              <a:t>Database divided across 60 distributions</a:t>
            </a:r>
          </a:p>
          <a:p>
            <a:r>
              <a:rPr lang="en-US" dirty="0"/>
              <a:t>Supports most standard T-SQL functionality</a:t>
            </a:r>
          </a:p>
          <a:p>
            <a:pPr lvl="1"/>
            <a:r>
              <a:rPr lang="en-US" dirty="0"/>
              <a:t>Originally lacked support for IDENTITY columns, MERGE statement</a:t>
            </a:r>
          </a:p>
          <a:p>
            <a:pPr lvl="1"/>
            <a:r>
              <a:rPr lang="en-US" dirty="0"/>
              <a:t>Cannot update a table by specifying an alias from the FROM clause</a:t>
            </a:r>
          </a:p>
          <a:p>
            <a:r>
              <a:rPr lang="en-US" dirty="0"/>
              <a:t>More expensive than Azure SQL DB, but compute can be paused when not in use</a:t>
            </a:r>
          </a:p>
        </p:txBody>
      </p:sp>
    </p:spTree>
    <p:extLst>
      <p:ext uri="{BB962C8B-B14F-4D97-AF65-F5344CB8AC3E}">
        <p14:creationId xmlns:p14="http://schemas.microsoft.com/office/powerpoint/2010/main" val="921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DD08-7F5B-4B88-AE72-5E5E9A5A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0051"/>
            <a:ext cx="10018713" cy="1066800"/>
          </a:xfrm>
        </p:spPr>
        <p:txBody>
          <a:bodyPr/>
          <a:lstStyle/>
          <a:p>
            <a:r>
              <a:rPr lang="en-US" dirty="0"/>
              <a:t>Synapse Origins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CB96-6A6B-471A-91D4-C51C63B3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86" y="1409699"/>
            <a:ext cx="8878388" cy="2933701"/>
          </a:xfrm>
        </p:spPr>
        <p:txBody>
          <a:bodyPr/>
          <a:lstStyle/>
          <a:p>
            <a:r>
              <a:rPr lang="en-US" dirty="0"/>
              <a:t>Nov 2019 – Azure SQL DW rebranded as Synapse Analytics</a:t>
            </a:r>
          </a:p>
          <a:p>
            <a:r>
              <a:rPr lang="en-US" dirty="0"/>
              <a:t>May 2020 – Public Preview of Synapse Analytics Workspace</a:t>
            </a:r>
          </a:p>
          <a:p>
            <a:r>
              <a:rPr lang="en-US" dirty="0"/>
              <a:t>Dec 2020 – General Availability of Synapse Analytics Workspace</a:t>
            </a:r>
          </a:p>
          <a:p>
            <a:pPr lvl="1"/>
            <a:r>
              <a:rPr lang="en-US" dirty="0"/>
              <a:t>SQL DW becomes “Dedicated SQL Pool”</a:t>
            </a:r>
          </a:p>
          <a:p>
            <a:pPr lvl="1"/>
            <a:r>
              <a:rPr lang="en-US" dirty="0"/>
              <a:t>Workspace introduced the full Synapse Studio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432E8-CA49-4CEC-9218-500A49C2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16" y="4272809"/>
            <a:ext cx="5502117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98A2-3708-4201-944C-D441FA71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9466"/>
            <a:ext cx="10018713" cy="1054223"/>
          </a:xfrm>
        </p:spPr>
        <p:txBody>
          <a:bodyPr/>
          <a:lstStyle/>
          <a:p>
            <a:r>
              <a:rPr lang="en-US" dirty="0"/>
              <a:t>Synapse Dedicated SQL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39C2-2603-42E2-B777-AD0F36FF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4917"/>
            <a:ext cx="5635581" cy="5053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Distributed nature is key to optimization</a:t>
            </a:r>
          </a:p>
          <a:p>
            <a:r>
              <a:rPr lang="en-US" dirty="0"/>
              <a:t>All tables must have distribution function defined</a:t>
            </a:r>
          </a:p>
          <a:p>
            <a:pPr lvl="1"/>
            <a:r>
              <a:rPr lang="en-US" dirty="0"/>
              <a:t>ROUND_ROBIN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REPLICATE</a:t>
            </a:r>
          </a:p>
          <a:p>
            <a:r>
              <a:rPr lang="en-US" dirty="0"/>
              <a:t>Always 60 distributions, but number of nodes increases as pool is scaled</a:t>
            </a:r>
          </a:p>
          <a:p>
            <a:r>
              <a:rPr lang="en-US" dirty="0">
                <a:hlinkClick r:id="rId2"/>
              </a:rPr>
              <a:t>https://docs.microsoft.com/en-us/azure/synapse-analytics/sql-data-warehouse/sql-data-warehouse-tables-distribute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6B2A4-23C4-4681-87C8-EB475433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891" y="2146323"/>
            <a:ext cx="4982423" cy="32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99C-3871-4D14-8776-9F81CD18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3400"/>
            <a:ext cx="10018713" cy="1076325"/>
          </a:xfrm>
        </p:spPr>
        <p:txBody>
          <a:bodyPr/>
          <a:lstStyle/>
          <a:p>
            <a:r>
              <a:rPr lang="en-US" dirty="0"/>
              <a:t>External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A370-61CE-4C04-87A1-FE1BD950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4974"/>
            <a:ext cx="10018713" cy="43429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compute from SQL database to query data stored elsewhere</a:t>
            </a:r>
          </a:p>
          <a:p>
            <a:pPr lvl="1"/>
            <a:r>
              <a:rPr lang="en-US" dirty="0"/>
              <a:t>Blob Storage</a:t>
            </a:r>
          </a:p>
          <a:p>
            <a:pPr lvl="1"/>
            <a:r>
              <a:rPr lang="en-US" dirty="0"/>
              <a:t>Hadoop</a:t>
            </a:r>
          </a:p>
          <a:p>
            <a:pPr lvl="1"/>
            <a:r>
              <a:rPr lang="en-US" dirty="0"/>
              <a:t>Azure Data Lake Store</a:t>
            </a:r>
          </a:p>
          <a:p>
            <a:r>
              <a:rPr lang="en-US" dirty="0"/>
              <a:t>On-prem SQL and Azure SQL DB have additional options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Teradata</a:t>
            </a:r>
          </a:p>
          <a:p>
            <a:r>
              <a:rPr lang="en-US" dirty="0"/>
              <a:t>Define a virtual table, based on external data source and file format</a:t>
            </a:r>
          </a:p>
          <a:p>
            <a:r>
              <a:rPr lang="en-US" dirty="0"/>
              <a:t>Allows you to analyze and interact with external data using T-SQL</a:t>
            </a:r>
          </a:p>
          <a:p>
            <a:r>
              <a:rPr lang="en-US" dirty="0">
                <a:hlinkClick r:id="rId2"/>
              </a:rPr>
              <a:t>https://docs.microsoft.com/en-us/azure/synapse-analytics/sql/develop-tables-external-tables?tabs=hadoop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D913-9D8E-44CA-B7D1-6BAEE783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61" y="314326"/>
            <a:ext cx="10018713" cy="857250"/>
          </a:xfrm>
        </p:spPr>
        <p:txBody>
          <a:bodyPr/>
          <a:lstStyle/>
          <a:p>
            <a:r>
              <a:rPr lang="en-US" dirty="0"/>
              <a:t>External Table – Code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1EB32-8314-4160-BD0F-C6AC69CD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0" y="1171576"/>
            <a:ext cx="7294721" cy="5486859"/>
          </a:xfrm>
        </p:spPr>
      </p:pic>
    </p:spTree>
    <p:extLst>
      <p:ext uri="{BB962C8B-B14F-4D97-AF65-F5344CB8AC3E}">
        <p14:creationId xmlns:p14="http://schemas.microsoft.com/office/powerpoint/2010/main" val="41330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9F0C-F376-4170-9793-E4DABDD0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3400"/>
            <a:ext cx="10018713" cy="1057275"/>
          </a:xfrm>
        </p:spPr>
        <p:txBody>
          <a:bodyPr/>
          <a:lstStyle/>
          <a:p>
            <a:r>
              <a:rPr lang="en-US" dirty="0"/>
              <a:t>Serverless SQL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AE1F-A5C2-4D5C-8D31-E3282C98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8273"/>
            <a:ext cx="10018713" cy="3124201"/>
          </a:xfrm>
        </p:spPr>
        <p:txBody>
          <a:bodyPr/>
          <a:lstStyle/>
          <a:p>
            <a:r>
              <a:rPr lang="en-US" dirty="0"/>
              <a:t>Created by default in any Synapse Analytics instance</a:t>
            </a:r>
          </a:p>
          <a:p>
            <a:r>
              <a:rPr lang="en-US" dirty="0"/>
              <a:t>Contains only metadata/object definitions</a:t>
            </a:r>
          </a:p>
          <a:p>
            <a:r>
              <a:rPr lang="en-US" dirty="0"/>
              <a:t>No Storage; compute only</a:t>
            </a:r>
          </a:p>
          <a:p>
            <a:r>
              <a:rPr lang="en-US" dirty="0"/>
              <a:t>Can leverage External Tables, just as any other SQL DB does</a:t>
            </a:r>
          </a:p>
          <a:p>
            <a:r>
              <a:rPr lang="en-US" dirty="0"/>
              <a:t>Can define views, which provide visibility to underlying filenames and paths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08BD1-95C1-4353-8F0E-8DBF7D96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73" y="4369970"/>
            <a:ext cx="842845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E02-37F8-4222-9353-16EA226C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171575"/>
          </a:xfrm>
        </p:spPr>
        <p:txBody>
          <a:bodyPr/>
          <a:lstStyle/>
          <a:p>
            <a:r>
              <a:rPr lang="en-US" dirty="0"/>
              <a:t>Spark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52C2-CAA1-4E26-94A8-9D04258C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8775"/>
            <a:ext cx="10018713" cy="2619375"/>
          </a:xfrm>
        </p:spPr>
        <p:txBody>
          <a:bodyPr/>
          <a:lstStyle/>
          <a:p>
            <a:r>
              <a:rPr lang="en-US" dirty="0"/>
              <a:t>Run notebooks on an Apache Spark instance</a:t>
            </a:r>
          </a:p>
          <a:p>
            <a:r>
              <a:rPr lang="en-US" dirty="0"/>
              <a:t>Support for Python, Scala, C#, and Spark SQL</a:t>
            </a:r>
          </a:p>
          <a:p>
            <a:r>
              <a:rPr lang="en-US" dirty="0"/>
              <a:t>Support for Delta Lake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9675D-C9E0-410B-84B1-38AEA45F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3" y="3998488"/>
            <a:ext cx="960965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398</TotalTime>
  <Words>684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Data Architecture and Data Engineering</vt:lpstr>
      <vt:lpstr>Azure Synapse Analytics - Components</vt:lpstr>
      <vt:lpstr>Synapse Origins – Azure SQL DW</vt:lpstr>
      <vt:lpstr>Synapse Origins – Continued</vt:lpstr>
      <vt:lpstr>Synapse Dedicated SQL Pool</vt:lpstr>
      <vt:lpstr>External Tables</vt:lpstr>
      <vt:lpstr>External Table – Code Example</vt:lpstr>
      <vt:lpstr>Serverless SQL Pool</vt:lpstr>
      <vt:lpstr>Spark Pools</vt:lpstr>
      <vt:lpstr>Data Lake Storage</vt:lpstr>
      <vt:lpstr>Synapse Origins – Azure Data Factory Gen 1</vt:lpstr>
      <vt:lpstr>Azure Data Factory Gen 2</vt:lpstr>
      <vt:lpstr>Synapse Pipelines</vt:lpstr>
      <vt:lpstr>Next Big Feature – SCOPE Pools?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Tyler Williams</dc:creator>
  <cp:lastModifiedBy>Tyler Williams</cp:lastModifiedBy>
  <cp:revision>1</cp:revision>
  <dcterms:created xsi:type="dcterms:W3CDTF">2021-09-02T20:28:42Z</dcterms:created>
  <dcterms:modified xsi:type="dcterms:W3CDTF">2021-09-03T16:53:08Z</dcterms:modified>
</cp:coreProperties>
</file>