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6" r:id="rId3"/>
    <p:sldId id="266" r:id="rId4"/>
    <p:sldId id="275" r:id="rId5"/>
    <p:sldId id="274" r:id="rId6"/>
    <p:sldId id="277" r:id="rId7"/>
    <p:sldId id="269" r:id="rId8"/>
    <p:sldId id="270" r:id="rId9"/>
    <p:sldId id="271" r:id="rId10"/>
    <p:sldId id="272" r:id="rId11"/>
    <p:sldId id="278" r:id="rId12"/>
    <p:sldId id="273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5168A9-9885-4F80-B227-2950719EEED2}" v="9" dt="2021-09-17T02:05:32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Williams" userId="fcfb6f40-0086-4fe4-bcb1-c8764de9d5b1" providerId="ADAL" clId="{535168A9-9885-4F80-B227-2950719EEED2}"/>
    <pc:docChg chg="undo custSel addSld delSld modSld sldOrd">
      <pc:chgData name="Tyler Williams" userId="fcfb6f40-0086-4fe4-bcb1-c8764de9d5b1" providerId="ADAL" clId="{535168A9-9885-4F80-B227-2950719EEED2}" dt="2021-09-17T18:14:52.178" v="6448" actId="27636"/>
      <pc:docMkLst>
        <pc:docMk/>
      </pc:docMkLst>
      <pc:sldChg chg="modSp mod">
        <pc:chgData name="Tyler Williams" userId="fcfb6f40-0086-4fe4-bcb1-c8764de9d5b1" providerId="ADAL" clId="{535168A9-9885-4F80-B227-2950719EEED2}" dt="2021-09-15T20:59:58.093" v="39" actId="20577"/>
        <pc:sldMkLst>
          <pc:docMk/>
          <pc:sldMk cId="1004965172" sldId="256"/>
        </pc:sldMkLst>
        <pc:spChg chg="mod">
          <ac:chgData name="Tyler Williams" userId="fcfb6f40-0086-4fe4-bcb1-c8764de9d5b1" providerId="ADAL" clId="{535168A9-9885-4F80-B227-2950719EEED2}" dt="2021-09-15T20:59:58.093" v="39" actId="20577"/>
          <ac:spMkLst>
            <pc:docMk/>
            <pc:sldMk cId="1004965172" sldId="256"/>
            <ac:spMk id="3" creationId="{34607E71-493D-47CD-9C44-CC72635069B1}"/>
          </ac:spMkLst>
        </pc:spChg>
      </pc:sldChg>
      <pc:sldChg chg="del">
        <pc:chgData name="Tyler Williams" userId="fcfb6f40-0086-4fe4-bcb1-c8764de9d5b1" providerId="ADAL" clId="{535168A9-9885-4F80-B227-2950719EEED2}" dt="2021-09-03T02:48:26.809" v="20" actId="47"/>
        <pc:sldMkLst>
          <pc:docMk/>
          <pc:sldMk cId="4101715395" sldId="257"/>
        </pc:sldMkLst>
      </pc:sldChg>
      <pc:sldChg chg="del">
        <pc:chgData name="Tyler Williams" userId="fcfb6f40-0086-4fe4-bcb1-c8764de9d5b1" providerId="ADAL" clId="{535168A9-9885-4F80-B227-2950719EEED2}" dt="2021-09-03T02:48:26.809" v="20" actId="47"/>
        <pc:sldMkLst>
          <pc:docMk/>
          <pc:sldMk cId="92197639" sldId="258"/>
        </pc:sldMkLst>
      </pc:sldChg>
      <pc:sldChg chg="del">
        <pc:chgData name="Tyler Williams" userId="fcfb6f40-0086-4fe4-bcb1-c8764de9d5b1" providerId="ADAL" clId="{535168A9-9885-4F80-B227-2950719EEED2}" dt="2021-09-03T02:48:26.809" v="20" actId="47"/>
        <pc:sldMkLst>
          <pc:docMk/>
          <pc:sldMk cId="2704870738" sldId="259"/>
        </pc:sldMkLst>
      </pc:sldChg>
      <pc:sldChg chg="del">
        <pc:chgData name="Tyler Williams" userId="fcfb6f40-0086-4fe4-bcb1-c8764de9d5b1" providerId="ADAL" clId="{535168A9-9885-4F80-B227-2950719EEED2}" dt="2021-09-03T02:48:26.809" v="20" actId="47"/>
        <pc:sldMkLst>
          <pc:docMk/>
          <pc:sldMk cId="1778579906" sldId="260"/>
        </pc:sldMkLst>
      </pc:sldChg>
      <pc:sldChg chg="del">
        <pc:chgData name="Tyler Williams" userId="fcfb6f40-0086-4fe4-bcb1-c8764de9d5b1" providerId="ADAL" clId="{535168A9-9885-4F80-B227-2950719EEED2}" dt="2021-09-03T02:48:26.809" v="20" actId="47"/>
        <pc:sldMkLst>
          <pc:docMk/>
          <pc:sldMk cId="4133008816" sldId="261"/>
        </pc:sldMkLst>
      </pc:sldChg>
      <pc:sldChg chg="del">
        <pc:chgData name="Tyler Williams" userId="fcfb6f40-0086-4fe4-bcb1-c8764de9d5b1" providerId="ADAL" clId="{535168A9-9885-4F80-B227-2950719EEED2}" dt="2021-09-03T02:48:26.809" v="20" actId="47"/>
        <pc:sldMkLst>
          <pc:docMk/>
          <pc:sldMk cId="1234263481" sldId="262"/>
        </pc:sldMkLst>
      </pc:sldChg>
      <pc:sldChg chg="del">
        <pc:chgData name="Tyler Williams" userId="fcfb6f40-0086-4fe4-bcb1-c8764de9d5b1" providerId="ADAL" clId="{535168A9-9885-4F80-B227-2950719EEED2}" dt="2021-09-03T02:48:26.809" v="20" actId="47"/>
        <pc:sldMkLst>
          <pc:docMk/>
          <pc:sldMk cId="92948897" sldId="263"/>
        </pc:sldMkLst>
      </pc:sldChg>
      <pc:sldChg chg="del">
        <pc:chgData name="Tyler Williams" userId="fcfb6f40-0086-4fe4-bcb1-c8764de9d5b1" providerId="ADAL" clId="{535168A9-9885-4F80-B227-2950719EEED2}" dt="2021-09-03T02:48:26.809" v="20" actId="47"/>
        <pc:sldMkLst>
          <pc:docMk/>
          <pc:sldMk cId="73533095" sldId="264"/>
        </pc:sldMkLst>
      </pc:sldChg>
      <pc:sldChg chg="del">
        <pc:chgData name="Tyler Williams" userId="fcfb6f40-0086-4fe4-bcb1-c8764de9d5b1" providerId="ADAL" clId="{535168A9-9885-4F80-B227-2950719EEED2}" dt="2021-09-03T02:48:26.809" v="20" actId="47"/>
        <pc:sldMkLst>
          <pc:docMk/>
          <pc:sldMk cId="4230764290" sldId="265"/>
        </pc:sldMkLst>
      </pc:sldChg>
      <pc:sldChg chg="modSp mod">
        <pc:chgData name="Tyler Williams" userId="fcfb6f40-0086-4fe4-bcb1-c8764de9d5b1" providerId="ADAL" clId="{535168A9-9885-4F80-B227-2950719EEED2}" dt="2021-09-17T00:46:27.204" v="2419" actId="20577"/>
        <pc:sldMkLst>
          <pc:docMk/>
          <pc:sldMk cId="111451149" sldId="266"/>
        </pc:sldMkLst>
        <pc:spChg chg="mod">
          <ac:chgData name="Tyler Williams" userId="fcfb6f40-0086-4fe4-bcb1-c8764de9d5b1" providerId="ADAL" clId="{535168A9-9885-4F80-B227-2950719EEED2}" dt="2021-09-16T23:41:04.543" v="1914" actId="14100"/>
          <ac:spMkLst>
            <pc:docMk/>
            <pc:sldMk cId="111451149" sldId="266"/>
            <ac:spMk id="2" creationId="{03A1869D-D966-48CA-86C6-19BEABE40D92}"/>
          </ac:spMkLst>
        </pc:spChg>
        <pc:spChg chg="mod">
          <ac:chgData name="Tyler Williams" userId="fcfb6f40-0086-4fe4-bcb1-c8764de9d5b1" providerId="ADAL" clId="{535168A9-9885-4F80-B227-2950719EEED2}" dt="2021-09-17T00:46:27.204" v="2419" actId="20577"/>
          <ac:spMkLst>
            <pc:docMk/>
            <pc:sldMk cId="111451149" sldId="266"/>
            <ac:spMk id="3" creationId="{474E9FA6-0F95-4F06-962E-BA5CA4F18D7D}"/>
          </ac:spMkLst>
        </pc:spChg>
      </pc:sldChg>
      <pc:sldChg chg="del">
        <pc:chgData name="Tyler Williams" userId="fcfb6f40-0086-4fe4-bcb1-c8764de9d5b1" providerId="ADAL" clId="{535168A9-9885-4F80-B227-2950719EEED2}" dt="2021-09-03T02:48:26.809" v="20" actId="47"/>
        <pc:sldMkLst>
          <pc:docMk/>
          <pc:sldMk cId="1663696391" sldId="267"/>
        </pc:sldMkLst>
      </pc:sldChg>
      <pc:sldChg chg="del">
        <pc:chgData name="Tyler Williams" userId="fcfb6f40-0086-4fe4-bcb1-c8764de9d5b1" providerId="ADAL" clId="{535168A9-9885-4F80-B227-2950719EEED2}" dt="2021-09-15T23:42:10.602" v="719" actId="47"/>
        <pc:sldMkLst>
          <pc:docMk/>
          <pc:sldMk cId="347966319" sldId="268"/>
        </pc:sldMkLst>
      </pc:sldChg>
      <pc:sldChg chg="addSp modSp mod">
        <pc:chgData name="Tyler Williams" userId="fcfb6f40-0086-4fe4-bcb1-c8764de9d5b1" providerId="ADAL" clId="{535168A9-9885-4F80-B227-2950719EEED2}" dt="2021-09-17T01:24:02.381" v="3136" actId="14838"/>
        <pc:sldMkLst>
          <pc:docMk/>
          <pc:sldMk cId="1321697457" sldId="269"/>
        </pc:sldMkLst>
        <pc:spChg chg="mod">
          <ac:chgData name="Tyler Williams" userId="fcfb6f40-0086-4fe4-bcb1-c8764de9d5b1" providerId="ADAL" clId="{535168A9-9885-4F80-B227-2950719EEED2}" dt="2021-09-17T00:54:33.415" v="2946" actId="1036"/>
          <ac:spMkLst>
            <pc:docMk/>
            <pc:sldMk cId="1321697457" sldId="269"/>
            <ac:spMk id="2" creationId="{13A32535-80C0-4867-85ED-A69C40502BA5}"/>
          </ac:spMkLst>
        </pc:spChg>
        <pc:spChg chg="mod">
          <ac:chgData name="Tyler Williams" userId="fcfb6f40-0086-4fe4-bcb1-c8764de9d5b1" providerId="ADAL" clId="{535168A9-9885-4F80-B227-2950719EEED2}" dt="2021-09-17T00:54:44.668" v="2950" actId="27636"/>
          <ac:spMkLst>
            <pc:docMk/>
            <pc:sldMk cId="1321697457" sldId="269"/>
            <ac:spMk id="3" creationId="{8D19FCCF-8E5F-4E81-A80A-7D2C277FABF2}"/>
          </ac:spMkLst>
        </pc:spChg>
        <pc:spChg chg="add mod">
          <ac:chgData name="Tyler Williams" userId="fcfb6f40-0086-4fe4-bcb1-c8764de9d5b1" providerId="ADAL" clId="{535168A9-9885-4F80-B227-2950719EEED2}" dt="2021-09-17T01:24:02.381" v="3136" actId="14838"/>
          <ac:spMkLst>
            <pc:docMk/>
            <pc:sldMk cId="1321697457" sldId="269"/>
            <ac:spMk id="4" creationId="{A89F8A52-1EF2-40E0-8686-CB182E7C88DE}"/>
          </ac:spMkLst>
        </pc:spChg>
      </pc:sldChg>
      <pc:sldChg chg="addSp modSp mod">
        <pc:chgData name="Tyler Williams" userId="fcfb6f40-0086-4fe4-bcb1-c8764de9d5b1" providerId="ADAL" clId="{535168A9-9885-4F80-B227-2950719EEED2}" dt="2021-09-17T01:11:19.592" v="3111" actId="1038"/>
        <pc:sldMkLst>
          <pc:docMk/>
          <pc:sldMk cId="1490570849" sldId="270"/>
        </pc:sldMkLst>
        <pc:spChg chg="mod">
          <ac:chgData name="Tyler Williams" userId="fcfb6f40-0086-4fe4-bcb1-c8764de9d5b1" providerId="ADAL" clId="{535168A9-9885-4F80-B227-2950719EEED2}" dt="2021-09-15T23:54:08.993" v="1119" actId="14100"/>
          <ac:spMkLst>
            <pc:docMk/>
            <pc:sldMk cId="1490570849" sldId="270"/>
            <ac:spMk id="2" creationId="{F95A167A-2175-459D-8DED-E1061A0547EF}"/>
          </ac:spMkLst>
        </pc:spChg>
        <pc:spChg chg="mod">
          <ac:chgData name="Tyler Williams" userId="fcfb6f40-0086-4fe4-bcb1-c8764de9d5b1" providerId="ADAL" clId="{535168A9-9885-4F80-B227-2950719EEED2}" dt="2021-09-17T01:09:12.831" v="3076" actId="14100"/>
          <ac:spMkLst>
            <pc:docMk/>
            <pc:sldMk cId="1490570849" sldId="270"/>
            <ac:spMk id="3" creationId="{4D6D2C60-6DC4-46B0-AB22-A9ECD15F0DDB}"/>
          </ac:spMkLst>
        </pc:spChg>
        <pc:picChg chg="add mod">
          <ac:chgData name="Tyler Williams" userId="fcfb6f40-0086-4fe4-bcb1-c8764de9d5b1" providerId="ADAL" clId="{535168A9-9885-4F80-B227-2950719EEED2}" dt="2021-09-17T01:11:19.592" v="3111" actId="1038"/>
          <ac:picMkLst>
            <pc:docMk/>
            <pc:sldMk cId="1490570849" sldId="270"/>
            <ac:picMk id="5" creationId="{A66D0CBC-9A7B-4260-9BE9-45AD142E0E82}"/>
          </ac:picMkLst>
        </pc:picChg>
        <pc:picChg chg="add mod">
          <ac:chgData name="Tyler Williams" userId="fcfb6f40-0086-4fe4-bcb1-c8764de9d5b1" providerId="ADAL" clId="{535168A9-9885-4F80-B227-2950719EEED2}" dt="2021-09-17T01:11:19.592" v="3111" actId="1038"/>
          <ac:picMkLst>
            <pc:docMk/>
            <pc:sldMk cId="1490570849" sldId="270"/>
            <ac:picMk id="7" creationId="{90344CB0-6662-4B58-B51B-720A78902A9A}"/>
          </ac:picMkLst>
        </pc:picChg>
      </pc:sldChg>
      <pc:sldChg chg="addSp modSp mod">
        <pc:chgData name="Tyler Williams" userId="fcfb6f40-0086-4fe4-bcb1-c8764de9d5b1" providerId="ADAL" clId="{535168A9-9885-4F80-B227-2950719EEED2}" dt="2021-09-17T01:17:02.379" v="3125" actId="14100"/>
        <pc:sldMkLst>
          <pc:docMk/>
          <pc:sldMk cId="415878265" sldId="271"/>
        </pc:sldMkLst>
        <pc:spChg chg="mod">
          <ac:chgData name="Tyler Williams" userId="fcfb6f40-0086-4fe4-bcb1-c8764de9d5b1" providerId="ADAL" clId="{535168A9-9885-4F80-B227-2950719EEED2}" dt="2021-09-17T01:11:32.841" v="3121" actId="1035"/>
          <ac:spMkLst>
            <pc:docMk/>
            <pc:sldMk cId="415878265" sldId="271"/>
            <ac:spMk id="2" creationId="{AE82657E-8090-4257-AA2F-9D06A99D5A95}"/>
          </ac:spMkLst>
        </pc:spChg>
        <pc:spChg chg="mod">
          <ac:chgData name="Tyler Williams" userId="fcfb6f40-0086-4fe4-bcb1-c8764de9d5b1" providerId="ADAL" clId="{535168A9-9885-4F80-B227-2950719EEED2}" dt="2021-09-17T01:11:37.799" v="3122" actId="14100"/>
          <ac:spMkLst>
            <pc:docMk/>
            <pc:sldMk cId="415878265" sldId="271"/>
            <ac:spMk id="3" creationId="{2E1FD62A-842A-413E-A282-E76CC02FB332}"/>
          </ac:spMkLst>
        </pc:spChg>
        <pc:picChg chg="add mod">
          <ac:chgData name="Tyler Williams" userId="fcfb6f40-0086-4fe4-bcb1-c8764de9d5b1" providerId="ADAL" clId="{535168A9-9885-4F80-B227-2950719EEED2}" dt="2021-09-17T01:17:02.379" v="3125" actId="14100"/>
          <ac:picMkLst>
            <pc:docMk/>
            <pc:sldMk cId="415878265" sldId="271"/>
            <ac:picMk id="5" creationId="{53D22B4A-1D35-470B-ABE8-80411E1A960C}"/>
          </ac:picMkLst>
        </pc:picChg>
      </pc:sldChg>
      <pc:sldChg chg="addSp delSp modSp mod">
        <pc:chgData name="Tyler Williams" userId="fcfb6f40-0086-4fe4-bcb1-c8764de9d5b1" providerId="ADAL" clId="{535168A9-9885-4F80-B227-2950719EEED2}" dt="2021-09-17T01:30:31.270" v="3313" actId="14100"/>
        <pc:sldMkLst>
          <pc:docMk/>
          <pc:sldMk cId="980922220" sldId="272"/>
        </pc:sldMkLst>
        <pc:spChg chg="mod">
          <ac:chgData name="Tyler Williams" userId="fcfb6f40-0086-4fe4-bcb1-c8764de9d5b1" providerId="ADAL" clId="{535168A9-9885-4F80-B227-2950719EEED2}" dt="2021-09-17T01:29:16.160" v="3303" actId="14100"/>
          <ac:spMkLst>
            <pc:docMk/>
            <pc:sldMk cId="980922220" sldId="272"/>
            <ac:spMk id="2" creationId="{18845A2A-F4FE-449C-80A0-BAEE21269171}"/>
          </ac:spMkLst>
        </pc:spChg>
        <pc:spChg chg="mod">
          <ac:chgData name="Tyler Williams" userId="fcfb6f40-0086-4fe4-bcb1-c8764de9d5b1" providerId="ADAL" clId="{535168A9-9885-4F80-B227-2950719EEED2}" dt="2021-09-17T01:29:23.095" v="3304" actId="1076"/>
          <ac:spMkLst>
            <pc:docMk/>
            <pc:sldMk cId="980922220" sldId="272"/>
            <ac:spMk id="3" creationId="{1E91B0A6-D156-4881-AB74-0D55F1F6F8DC}"/>
          </ac:spMkLst>
        </pc:spChg>
        <pc:picChg chg="add del mod">
          <ac:chgData name="Tyler Williams" userId="fcfb6f40-0086-4fe4-bcb1-c8764de9d5b1" providerId="ADAL" clId="{535168A9-9885-4F80-B227-2950719EEED2}" dt="2021-09-17T01:30:20.317" v="3310" actId="478"/>
          <ac:picMkLst>
            <pc:docMk/>
            <pc:sldMk cId="980922220" sldId="272"/>
            <ac:picMk id="5" creationId="{D1516A26-C97B-429F-ABAF-F92BFC946825}"/>
          </ac:picMkLst>
        </pc:picChg>
        <pc:picChg chg="add mod">
          <ac:chgData name="Tyler Williams" userId="fcfb6f40-0086-4fe4-bcb1-c8764de9d5b1" providerId="ADAL" clId="{535168A9-9885-4F80-B227-2950719EEED2}" dt="2021-09-17T01:29:48.205" v="3309" actId="14100"/>
          <ac:picMkLst>
            <pc:docMk/>
            <pc:sldMk cId="980922220" sldId="272"/>
            <ac:picMk id="7" creationId="{AD566FDF-5C77-4FA7-B0DB-D9A1FF3EBF58}"/>
          </ac:picMkLst>
        </pc:picChg>
        <pc:picChg chg="add mod">
          <ac:chgData name="Tyler Williams" userId="fcfb6f40-0086-4fe4-bcb1-c8764de9d5b1" providerId="ADAL" clId="{535168A9-9885-4F80-B227-2950719EEED2}" dt="2021-09-17T01:30:31.270" v="3313" actId="14100"/>
          <ac:picMkLst>
            <pc:docMk/>
            <pc:sldMk cId="980922220" sldId="272"/>
            <ac:picMk id="9" creationId="{D4515213-64EF-487B-AD45-A92E95302123}"/>
          </ac:picMkLst>
        </pc:picChg>
      </pc:sldChg>
      <pc:sldChg chg="addSp modSp mod">
        <pc:chgData name="Tyler Williams" userId="fcfb6f40-0086-4fe4-bcb1-c8764de9d5b1" providerId="ADAL" clId="{535168A9-9885-4F80-B227-2950719EEED2}" dt="2021-09-17T02:06:31.070" v="4501" actId="14100"/>
        <pc:sldMkLst>
          <pc:docMk/>
          <pc:sldMk cId="3859711705" sldId="273"/>
        </pc:sldMkLst>
        <pc:spChg chg="mod">
          <ac:chgData name="Tyler Williams" userId="fcfb6f40-0086-4fe4-bcb1-c8764de9d5b1" providerId="ADAL" clId="{535168A9-9885-4F80-B227-2950719EEED2}" dt="2021-09-17T02:06:18.382" v="4497" actId="1076"/>
          <ac:spMkLst>
            <pc:docMk/>
            <pc:sldMk cId="3859711705" sldId="273"/>
            <ac:spMk id="2" creationId="{541AAC4A-0B72-461B-BA1C-9E7B6BC1E604}"/>
          </ac:spMkLst>
        </pc:spChg>
        <pc:spChg chg="mod">
          <ac:chgData name="Tyler Williams" userId="fcfb6f40-0086-4fe4-bcb1-c8764de9d5b1" providerId="ADAL" clId="{535168A9-9885-4F80-B227-2950719EEED2}" dt="2021-09-17T02:06:23.195" v="4499" actId="27636"/>
          <ac:spMkLst>
            <pc:docMk/>
            <pc:sldMk cId="3859711705" sldId="273"/>
            <ac:spMk id="3" creationId="{644A321D-B5F6-4CFA-8977-27A260136541}"/>
          </ac:spMkLst>
        </pc:spChg>
        <pc:picChg chg="add mod">
          <ac:chgData name="Tyler Williams" userId="fcfb6f40-0086-4fe4-bcb1-c8764de9d5b1" providerId="ADAL" clId="{535168A9-9885-4F80-B227-2950719EEED2}" dt="2021-09-17T02:06:31.070" v="4501" actId="14100"/>
          <ac:picMkLst>
            <pc:docMk/>
            <pc:sldMk cId="3859711705" sldId="273"/>
            <ac:picMk id="5" creationId="{73C50CD8-8CB5-4E75-8CEC-E7181A13E6DF}"/>
          </ac:picMkLst>
        </pc:picChg>
      </pc:sldChg>
      <pc:sldChg chg="del">
        <pc:chgData name="Tyler Williams" userId="fcfb6f40-0086-4fe4-bcb1-c8764de9d5b1" providerId="ADAL" clId="{535168A9-9885-4F80-B227-2950719EEED2}" dt="2021-09-03T02:48:26.809" v="20" actId="47"/>
        <pc:sldMkLst>
          <pc:docMk/>
          <pc:sldMk cId="2604213230" sldId="274"/>
        </pc:sldMkLst>
      </pc:sldChg>
      <pc:sldChg chg="modSp new mod">
        <pc:chgData name="Tyler Williams" userId="fcfb6f40-0086-4fe4-bcb1-c8764de9d5b1" providerId="ADAL" clId="{535168A9-9885-4F80-B227-2950719EEED2}" dt="2021-09-16T23:43:46.347" v="2006" actId="20577"/>
        <pc:sldMkLst>
          <pc:docMk/>
          <pc:sldMk cId="3958845429" sldId="274"/>
        </pc:sldMkLst>
        <pc:spChg chg="mod">
          <ac:chgData name="Tyler Williams" userId="fcfb6f40-0086-4fe4-bcb1-c8764de9d5b1" providerId="ADAL" clId="{535168A9-9885-4F80-B227-2950719EEED2}" dt="2021-09-15T21:06:08.450" v="84" actId="20577"/>
          <ac:spMkLst>
            <pc:docMk/>
            <pc:sldMk cId="3958845429" sldId="274"/>
            <ac:spMk id="2" creationId="{707CEB31-E07D-4F30-97FC-0455429AB90C}"/>
          </ac:spMkLst>
        </pc:spChg>
        <pc:spChg chg="mod">
          <ac:chgData name="Tyler Williams" userId="fcfb6f40-0086-4fe4-bcb1-c8764de9d5b1" providerId="ADAL" clId="{535168A9-9885-4F80-B227-2950719EEED2}" dt="2021-09-16T23:43:46.347" v="2006" actId="20577"/>
          <ac:spMkLst>
            <pc:docMk/>
            <pc:sldMk cId="3958845429" sldId="274"/>
            <ac:spMk id="3" creationId="{BB4E5846-0795-4B56-9D52-7EF8F9564944}"/>
          </ac:spMkLst>
        </pc:spChg>
      </pc:sldChg>
      <pc:sldChg chg="del">
        <pc:chgData name="Tyler Williams" userId="fcfb6f40-0086-4fe4-bcb1-c8764de9d5b1" providerId="ADAL" clId="{535168A9-9885-4F80-B227-2950719EEED2}" dt="2021-09-03T02:48:26.809" v="20" actId="47"/>
        <pc:sldMkLst>
          <pc:docMk/>
          <pc:sldMk cId="2127546131" sldId="275"/>
        </pc:sldMkLst>
      </pc:sldChg>
      <pc:sldChg chg="addSp modSp new mod">
        <pc:chgData name="Tyler Williams" userId="fcfb6f40-0086-4fe4-bcb1-c8764de9d5b1" providerId="ADAL" clId="{535168A9-9885-4F80-B227-2950719EEED2}" dt="2021-09-17T00:47:50.760" v="2508" actId="1035"/>
        <pc:sldMkLst>
          <pc:docMk/>
          <pc:sldMk cId="3674834790" sldId="275"/>
        </pc:sldMkLst>
        <pc:spChg chg="mod">
          <ac:chgData name="Tyler Williams" userId="fcfb6f40-0086-4fe4-bcb1-c8764de9d5b1" providerId="ADAL" clId="{535168A9-9885-4F80-B227-2950719EEED2}" dt="2021-09-15T23:43:18.942" v="727" actId="14100"/>
          <ac:spMkLst>
            <pc:docMk/>
            <pc:sldMk cId="3674834790" sldId="275"/>
            <ac:spMk id="2" creationId="{160206C2-330F-4648-88D0-726428807E75}"/>
          </ac:spMkLst>
        </pc:spChg>
        <pc:spChg chg="mod">
          <ac:chgData name="Tyler Williams" userId="fcfb6f40-0086-4fe4-bcb1-c8764de9d5b1" providerId="ADAL" clId="{535168A9-9885-4F80-B227-2950719EEED2}" dt="2021-09-17T00:47:39.123" v="2478" actId="1035"/>
          <ac:spMkLst>
            <pc:docMk/>
            <pc:sldMk cId="3674834790" sldId="275"/>
            <ac:spMk id="3" creationId="{2AD825AB-858B-4CE5-9E8C-3137CB1E268C}"/>
          </ac:spMkLst>
        </pc:spChg>
        <pc:spChg chg="mod">
          <ac:chgData name="Tyler Williams" userId="fcfb6f40-0086-4fe4-bcb1-c8764de9d5b1" providerId="ADAL" clId="{535168A9-9885-4F80-B227-2950719EEED2}" dt="2021-09-17T00:47:39.123" v="2478" actId="1035"/>
          <ac:spMkLst>
            <pc:docMk/>
            <pc:sldMk cId="3674834790" sldId="275"/>
            <ac:spMk id="4" creationId="{EF04FD19-29CE-4DFD-A5C2-E6E4D9B0B965}"/>
          </ac:spMkLst>
        </pc:spChg>
        <pc:spChg chg="mod">
          <ac:chgData name="Tyler Williams" userId="fcfb6f40-0086-4fe4-bcb1-c8764de9d5b1" providerId="ADAL" clId="{535168A9-9885-4F80-B227-2950719EEED2}" dt="2021-09-17T00:47:39.123" v="2478" actId="1035"/>
          <ac:spMkLst>
            <pc:docMk/>
            <pc:sldMk cId="3674834790" sldId="275"/>
            <ac:spMk id="5" creationId="{9C11B31D-50D7-4850-8126-F4DA09A8E07E}"/>
          </ac:spMkLst>
        </pc:spChg>
        <pc:spChg chg="mod">
          <ac:chgData name="Tyler Williams" userId="fcfb6f40-0086-4fe4-bcb1-c8764de9d5b1" providerId="ADAL" clId="{535168A9-9885-4F80-B227-2950719EEED2}" dt="2021-09-17T00:47:39.123" v="2478" actId="1035"/>
          <ac:spMkLst>
            <pc:docMk/>
            <pc:sldMk cId="3674834790" sldId="275"/>
            <ac:spMk id="6" creationId="{40222710-EE2C-4DA2-ABBD-A8BDC098EF8E}"/>
          </ac:spMkLst>
        </pc:spChg>
        <pc:spChg chg="add mod">
          <ac:chgData name="Tyler Williams" userId="fcfb6f40-0086-4fe4-bcb1-c8764de9d5b1" providerId="ADAL" clId="{535168A9-9885-4F80-B227-2950719EEED2}" dt="2021-09-17T00:47:03.632" v="2451" actId="1036"/>
          <ac:spMkLst>
            <pc:docMk/>
            <pc:sldMk cId="3674834790" sldId="275"/>
            <ac:spMk id="7" creationId="{FCA1E67F-F53C-4B7F-A742-8C2F371513F9}"/>
          </ac:spMkLst>
        </pc:spChg>
        <pc:picChg chg="add mod">
          <ac:chgData name="Tyler Williams" userId="fcfb6f40-0086-4fe4-bcb1-c8764de9d5b1" providerId="ADAL" clId="{535168A9-9885-4F80-B227-2950719EEED2}" dt="2021-09-17T00:47:47.800" v="2504" actId="1035"/>
          <ac:picMkLst>
            <pc:docMk/>
            <pc:sldMk cId="3674834790" sldId="275"/>
            <ac:picMk id="8" creationId="{13966F44-6BCA-4AE7-96EB-AB93858A89D8}"/>
          </ac:picMkLst>
        </pc:picChg>
        <pc:picChg chg="add mod">
          <ac:chgData name="Tyler Williams" userId="fcfb6f40-0086-4fe4-bcb1-c8764de9d5b1" providerId="ADAL" clId="{535168A9-9885-4F80-B227-2950719EEED2}" dt="2021-09-17T00:47:50.760" v="2508" actId="1035"/>
          <ac:picMkLst>
            <pc:docMk/>
            <pc:sldMk cId="3674834790" sldId="275"/>
            <ac:picMk id="9" creationId="{7B8CE052-EA02-44F4-9AB3-B283BBFAE9B7}"/>
          </ac:picMkLst>
        </pc:picChg>
      </pc:sldChg>
      <pc:sldChg chg="addSp delSp modSp new mod ord">
        <pc:chgData name="Tyler Williams" userId="fcfb6f40-0086-4fe4-bcb1-c8764de9d5b1" providerId="ADAL" clId="{535168A9-9885-4F80-B227-2950719EEED2}" dt="2021-09-16T23:40:51.332" v="1913"/>
        <pc:sldMkLst>
          <pc:docMk/>
          <pc:sldMk cId="272186675" sldId="276"/>
        </pc:sldMkLst>
        <pc:spChg chg="mod">
          <ac:chgData name="Tyler Williams" userId="fcfb6f40-0086-4fe4-bcb1-c8764de9d5b1" providerId="ADAL" clId="{535168A9-9885-4F80-B227-2950719EEED2}" dt="2021-09-15T23:40:33.485" v="711" actId="1036"/>
          <ac:spMkLst>
            <pc:docMk/>
            <pc:sldMk cId="272186675" sldId="276"/>
            <ac:spMk id="2" creationId="{27C7ADE6-2C40-4EAE-AF3C-46CD2802D5EF}"/>
          </ac:spMkLst>
        </pc:spChg>
        <pc:spChg chg="del">
          <ac:chgData name="Tyler Williams" userId="fcfb6f40-0086-4fe4-bcb1-c8764de9d5b1" providerId="ADAL" clId="{535168A9-9885-4F80-B227-2950719EEED2}" dt="2021-09-15T23:40:22.929" v="685" actId="478"/>
          <ac:spMkLst>
            <pc:docMk/>
            <pc:sldMk cId="272186675" sldId="276"/>
            <ac:spMk id="3" creationId="{90C90B4A-2D7D-4842-A270-9F062B863EAA}"/>
          </ac:spMkLst>
        </pc:spChg>
        <pc:spChg chg="del mod">
          <ac:chgData name="Tyler Williams" userId="fcfb6f40-0086-4fe4-bcb1-c8764de9d5b1" providerId="ADAL" clId="{535168A9-9885-4F80-B227-2950719EEED2}" dt="2021-09-15T23:41:12.134" v="714" actId="22"/>
          <ac:spMkLst>
            <pc:docMk/>
            <pc:sldMk cId="272186675" sldId="276"/>
            <ac:spMk id="4" creationId="{B97860C4-9F15-4FAB-AF73-A713C9D89327}"/>
          </ac:spMkLst>
        </pc:spChg>
        <pc:spChg chg="del">
          <ac:chgData name="Tyler Williams" userId="fcfb6f40-0086-4fe4-bcb1-c8764de9d5b1" providerId="ADAL" clId="{535168A9-9885-4F80-B227-2950719EEED2}" dt="2021-09-15T23:40:24.824" v="686" actId="478"/>
          <ac:spMkLst>
            <pc:docMk/>
            <pc:sldMk cId="272186675" sldId="276"/>
            <ac:spMk id="5" creationId="{C2307DF6-234E-48E4-8CB8-048D349B3A10}"/>
          </ac:spMkLst>
        </pc:spChg>
        <pc:spChg chg="del mod">
          <ac:chgData name="Tyler Williams" userId="fcfb6f40-0086-4fe4-bcb1-c8764de9d5b1" providerId="ADAL" clId="{535168A9-9885-4F80-B227-2950719EEED2}" dt="2021-09-15T23:41:41.833" v="715" actId="22"/>
          <ac:spMkLst>
            <pc:docMk/>
            <pc:sldMk cId="272186675" sldId="276"/>
            <ac:spMk id="6" creationId="{723170D6-0B0A-49CE-812E-45C84E94C97A}"/>
          </ac:spMkLst>
        </pc:spChg>
        <pc:picChg chg="add mod ord">
          <ac:chgData name="Tyler Williams" userId="fcfb6f40-0086-4fe4-bcb1-c8764de9d5b1" providerId="ADAL" clId="{535168A9-9885-4F80-B227-2950719EEED2}" dt="2021-09-15T23:41:49.750" v="716" actId="14100"/>
          <ac:picMkLst>
            <pc:docMk/>
            <pc:sldMk cId="272186675" sldId="276"/>
            <ac:picMk id="8" creationId="{85226023-62E1-4D82-A20F-9AE8E6EE7630}"/>
          </ac:picMkLst>
        </pc:picChg>
        <pc:picChg chg="add mod ord">
          <ac:chgData name="Tyler Williams" userId="fcfb6f40-0086-4fe4-bcb1-c8764de9d5b1" providerId="ADAL" clId="{535168A9-9885-4F80-B227-2950719EEED2}" dt="2021-09-15T23:42:03.210" v="718" actId="1076"/>
          <ac:picMkLst>
            <pc:docMk/>
            <pc:sldMk cId="272186675" sldId="276"/>
            <ac:picMk id="10" creationId="{CB8589C6-4B7E-40ED-8980-B2643724801F}"/>
          </ac:picMkLst>
        </pc:picChg>
      </pc:sldChg>
      <pc:sldChg chg="modSp new mod">
        <pc:chgData name="Tyler Williams" userId="fcfb6f40-0086-4fe4-bcb1-c8764de9d5b1" providerId="ADAL" clId="{535168A9-9885-4F80-B227-2950719EEED2}" dt="2021-09-17T02:32:27.446" v="5088" actId="27636"/>
        <pc:sldMkLst>
          <pc:docMk/>
          <pc:sldMk cId="4130470935" sldId="277"/>
        </pc:sldMkLst>
        <pc:spChg chg="mod">
          <ac:chgData name="Tyler Williams" userId="fcfb6f40-0086-4fe4-bcb1-c8764de9d5b1" providerId="ADAL" clId="{535168A9-9885-4F80-B227-2950719EEED2}" dt="2021-09-17T00:52:39.064" v="2838" actId="1035"/>
          <ac:spMkLst>
            <pc:docMk/>
            <pc:sldMk cId="4130470935" sldId="277"/>
            <ac:spMk id="2" creationId="{DFB2AE5C-3CBD-4772-B2DB-D8C6767E7ED2}"/>
          </ac:spMkLst>
        </pc:spChg>
        <pc:spChg chg="mod">
          <ac:chgData name="Tyler Williams" userId="fcfb6f40-0086-4fe4-bcb1-c8764de9d5b1" providerId="ADAL" clId="{535168A9-9885-4F80-B227-2950719EEED2}" dt="2021-09-17T02:32:27.446" v="5088" actId="27636"/>
          <ac:spMkLst>
            <pc:docMk/>
            <pc:sldMk cId="4130470935" sldId="277"/>
            <ac:spMk id="3" creationId="{BAB02F8D-D249-4DCB-A01F-BA958E04E1D9}"/>
          </ac:spMkLst>
        </pc:spChg>
      </pc:sldChg>
      <pc:sldChg chg="addSp modSp new mod ord">
        <pc:chgData name="Tyler Williams" userId="fcfb6f40-0086-4fe4-bcb1-c8764de9d5b1" providerId="ADAL" clId="{535168A9-9885-4F80-B227-2950719EEED2}" dt="2021-09-17T02:03:47.814" v="4349" actId="20577"/>
        <pc:sldMkLst>
          <pc:docMk/>
          <pc:sldMk cId="2569775352" sldId="278"/>
        </pc:sldMkLst>
        <pc:spChg chg="mod">
          <ac:chgData name="Tyler Williams" userId="fcfb6f40-0086-4fe4-bcb1-c8764de9d5b1" providerId="ADAL" clId="{535168A9-9885-4F80-B227-2950719EEED2}" dt="2021-09-16T23:13:54.750" v="1850" actId="14100"/>
          <ac:spMkLst>
            <pc:docMk/>
            <pc:sldMk cId="2569775352" sldId="278"/>
            <ac:spMk id="2" creationId="{948ACF27-1E7A-4B60-9D07-62A02FE73001}"/>
          </ac:spMkLst>
        </pc:spChg>
        <pc:spChg chg="mod">
          <ac:chgData name="Tyler Williams" userId="fcfb6f40-0086-4fe4-bcb1-c8764de9d5b1" providerId="ADAL" clId="{535168A9-9885-4F80-B227-2950719EEED2}" dt="2021-09-17T02:03:47.814" v="4349" actId="20577"/>
          <ac:spMkLst>
            <pc:docMk/>
            <pc:sldMk cId="2569775352" sldId="278"/>
            <ac:spMk id="3" creationId="{BCF0E5A2-4F7F-4430-9F07-4F7FFCCB1083}"/>
          </ac:spMkLst>
        </pc:spChg>
        <pc:spChg chg="add mod">
          <ac:chgData name="Tyler Williams" userId="fcfb6f40-0086-4fe4-bcb1-c8764de9d5b1" providerId="ADAL" clId="{535168A9-9885-4F80-B227-2950719EEED2}" dt="2021-09-17T01:43:15.641" v="3682" actId="1036"/>
          <ac:spMkLst>
            <pc:docMk/>
            <pc:sldMk cId="2569775352" sldId="278"/>
            <ac:spMk id="6" creationId="{D5186255-051C-4A29-9FB4-63A490A3A457}"/>
          </ac:spMkLst>
        </pc:spChg>
        <pc:picChg chg="add mod">
          <ac:chgData name="Tyler Williams" userId="fcfb6f40-0086-4fe4-bcb1-c8764de9d5b1" providerId="ADAL" clId="{535168A9-9885-4F80-B227-2950719EEED2}" dt="2021-09-17T01:42:33.846" v="3653" actId="1076"/>
          <ac:picMkLst>
            <pc:docMk/>
            <pc:sldMk cId="2569775352" sldId="278"/>
            <ac:picMk id="5" creationId="{F03DB082-A2A4-4D40-85D7-CA3020691252}"/>
          </ac:picMkLst>
        </pc:picChg>
      </pc:sldChg>
      <pc:sldChg chg="addSp modSp new mod">
        <pc:chgData name="Tyler Williams" userId="fcfb6f40-0086-4fe4-bcb1-c8764de9d5b1" providerId="ADAL" clId="{535168A9-9885-4F80-B227-2950719EEED2}" dt="2021-09-17T02:15:32.267" v="4885" actId="1076"/>
        <pc:sldMkLst>
          <pc:docMk/>
          <pc:sldMk cId="1879078860" sldId="279"/>
        </pc:sldMkLst>
        <pc:spChg chg="mod">
          <ac:chgData name="Tyler Williams" userId="fcfb6f40-0086-4fe4-bcb1-c8764de9d5b1" providerId="ADAL" clId="{535168A9-9885-4F80-B227-2950719EEED2}" dt="2021-09-17T02:15:04.235" v="4879" actId="1035"/>
          <ac:spMkLst>
            <pc:docMk/>
            <pc:sldMk cId="1879078860" sldId="279"/>
            <ac:spMk id="2" creationId="{15E93829-220C-4A5C-8763-723ED7CDC18D}"/>
          </ac:spMkLst>
        </pc:spChg>
        <pc:spChg chg="mod">
          <ac:chgData name="Tyler Williams" userId="fcfb6f40-0086-4fe4-bcb1-c8764de9d5b1" providerId="ADAL" clId="{535168A9-9885-4F80-B227-2950719EEED2}" dt="2021-09-17T02:15:10.732" v="4881" actId="14100"/>
          <ac:spMkLst>
            <pc:docMk/>
            <pc:sldMk cId="1879078860" sldId="279"/>
            <ac:spMk id="3" creationId="{BE4C7D76-04CE-4F38-8199-7EE3D78CCF9B}"/>
          </ac:spMkLst>
        </pc:spChg>
        <pc:picChg chg="add mod">
          <ac:chgData name="Tyler Williams" userId="fcfb6f40-0086-4fe4-bcb1-c8764de9d5b1" providerId="ADAL" clId="{535168A9-9885-4F80-B227-2950719EEED2}" dt="2021-09-17T02:15:32.267" v="4885" actId="1076"/>
          <ac:picMkLst>
            <pc:docMk/>
            <pc:sldMk cId="1879078860" sldId="279"/>
            <ac:picMk id="5" creationId="{F3BC9326-0177-45CC-8A02-EA67F15A11B4}"/>
          </ac:picMkLst>
        </pc:picChg>
      </pc:sldChg>
      <pc:sldChg chg="modSp new mod">
        <pc:chgData name="Tyler Williams" userId="fcfb6f40-0086-4fe4-bcb1-c8764de9d5b1" providerId="ADAL" clId="{535168A9-9885-4F80-B227-2950719EEED2}" dt="2021-09-17T18:00:19.098" v="5542" actId="14100"/>
        <pc:sldMkLst>
          <pc:docMk/>
          <pc:sldMk cId="176797588" sldId="280"/>
        </pc:sldMkLst>
        <pc:spChg chg="mod">
          <ac:chgData name="Tyler Williams" userId="fcfb6f40-0086-4fe4-bcb1-c8764de9d5b1" providerId="ADAL" clId="{535168A9-9885-4F80-B227-2950719EEED2}" dt="2021-09-17T18:00:19.098" v="5542" actId="14100"/>
          <ac:spMkLst>
            <pc:docMk/>
            <pc:sldMk cId="176797588" sldId="280"/>
            <ac:spMk id="2" creationId="{C492A688-B65C-4512-805B-0FA007C26AD2}"/>
          </ac:spMkLst>
        </pc:spChg>
        <pc:spChg chg="mod">
          <ac:chgData name="Tyler Williams" userId="fcfb6f40-0086-4fe4-bcb1-c8764de9d5b1" providerId="ADAL" clId="{535168A9-9885-4F80-B227-2950719EEED2}" dt="2021-09-17T18:00:14.027" v="5541" actId="14100"/>
          <ac:spMkLst>
            <pc:docMk/>
            <pc:sldMk cId="176797588" sldId="280"/>
            <ac:spMk id="3" creationId="{822D1133-246F-4871-9B04-439C18F0B430}"/>
          </ac:spMkLst>
        </pc:spChg>
      </pc:sldChg>
      <pc:sldChg chg="modSp new mod">
        <pc:chgData name="Tyler Williams" userId="fcfb6f40-0086-4fe4-bcb1-c8764de9d5b1" providerId="ADAL" clId="{535168A9-9885-4F80-B227-2950719EEED2}" dt="2021-09-17T18:14:52.178" v="6448" actId="27636"/>
        <pc:sldMkLst>
          <pc:docMk/>
          <pc:sldMk cId="604623596" sldId="281"/>
        </pc:sldMkLst>
        <pc:spChg chg="mod">
          <ac:chgData name="Tyler Williams" userId="fcfb6f40-0086-4fe4-bcb1-c8764de9d5b1" providerId="ADAL" clId="{535168A9-9885-4F80-B227-2950719EEED2}" dt="2021-09-17T18:00:27.609" v="5543" actId="14100"/>
          <ac:spMkLst>
            <pc:docMk/>
            <pc:sldMk cId="604623596" sldId="281"/>
            <ac:spMk id="2" creationId="{5096F2F0-5CA5-4154-BFC0-1B9726D569CB}"/>
          </ac:spMkLst>
        </pc:spChg>
        <pc:spChg chg="mod">
          <ac:chgData name="Tyler Williams" userId="fcfb6f40-0086-4fe4-bcb1-c8764de9d5b1" providerId="ADAL" clId="{535168A9-9885-4F80-B227-2950719EEED2}" dt="2021-09-17T18:14:52.178" v="6448" actId="27636"/>
          <ac:spMkLst>
            <pc:docMk/>
            <pc:sldMk cId="604623596" sldId="281"/>
            <ac:spMk id="3" creationId="{7928FF79-7641-4935-9ED7-51FAAAB9F5E9}"/>
          </ac:spMkLst>
        </pc:spChg>
      </pc:sldChg>
    </pc:docChg>
  </pc:docChgLst>
  <pc:docChgLst>
    <pc:chgData name="Tyler Williams" userId="fcfb6f40-0086-4fe4-bcb1-c8764de9d5b1" providerId="ADAL" clId="{521A5EA7-8940-4F0B-82CE-A0931FD17D8C}"/>
    <pc:docChg chg="custSel addSld modSld">
      <pc:chgData name="Tyler Williams" userId="fcfb6f40-0086-4fe4-bcb1-c8764de9d5b1" providerId="ADAL" clId="{521A5EA7-8940-4F0B-82CE-A0931FD17D8C}" dt="2021-09-03T02:45:25.941" v="1903" actId="27636"/>
      <pc:docMkLst>
        <pc:docMk/>
      </pc:docMkLst>
      <pc:sldChg chg="modSp mod">
        <pc:chgData name="Tyler Williams" userId="fcfb6f40-0086-4fe4-bcb1-c8764de9d5b1" providerId="ADAL" clId="{521A5EA7-8940-4F0B-82CE-A0931FD17D8C}" dt="2021-09-03T01:56:13.169" v="302"/>
        <pc:sldMkLst>
          <pc:docMk/>
          <pc:sldMk cId="1004965172" sldId="256"/>
        </pc:sldMkLst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1004965172" sldId="256"/>
            <ac:spMk id="2" creationId="{5AB6D669-3BF8-4D35-B2E1-F5DC86240401}"/>
          </ac:spMkLst>
        </pc:spChg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1004965172" sldId="256"/>
            <ac:spMk id="3" creationId="{34607E71-493D-47CD-9C44-CC72635069B1}"/>
          </ac:spMkLst>
        </pc:spChg>
      </pc:sldChg>
      <pc:sldChg chg="addSp modSp mod">
        <pc:chgData name="Tyler Williams" userId="fcfb6f40-0086-4fe4-bcb1-c8764de9d5b1" providerId="ADAL" clId="{521A5EA7-8940-4F0B-82CE-A0931FD17D8C}" dt="2021-09-03T02:09:22.676" v="599" actId="27636"/>
        <pc:sldMkLst>
          <pc:docMk/>
          <pc:sldMk cId="4101715395" sldId="257"/>
        </pc:sldMkLst>
        <pc:spChg chg="mod">
          <ac:chgData name="Tyler Williams" userId="fcfb6f40-0086-4fe4-bcb1-c8764de9d5b1" providerId="ADAL" clId="{521A5EA7-8940-4F0B-82CE-A0931FD17D8C}" dt="2021-09-03T02:08:48.525" v="592" actId="1035"/>
          <ac:spMkLst>
            <pc:docMk/>
            <pc:sldMk cId="4101715395" sldId="257"/>
            <ac:spMk id="2" creationId="{E91DD347-3E36-4F4E-95D0-11354003FF77}"/>
          </ac:spMkLst>
        </pc:spChg>
        <pc:spChg chg="mod">
          <ac:chgData name="Tyler Williams" userId="fcfb6f40-0086-4fe4-bcb1-c8764de9d5b1" providerId="ADAL" clId="{521A5EA7-8940-4F0B-82CE-A0931FD17D8C}" dt="2021-09-03T02:09:22.676" v="599" actId="27636"/>
          <ac:spMkLst>
            <pc:docMk/>
            <pc:sldMk cId="4101715395" sldId="257"/>
            <ac:spMk id="3" creationId="{E5EA66C5-610E-4102-9ED8-F26E37832848}"/>
          </ac:spMkLst>
        </pc:spChg>
        <pc:picChg chg="add mod">
          <ac:chgData name="Tyler Williams" userId="fcfb6f40-0086-4fe4-bcb1-c8764de9d5b1" providerId="ADAL" clId="{521A5EA7-8940-4F0B-82CE-A0931FD17D8C}" dt="2021-09-03T02:09:08.990" v="597" actId="1076"/>
          <ac:picMkLst>
            <pc:docMk/>
            <pc:sldMk cId="4101715395" sldId="257"/>
            <ac:picMk id="6" creationId="{FD784FDA-DB7C-45C3-9382-B4CB348DBA0A}"/>
          </ac:picMkLst>
        </pc:picChg>
      </pc:sldChg>
      <pc:sldChg chg="modSp mod">
        <pc:chgData name="Tyler Williams" userId="fcfb6f40-0086-4fe4-bcb1-c8764de9d5b1" providerId="ADAL" clId="{521A5EA7-8940-4F0B-82CE-A0931FD17D8C}" dt="2021-09-03T02:17:13.931" v="950" actId="20577"/>
        <pc:sldMkLst>
          <pc:docMk/>
          <pc:sldMk cId="92197639" sldId="258"/>
        </pc:sldMkLst>
        <pc:spChg chg="mod">
          <ac:chgData name="Tyler Williams" userId="fcfb6f40-0086-4fe4-bcb1-c8764de9d5b1" providerId="ADAL" clId="{521A5EA7-8940-4F0B-82CE-A0931FD17D8C}" dt="2021-09-03T02:09:41.438" v="607" actId="1035"/>
          <ac:spMkLst>
            <pc:docMk/>
            <pc:sldMk cId="92197639" sldId="258"/>
            <ac:spMk id="2" creationId="{4466AB9F-5698-4455-BF86-FE56D8EB57F5}"/>
          </ac:spMkLst>
        </pc:spChg>
        <pc:spChg chg="mod">
          <ac:chgData name="Tyler Williams" userId="fcfb6f40-0086-4fe4-bcb1-c8764de9d5b1" providerId="ADAL" clId="{521A5EA7-8940-4F0B-82CE-A0931FD17D8C}" dt="2021-09-03T02:17:13.931" v="950" actId="20577"/>
          <ac:spMkLst>
            <pc:docMk/>
            <pc:sldMk cId="92197639" sldId="258"/>
            <ac:spMk id="3" creationId="{10988BC8-FB55-41B0-8ED1-2EFEB4DA9548}"/>
          </ac:spMkLst>
        </pc:spChg>
      </pc:sldChg>
      <pc:sldChg chg="addSp modSp mod">
        <pc:chgData name="Tyler Williams" userId="fcfb6f40-0086-4fe4-bcb1-c8764de9d5b1" providerId="ADAL" clId="{521A5EA7-8940-4F0B-82CE-A0931FD17D8C}" dt="2021-09-03T02:43:59.640" v="1823" actId="14100"/>
        <pc:sldMkLst>
          <pc:docMk/>
          <pc:sldMk cId="2704870738" sldId="259"/>
        </pc:sldMkLst>
        <pc:spChg chg="mod">
          <ac:chgData name="Tyler Williams" userId="fcfb6f40-0086-4fe4-bcb1-c8764de9d5b1" providerId="ADAL" clId="{521A5EA7-8940-4F0B-82CE-A0931FD17D8C}" dt="2021-09-03T02:22:59.660" v="966" actId="1035"/>
          <ac:spMkLst>
            <pc:docMk/>
            <pc:sldMk cId="2704870738" sldId="259"/>
            <ac:spMk id="2" creationId="{0A7ADD08-7F5B-4B88-AE72-5E5E9A5A1C91}"/>
          </ac:spMkLst>
        </pc:spChg>
        <pc:spChg chg="mod">
          <ac:chgData name="Tyler Williams" userId="fcfb6f40-0086-4fe4-bcb1-c8764de9d5b1" providerId="ADAL" clId="{521A5EA7-8940-4F0B-82CE-A0931FD17D8C}" dt="2021-09-03T02:43:59.640" v="1823" actId="14100"/>
          <ac:spMkLst>
            <pc:docMk/>
            <pc:sldMk cId="2704870738" sldId="259"/>
            <ac:spMk id="3" creationId="{AAD9CB96-6A6B-471A-91D4-C51C63B3F349}"/>
          </ac:spMkLst>
        </pc:spChg>
        <pc:picChg chg="add mod">
          <ac:chgData name="Tyler Williams" userId="fcfb6f40-0086-4fe4-bcb1-c8764de9d5b1" providerId="ADAL" clId="{521A5EA7-8940-4F0B-82CE-A0931FD17D8C}" dt="2021-09-03T02:24:24.291" v="1042" actId="1036"/>
          <ac:picMkLst>
            <pc:docMk/>
            <pc:sldMk cId="2704870738" sldId="259"/>
            <ac:picMk id="5" creationId="{805432E8-CA49-4CEC-9218-500A49C27E32}"/>
          </ac:picMkLst>
        </pc:picChg>
      </pc:sldChg>
      <pc:sldChg chg="modSp mod">
        <pc:chgData name="Tyler Williams" userId="fcfb6f40-0086-4fe4-bcb1-c8764de9d5b1" providerId="ADAL" clId="{521A5EA7-8940-4F0B-82CE-A0931FD17D8C}" dt="2021-09-03T02:45:25.941" v="1903" actId="27636"/>
        <pc:sldMkLst>
          <pc:docMk/>
          <pc:sldMk cId="1778579906" sldId="260"/>
        </pc:sldMkLst>
        <pc:spChg chg="mod">
          <ac:chgData name="Tyler Williams" userId="fcfb6f40-0086-4fe4-bcb1-c8764de9d5b1" providerId="ADAL" clId="{521A5EA7-8940-4F0B-82CE-A0931FD17D8C}" dt="2021-09-03T02:24:38.543" v="1052" actId="1035"/>
          <ac:spMkLst>
            <pc:docMk/>
            <pc:sldMk cId="1778579906" sldId="260"/>
            <ac:spMk id="2" creationId="{9BE7199C-3871-4D14-8776-9F81CD1847EA}"/>
          </ac:spMkLst>
        </pc:spChg>
        <pc:spChg chg="mod">
          <ac:chgData name="Tyler Williams" userId="fcfb6f40-0086-4fe4-bcb1-c8764de9d5b1" providerId="ADAL" clId="{521A5EA7-8940-4F0B-82CE-A0931FD17D8C}" dt="2021-09-03T02:45:25.941" v="1903" actId="27636"/>
          <ac:spMkLst>
            <pc:docMk/>
            <pc:sldMk cId="1778579906" sldId="260"/>
            <ac:spMk id="3" creationId="{009BA370-61CE-4C04-87A1-FE1BD9503E47}"/>
          </ac:spMkLst>
        </pc:spChg>
      </pc:sldChg>
      <pc:sldChg chg="addSp modSp mod">
        <pc:chgData name="Tyler Williams" userId="fcfb6f40-0086-4fe4-bcb1-c8764de9d5b1" providerId="ADAL" clId="{521A5EA7-8940-4F0B-82CE-A0931FD17D8C}" dt="2021-09-03T02:26:41.142" v="1108" actId="1035"/>
        <pc:sldMkLst>
          <pc:docMk/>
          <pc:sldMk cId="1234263481" sldId="262"/>
        </pc:sldMkLst>
        <pc:spChg chg="mod">
          <ac:chgData name="Tyler Williams" userId="fcfb6f40-0086-4fe4-bcb1-c8764de9d5b1" providerId="ADAL" clId="{521A5EA7-8940-4F0B-82CE-A0931FD17D8C}" dt="2021-09-03T02:24:56.294" v="1065" actId="1035"/>
          <ac:spMkLst>
            <pc:docMk/>
            <pc:sldMk cId="1234263481" sldId="262"/>
            <ac:spMk id="2" creationId="{9E469F0C-F376-4170-9793-E4DABDD07BC0}"/>
          </ac:spMkLst>
        </pc:spChg>
        <pc:spChg chg="mod">
          <ac:chgData name="Tyler Williams" userId="fcfb6f40-0086-4fe4-bcb1-c8764de9d5b1" providerId="ADAL" clId="{521A5EA7-8940-4F0B-82CE-A0931FD17D8C}" dt="2021-09-03T02:26:41.142" v="1108" actId="1035"/>
          <ac:spMkLst>
            <pc:docMk/>
            <pc:sldMk cId="1234263481" sldId="262"/>
            <ac:spMk id="3" creationId="{FF4BAE1F-A5C2-4D5C-8D31-E3282C9852D3}"/>
          </ac:spMkLst>
        </pc:spChg>
        <pc:picChg chg="add mod">
          <ac:chgData name="Tyler Williams" userId="fcfb6f40-0086-4fe4-bcb1-c8764de9d5b1" providerId="ADAL" clId="{521A5EA7-8940-4F0B-82CE-A0931FD17D8C}" dt="2021-09-03T02:26:35.599" v="1088" actId="1076"/>
          <ac:picMkLst>
            <pc:docMk/>
            <pc:sldMk cId="1234263481" sldId="262"/>
            <ac:picMk id="5" creationId="{53208BD1-95C1-4353-8F0E-8DBF7D9611CF}"/>
          </ac:picMkLst>
        </pc:picChg>
      </pc:sldChg>
      <pc:sldChg chg="addSp modSp mod">
        <pc:chgData name="Tyler Williams" userId="fcfb6f40-0086-4fe4-bcb1-c8764de9d5b1" providerId="ADAL" clId="{521A5EA7-8940-4F0B-82CE-A0931FD17D8C}" dt="2021-09-03T02:40:11.181" v="1806" actId="1076"/>
        <pc:sldMkLst>
          <pc:docMk/>
          <pc:sldMk cId="92948897" sldId="263"/>
        </pc:sldMkLst>
        <pc:spChg chg="mod">
          <ac:chgData name="Tyler Williams" userId="fcfb6f40-0086-4fe4-bcb1-c8764de9d5b1" providerId="ADAL" clId="{521A5EA7-8940-4F0B-82CE-A0931FD17D8C}" dt="2021-09-03T02:38:47.903" v="1802" actId="1036"/>
          <ac:spMkLst>
            <pc:docMk/>
            <pc:sldMk cId="92948897" sldId="263"/>
            <ac:spMk id="2" creationId="{8E1EAE02-37F8-4222-9353-16EA226C1717}"/>
          </ac:spMkLst>
        </pc:spChg>
        <pc:spChg chg="mod">
          <ac:chgData name="Tyler Williams" userId="fcfb6f40-0086-4fe4-bcb1-c8764de9d5b1" providerId="ADAL" clId="{521A5EA7-8940-4F0B-82CE-A0931FD17D8C}" dt="2021-09-03T02:40:03.269" v="1804" actId="14100"/>
          <ac:spMkLst>
            <pc:docMk/>
            <pc:sldMk cId="92948897" sldId="263"/>
            <ac:spMk id="3" creationId="{865E52C2-CAA1-4E26-94A8-9D04258C5BDB}"/>
          </ac:spMkLst>
        </pc:spChg>
        <pc:picChg chg="add mod">
          <ac:chgData name="Tyler Williams" userId="fcfb6f40-0086-4fe4-bcb1-c8764de9d5b1" providerId="ADAL" clId="{521A5EA7-8940-4F0B-82CE-A0931FD17D8C}" dt="2021-09-03T02:40:11.181" v="1806" actId="1076"/>
          <ac:picMkLst>
            <pc:docMk/>
            <pc:sldMk cId="92948897" sldId="263"/>
            <ac:picMk id="5" creationId="{5409675D-C9E0-410B-84B1-38AEA45F6AA8}"/>
          </ac:picMkLst>
        </pc:picChg>
      </pc:sldChg>
      <pc:sldChg chg="addSp modSp mod">
        <pc:chgData name="Tyler Williams" userId="fcfb6f40-0086-4fe4-bcb1-c8764de9d5b1" providerId="ADAL" clId="{521A5EA7-8940-4F0B-82CE-A0931FD17D8C}" dt="2021-09-03T02:38:17.602" v="1785" actId="1076"/>
        <pc:sldMkLst>
          <pc:docMk/>
          <pc:sldMk cId="73533095" sldId="264"/>
        </pc:sldMkLst>
        <pc:spChg chg="mod">
          <ac:chgData name="Tyler Williams" userId="fcfb6f40-0086-4fe4-bcb1-c8764de9d5b1" providerId="ADAL" clId="{521A5EA7-8940-4F0B-82CE-A0931FD17D8C}" dt="2021-09-03T02:34:18.189" v="1774" actId="1035"/>
          <ac:spMkLst>
            <pc:docMk/>
            <pc:sldMk cId="73533095" sldId="264"/>
            <ac:spMk id="2" creationId="{DDD43247-C683-4BD1-9AF3-AB0D74FCB0F3}"/>
          </ac:spMkLst>
        </pc:spChg>
        <pc:spChg chg="mod">
          <ac:chgData name="Tyler Williams" userId="fcfb6f40-0086-4fe4-bcb1-c8764de9d5b1" providerId="ADAL" clId="{521A5EA7-8940-4F0B-82CE-A0931FD17D8C}" dt="2021-09-03T02:37:36.629" v="1781" actId="14100"/>
          <ac:spMkLst>
            <pc:docMk/>
            <pc:sldMk cId="73533095" sldId="264"/>
            <ac:spMk id="3" creationId="{ECB54725-EBBD-4D1D-9017-679062C55FF0}"/>
          </ac:spMkLst>
        </pc:spChg>
        <pc:picChg chg="add mod">
          <ac:chgData name="Tyler Williams" userId="fcfb6f40-0086-4fe4-bcb1-c8764de9d5b1" providerId="ADAL" clId="{521A5EA7-8940-4F0B-82CE-A0931FD17D8C}" dt="2021-09-03T02:38:17.602" v="1785" actId="1076"/>
          <ac:picMkLst>
            <pc:docMk/>
            <pc:sldMk cId="73533095" sldId="264"/>
            <ac:picMk id="5" creationId="{FB21B7CD-997A-4835-B816-A071B19D7132}"/>
          </ac:picMkLst>
        </pc:picChg>
      </pc:sldChg>
      <pc:sldChg chg="addSp modSp mod">
        <pc:chgData name="Tyler Williams" userId="fcfb6f40-0086-4fe4-bcb1-c8764de9d5b1" providerId="ADAL" clId="{521A5EA7-8940-4F0B-82CE-A0931FD17D8C}" dt="2021-09-03T02:06:04.716" v="564" actId="1076"/>
        <pc:sldMkLst>
          <pc:docMk/>
          <pc:sldMk cId="4230764290" sldId="265"/>
        </pc:sldMkLst>
        <pc:spChg chg="mod">
          <ac:chgData name="Tyler Williams" userId="fcfb6f40-0086-4fe4-bcb1-c8764de9d5b1" providerId="ADAL" clId="{521A5EA7-8940-4F0B-82CE-A0931FD17D8C}" dt="2021-09-03T02:05:16.635" v="558" actId="1076"/>
          <ac:spMkLst>
            <pc:docMk/>
            <pc:sldMk cId="4230764290" sldId="265"/>
            <ac:spMk id="2" creationId="{8CF241EB-20E9-4A18-AED3-B355F6AF43E3}"/>
          </ac:spMkLst>
        </pc:spChg>
        <pc:spChg chg="mod">
          <ac:chgData name="Tyler Williams" userId="fcfb6f40-0086-4fe4-bcb1-c8764de9d5b1" providerId="ADAL" clId="{521A5EA7-8940-4F0B-82CE-A0931FD17D8C}" dt="2021-09-03T02:05:28.208" v="561" actId="14100"/>
          <ac:spMkLst>
            <pc:docMk/>
            <pc:sldMk cId="4230764290" sldId="265"/>
            <ac:spMk id="3" creationId="{5D33F48A-65FF-450C-B00F-88F54056F728}"/>
          </ac:spMkLst>
        </pc:spChg>
        <pc:picChg chg="add mod">
          <ac:chgData name="Tyler Williams" userId="fcfb6f40-0086-4fe4-bcb1-c8764de9d5b1" providerId="ADAL" clId="{521A5EA7-8940-4F0B-82CE-A0931FD17D8C}" dt="2021-09-03T02:06:04.716" v="564" actId="1076"/>
          <ac:picMkLst>
            <pc:docMk/>
            <pc:sldMk cId="4230764290" sldId="265"/>
            <ac:picMk id="5" creationId="{D4B543F8-60A3-4A50-B8BE-DEDF8EBFF38C}"/>
          </ac:picMkLst>
        </pc:picChg>
      </pc:sldChg>
      <pc:sldChg chg="modSp">
        <pc:chgData name="Tyler Williams" userId="fcfb6f40-0086-4fe4-bcb1-c8764de9d5b1" providerId="ADAL" clId="{521A5EA7-8940-4F0B-82CE-A0931FD17D8C}" dt="2021-09-03T01:56:13.169" v="302"/>
        <pc:sldMkLst>
          <pc:docMk/>
          <pc:sldMk cId="111451149" sldId="266"/>
        </pc:sldMkLst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111451149" sldId="266"/>
            <ac:spMk id="2" creationId="{03A1869D-D966-48CA-86C6-19BEABE40D92}"/>
          </ac:spMkLst>
        </pc:spChg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111451149" sldId="266"/>
            <ac:spMk id="3" creationId="{474E9FA6-0F95-4F06-962E-BA5CA4F18D7D}"/>
          </ac:spMkLst>
        </pc:spChg>
      </pc:sldChg>
      <pc:sldChg chg="modSp">
        <pc:chgData name="Tyler Williams" userId="fcfb6f40-0086-4fe4-bcb1-c8764de9d5b1" providerId="ADAL" clId="{521A5EA7-8940-4F0B-82CE-A0931FD17D8C}" dt="2021-09-03T01:56:13.169" v="302"/>
        <pc:sldMkLst>
          <pc:docMk/>
          <pc:sldMk cId="1663696391" sldId="267"/>
        </pc:sldMkLst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1663696391" sldId="267"/>
            <ac:spMk id="2" creationId="{87CCE08B-4A48-4F25-9F9D-798DD83A8D0A}"/>
          </ac:spMkLst>
        </pc:spChg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1663696391" sldId="267"/>
            <ac:spMk id="3" creationId="{907F475C-EBA3-445A-9BEC-1EADAABAC2DB}"/>
          </ac:spMkLst>
        </pc:spChg>
      </pc:sldChg>
      <pc:sldChg chg="modSp">
        <pc:chgData name="Tyler Williams" userId="fcfb6f40-0086-4fe4-bcb1-c8764de9d5b1" providerId="ADAL" clId="{521A5EA7-8940-4F0B-82CE-A0931FD17D8C}" dt="2021-09-03T01:56:13.169" v="302"/>
        <pc:sldMkLst>
          <pc:docMk/>
          <pc:sldMk cId="347966319" sldId="268"/>
        </pc:sldMkLst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347966319" sldId="268"/>
            <ac:spMk id="2" creationId="{703B4B2D-F6BB-4316-B824-B2D869045D88}"/>
          </ac:spMkLst>
        </pc:spChg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347966319" sldId="268"/>
            <ac:spMk id="3" creationId="{8A72BBC3-0FCF-4BFD-88F9-587759F404E9}"/>
          </ac:spMkLst>
        </pc:spChg>
      </pc:sldChg>
      <pc:sldChg chg="modSp">
        <pc:chgData name="Tyler Williams" userId="fcfb6f40-0086-4fe4-bcb1-c8764de9d5b1" providerId="ADAL" clId="{521A5EA7-8940-4F0B-82CE-A0931FD17D8C}" dt="2021-09-03T01:56:13.169" v="302"/>
        <pc:sldMkLst>
          <pc:docMk/>
          <pc:sldMk cId="1321697457" sldId="269"/>
        </pc:sldMkLst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1321697457" sldId="269"/>
            <ac:spMk id="2" creationId="{13A32535-80C0-4867-85ED-A69C40502BA5}"/>
          </ac:spMkLst>
        </pc:spChg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1321697457" sldId="269"/>
            <ac:spMk id="3" creationId="{8D19FCCF-8E5F-4E81-A80A-7D2C277FABF2}"/>
          </ac:spMkLst>
        </pc:spChg>
      </pc:sldChg>
      <pc:sldChg chg="modSp">
        <pc:chgData name="Tyler Williams" userId="fcfb6f40-0086-4fe4-bcb1-c8764de9d5b1" providerId="ADAL" clId="{521A5EA7-8940-4F0B-82CE-A0931FD17D8C}" dt="2021-09-03T01:56:13.169" v="302"/>
        <pc:sldMkLst>
          <pc:docMk/>
          <pc:sldMk cId="1490570849" sldId="270"/>
        </pc:sldMkLst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1490570849" sldId="270"/>
            <ac:spMk id="2" creationId="{F95A167A-2175-459D-8DED-E1061A0547EF}"/>
          </ac:spMkLst>
        </pc:spChg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1490570849" sldId="270"/>
            <ac:spMk id="3" creationId="{4D6D2C60-6DC4-46B0-AB22-A9ECD15F0DDB}"/>
          </ac:spMkLst>
        </pc:spChg>
      </pc:sldChg>
      <pc:sldChg chg="modSp">
        <pc:chgData name="Tyler Williams" userId="fcfb6f40-0086-4fe4-bcb1-c8764de9d5b1" providerId="ADAL" clId="{521A5EA7-8940-4F0B-82CE-A0931FD17D8C}" dt="2021-09-03T01:56:13.169" v="302"/>
        <pc:sldMkLst>
          <pc:docMk/>
          <pc:sldMk cId="415878265" sldId="271"/>
        </pc:sldMkLst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415878265" sldId="271"/>
            <ac:spMk id="2" creationId="{AE82657E-8090-4257-AA2F-9D06A99D5A95}"/>
          </ac:spMkLst>
        </pc:spChg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415878265" sldId="271"/>
            <ac:spMk id="3" creationId="{2E1FD62A-842A-413E-A282-E76CC02FB332}"/>
          </ac:spMkLst>
        </pc:spChg>
      </pc:sldChg>
      <pc:sldChg chg="modSp">
        <pc:chgData name="Tyler Williams" userId="fcfb6f40-0086-4fe4-bcb1-c8764de9d5b1" providerId="ADAL" clId="{521A5EA7-8940-4F0B-82CE-A0931FD17D8C}" dt="2021-09-03T01:56:13.169" v="302"/>
        <pc:sldMkLst>
          <pc:docMk/>
          <pc:sldMk cId="980922220" sldId="272"/>
        </pc:sldMkLst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980922220" sldId="272"/>
            <ac:spMk id="2" creationId="{18845A2A-F4FE-449C-80A0-BAEE21269171}"/>
          </ac:spMkLst>
        </pc:spChg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980922220" sldId="272"/>
            <ac:spMk id="3" creationId="{1E91B0A6-D156-4881-AB74-0D55F1F6F8DC}"/>
          </ac:spMkLst>
        </pc:spChg>
      </pc:sldChg>
      <pc:sldChg chg="modSp">
        <pc:chgData name="Tyler Williams" userId="fcfb6f40-0086-4fe4-bcb1-c8764de9d5b1" providerId="ADAL" clId="{521A5EA7-8940-4F0B-82CE-A0931FD17D8C}" dt="2021-09-03T01:56:13.169" v="302"/>
        <pc:sldMkLst>
          <pc:docMk/>
          <pc:sldMk cId="3859711705" sldId="273"/>
        </pc:sldMkLst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3859711705" sldId="273"/>
            <ac:spMk id="2" creationId="{541AAC4A-0B72-461B-BA1C-9E7B6BC1E604}"/>
          </ac:spMkLst>
        </pc:spChg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3859711705" sldId="273"/>
            <ac:spMk id="3" creationId="{644A321D-B5F6-4CFA-8977-27A260136541}"/>
          </ac:spMkLst>
        </pc:spChg>
      </pc:sldChg>
      <pc:sldChg chg="modSp new mod">
        <pc:chgData name="Tyler Williams" userId="fcfb6f40-0086-4fe4-bcb1-c8764de9d5b1" providerId="ADAL" clId="{521A5EA7-8940-4F0B-82CE-A0931FD17D8C}" dt="2021-09-03T02:33:33.892" v="1759" actId="20577"/>
        <pc:sldMkLst>
          <pc:docMk/>
          <pc:sldMk cId="2604213230" sldId="274"/>
        </pc:sldMkLst>
        <pc:spChg chg="mod">
          <ac:chgData name="Tyler Williams" userId="fcfb6f40-0086-4fe4-bcb1-c8764de9d5b1" providerId="ADAL" clId="{521A5EA7-8940-4F0B-82CE-A0931FD17D8C}" dt="2021-09-03T02:28:16.794" v="1181" actId="1076"/>
          <ac:spMkLst>
            <pc:docMk/>
            <pc:sldMk cId="2604213230" sldId="274"/>
            <ac:spMk id="2" creationId="{885976A9-C7B7-404C-967C-CE8F6490DF1D}"/>
          </ac:spMkLst>
        </pc:spChg>
        <pc:spChg chg="mod">
          <ac:chgData name="Tyler Williams" userId="fcfb6f40-0086-4fe4-bcb1-c8764de9d5b1" providerId="ADAL" clId="{521A5EA7-8940-4F0B-82CE-A0931FD17D8C}" dt="2021-09-03T02:33:33.892" v="1759" actId="20577"/>
          <ac:spMkLst>
            <pc:docMk/>
            <pc:sldMk cId="2604213230" sldId="274"/>
            <ac:spMk id="3" creationId="{0FAB5BD0-98DB-49AB-B17D-4C307F3EF208}"/>
          </ac:spMkLst>
        </pc:spChg>
      </pc:sldChg>
      <pc:sldChg chg="modSp new mod">
        <pc:chgData name="Tyler Williams" userId="fcfb6f40-0086-4fe4-bcb1-c8764de9d5b1" providerId="ADAL" clId="{521A5EA7-8940-4F0B-82CE-A0931FD17D8C}" dt="2021-09-03T02:41:29.941" v="1822" actId="20577"/>
        <pc:sldMkLst>
          <pc:docMk/>
          <pc:sldMk cId="2127546131" sldId="275"/>
        </pc:sldMkLst>
        <pc:spChg chg="mod">
          <ac:chgData name="Tyler Williams" userId="fcfb6f40-0086-4fe4-bcb1-c8764de9d5b1" providerId="ADAL" clId="{521A5EA7-8940-4F0B-82CE-A0931FD17D8C}" dt="2021-09-03T02:40:37.667" v="1818" actId="1035"/>
          <ac:spMkLst>
            <pc:docMk/>
            <pc:sldMk cId="2127546131" sldId="275"/>
            <ac:spMk id="2" creationId="{38BBB51A-128C-4752-B5CF-E078CA1FA2B2}"/>
          </ac:spMkLst>
        </pc:spChg>
        <pc:spChg chg="mod">
          <ac:chgData name="Tyler Williams" userId="fcfb6f40-0086-4fe4-bcb1-c8764de9d5b1" providerId="ADAL" clId="{521A5EA7-8940-4F0B-82CE-A0931FD17D8C}" dt="2021-09-03T02:41:29.941" v="1822" actId="20577"/>
          <ac:spMkLst>
            <pc:docMk/>
            <pc:sldMk cId="2127546131" sldId="275"/>
            <ac:spMk id="3" creationId="{579658B9-D26E-4E6E-A7A8-CBDD400495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9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68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2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7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67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02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76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4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3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3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7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4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4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3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06F4C0-4A84-4AC2-9EA8-160FC4216A6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0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soln.org/2013/04/SCD-Type-4-a-solution-for-Rapidly-Changing-Dimension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imballgroup.com/2013/02/design-tip-152-slowly-changing-dimension-types-0-4-5-6-7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n-us/blog/power-bi-premium-and-azure-analysis-services/" TargetMode="External"/><Relationship Id="rId2" Type="http://schemas.openxmlformats.org/officeDocument/2006/relationships/hyperlink" Target="https://www.guru99.com/ssas-tutori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uru99.com/star-snowflake-data-warehousing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data-analysts-primer-to-slowly-changing-dimensions-d087c8327e0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D669-3BF8-4D35-B2E1-F5DC86240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Architecture and Data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07E71-493D-47CD-9C44-CC7263506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Star Schema Data Modeling</a:t>
            </a:r>
          </a:p>
          <a:p>
            <a:endParaRPr lang="en-US" dirty="0"/>
          </a:p>
          <a:p>
            <a:r>
              <a:rPr lang="en-US" dirty="0"/>
              <a:t>Presented by Tyler Williams</a:t>
            </a:r>
          </a:p>
        </p:txBody>
      </p:sp>
    </p:spTree>
    <p:extLst>
      <p:ext uri="{BB962C8B-B14F-4D97-AF65-F5344CB8AC3E}">
        <p14:creationId xmlns:p14="http://schemas.microsoft.com/office/powerpoint/2010/main" val="100496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5A2A-F4FE-449C-80A0-BAEE212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23335"/>
          </a:xfrm>
        </p:spPr>
        <p:txBody>
          <a:bodyPr/>
          <a:lstStyle/>
          <a:p>
            <a:r>
              <a:rPr lang="en-US" dirty="0"/>
              <a:t>SCD Type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1B0A6-D156-4881-AB74-0D55F1F6F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662267"/>
            <a:ext cx="10018713" cy="3124201"/>
          </a:xfrm>
        </p:spPr>
        <p:txBody>
          <a:bodyPr/>
          <a:lstStyle/>
          <a:p>
            <a:r>
              <a:rPr lang="en-US" dirty="0"/>
              <a:t>Doesn’t preserve full history of values</a:t>
            </a:r>
          </a:p>
          <a:p>
            <a:r>
              <a:rPr lang="en-US" dirty="0"/>
              <a:t>Only maintains current and prior values of an attribute</a:t>
            </a:r>
          </a:p>
          <a:p>
            <a:r>
              <a:rPr lang="en-US" dirty="0"/>
              <a:t>Includes date that the most recent change occurred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66FDF-5C77-4FA7-B0DB-D9A1FF3EB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73" y="5029200"/>
            <a:ext cx="8396496" cy="643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515213-64EF-487B-AD45-A92E95302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473" y="4088662"/>
            <a:ext cx="8396496" cy="66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2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CF27-1E7A-4B60-9D07-62A02FE7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2684"/>
          </a:xfrm>
        </p:spPr>
        <p:txBody>
          <a:bodyPr/>
          <a:lstStyle/>
          <a:p>
            <a:r>
              <a:rPr lang="en-US" dirty="0"/>
              <a:t>SCD Type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E5A2-4F7F-4430-9F07-4F7FFCCB1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72127"/>
            <a:ext cx="10018713" cy="3171323"/>
          </a:xfrm>
        </p:spPr>
        <p:txBody>
          <a:bodyPr/>
          <a:lstStyle/>
          <a:p>
            <a:r>
              <a:rPr lang="en-US" dirty="0"/>
              <a:t>Design pattern generally used for a “Rapidly Changing Dimension”</a:t>
            </a:r>
          </a:p>
          <a:p>
            <a:r>
              <a:rPr lang="en-US" dirty="0"/>
              <a:t>Some attributes of a dimension may be especially volatile, so these can be spun off into a separate “mini dimension”</a:t>
            </a:r>
          </a:p>
          <a:p>
            <a:r>
              <a:rPr lang="en-US" dirty="0"/>
              <a:t>The remaining attributes of the original dimension can continue to be implemented as a type 1, 2, or 3 SCD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DB082-A2A4-4D40-85D7-CA3020691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66" y="4271266"/>
            <a:ext cx="5412230" cy="2395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186255-051C-4A29-9FB4-63A490A3A457}"/>
              </a:ext>
            </a:extLst>
          </p:cNvPr>
          <p:cNvSpPr txBox="1"/>
          <p:nvPr/>
        </p:nvSpPr>
        <p:spPr>
          <a:xfrm>
            <a:off x="1723100" y="5344730"/>
            <a:ext cx="4659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http://www.disoln.org/2013/04/SCD-Type-4-a-solution-for-Rapidly-Changing-Dimension.html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7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AC4A-0B72-461B-BA1C-9E7B6BC1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88649"/>
            <a:ext cx="10018713" cy="965447"/>
          </a:xfrm>
        </p:spPr>
        <p:txBody>
          <a:bodyPr/>
          <a:lstStyle/>
          <a:p>
            <a:r>
              <a:rPr lang="en-US" dirty="0"/>
              <a:t>SCD – Hybrid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321D-B5F6-4CFA-8977-27A260136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58789"/>
            <a:ext cx="10018713" cy="55041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Higher SCD types (5, 6, 7, …) are not really standardized; you can find different definitions depending on where you look</a:t>
            </a:r>
          </a:p>
          <a:p>
            <a:r>
              <a:rPr lang="en-US" dirty="0"/>
              <a:t>The only consensus is that they are generally hybrids of the “standard” types, 1, 2, and 3  (and sometimes 4)</a:t>
            </a:r>
          </a:p>
          <a:p>
            <a:r>
              <a:rPr lang="en-US" dirty="0"/>
              <a:t>Type 5 = Type 1 + Type 4 </a:t>
            </a:r>
          </a:p>
          <a:p>
            <a:pPr lvl="1"/>
            <a:r>
              <a:rPr lang="en-US" dirty="0"/>
              <a:t>Copy of the “mini dimension” joined directly to the base dimension, with the current values for the record</a:t>
            </a:r>
          </a:p>
          <a:p>
            <a:r>
              <a:rPr lang="en-US" dirty="0"/>
              <a:t>Type 6 uses versioned records, like type 2, but for some attributes maintains a “current value column” (Type 3).  This “current value” column gets updated in-place across all historical records</a:t>
            </a:r>
          </a:p>
          <a:p>
            <a:pPr lvl="1"/>
            <a:r>
              <a:rPr lang="en-US" dirty="0"/>
              <a:t>1 + 2 + 3 = 6</a:t>
            </a: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https://www.kimballgroup.com/2013/02/design-tip-152-slowly-changing-dimension-types-0-4-5-6-7/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50CD8-8CB5-4E75-8CEC-E7181A13E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194" y="4232098"/>
            <a:ext cx="6122827" cy="122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1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3829-220C-4A5C-8763-723ED7CD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48447"/>
            <a:ext cx="10018713" cy="894425"/>
          </a:xfrm>
        </p:spPr>
        <p:txBody>
          <a:bodyPr/>
          <a:lstStyle/>
          <a:p>
            <a:r>
              <a:rPr lang="en-US" dirty="0"/>
              <a:t>Fact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7D76-04CE-4F38-8199-7EE3D78CC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038687"/>
            <a:ext cx="6754168" cy="5362113"/>
          </a:xfrm>
        </p:spPr>
        <p:txBody>
          <a:bodyPr>
            <a:normAutofit/>
          </a:bodyPr>
          <a:lstStyle/>
          <a:p>
            <a:r>
              <a:rPr lang="en-US" dirty="0"/>
              <a:t>Should be built at the lowest level granularity that makes sense for the fact, or that will be used in reporting</a:t>
            </a:r>
          </a:p>
          <a:p>
            <a:r>
              <a:rPr lang="en-US" dirty="0"/>
              <a:t>Each Record should be uniquely identified by the composite of its dimension keys</a:t>
            </a:r>
          </a:p>
          <a:p>
            <a:r>
              <a:rPr lang="en-US" dirty="0"/>
              <a:t>Generally don’t have identity columns, or a single primary key column</a:t>
            </a:r>
          </a:p>
          <a:p>
            <a:r>
              <a:rPr lang="en-US" dirty="0"/>
              <a:t>Referential integrity ensured by ETL process (dimension lookups)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C9326-0177-45CC-8A02-EA67F15A1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770" y="2033535"/>
            <a:ext cx="3130851" cy="279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7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A688-B65C-4512-805B-0FA007C2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9968"/>
          </a:xfrm>
        </p:spPr>
        <p:txBody>
          <a:bodyPr/>
          <a:lstStyle/>
          <a:p>
            <a:r>
              <a:rPr lang="en-US" dirty="0"/>
              <a:t>Aggregated Fact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1133-246F-4871-9B04-439C18F0B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05263"/>
            <a:ext cx="10018713" cy="3785937"/>
          </a:xfrm>
        </p:spPr>
        <p:txBody>
          <a:bodyPr/>
          <a:lstStyle/>
          <a:p>
            <a:r>
              <a:rPr lang="en-US" dirty="0"/>
              <a:t>Sometimes, for performance reasons or specific reporting needs, you will want to create an aggregated fact table</a:t>
            </a:r>
          </a:p>
          <a:p>
            <a:r>
              <a:rPr lang="en-US" dirty="0"/>
              <a:t>There may also be hardware or cost constraints that prohibit scaling up to get performant aggregations on large tables</a:t>
            </a:r>
          </a:p>
          <a:p>
            <a:r>
              <a:rPr lang="en-US" dirty="0"/>
              <a:t>Often a copy of an existing fact table, pre-aggregated to a higher level granularity</a:t>
            </a:r>
          </a:p>
          <a:p>
            <a:r>
              <a:rPr lang="en-US" dirty="0"/>
              <a:t>Example:  </a:t>
            </a:r>
            <a:r>
              <a:rPr lang="en-US" dirty="0" err="1"/>
              <a:t>FactPurchase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FactMonthlyProductSales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7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F2F0-5CA5-4154-BFC0-1B9726D5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7884"/>
          </a:xfrm>
        </p:spPr>
        <p:txBody>
          <a:bodyPr/>
          <a:lstStyle/>
          <a:p>
            <a:r>
              <a:rPr lang="en-US" dirty="0"/>
              <a:t>OLAP Cubes/Tabular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8FF79-7641-4935-9ED7-51FAAAB9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3685"/>
            <a:ext cx="10018713" cy="49570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“Cubes” technically relate to data processed into a multi-dimensional data model in an OLAP database such as Analysis Services (SSAS)</a:t>
            </a:r>
          </a:p>
          <a:p>
            <a:r>
              <a:rPr lang="en-US" dirty="0"/>
              <a:t>Multi-dimensional was previously the only mode offered by SSAS</a:t>
            </a:r>
          </a:p>
          <a:p>
            <a:r>
              <a:rPr lang="en-US" dirty="0"/>
              <a:t>SSAS cubes use file-based storage and pre-aggregate fact tables (measure groups) across commonly used dimensional slices</a:t>
            </a:r>
          </a:p>
          <a:p>
            <a:r>
              <a:rPr lang="en-US" dirty="0"/>
              <a:t>Widespread adoption conditioned people to think of all SSAS data models as “cubes”, even after the introduction of Tabular mode</a:t>
            </a:r>
          </a:p>
          <a:p>
            <a:r>
              <a:rPr lang="en-US" dirty="0"/>
              <a:t>Tabular data models process data in a memory cache and don’t distinguish between “facts” and “dimensions”</a:t>
            </a:r>
          </a:p>
          <a:p>
            <a:r>
              <a:rPr lang="en-US" dirty="0"/>
              <a:t>SSAS Tabular uses the same engine as Power BI datasets</a:t>
            </a:r>
          </a:p>
          <a:p>
            <a:r>
              <a:rPr lang="en-US" dirty="0"/>
              <a:t>SSAS Multi-dimensional no longer receives much, if any, development focus from Microsoft</a:t>
            </a:r>
          </a:p>
          <a:p>
            <a:r>
              <a:rPr lang="en-US" dirty="0"/>
              <a:t>Even SSAS tabular is being de-emphasized over Power BI</a:t>
            </a:r>
          </a:p>
          <a:p>
            <a:r>
              <a:rPr lang="en-US" dirty="0">
                <a:hlinkClick r:id="rId2"/>
              </a:rPr>
              <a:t>SSAS Tutorial: What is, Architecture, SSAS Cube &amp; Types (guru99.com)</a:t>
            </a:r>
            <a:endParaRPr lang="en-US" dirty="0"/>
          </a:p>
          <a:p>
            <a:r>
              <a:rPr lang="en-US" dirty="0">
                <a:hlinkClick r:id="rId3"/>
              </a:rPr>
              <a:t>Power BI Premium and Azure Analysis Services | Microsoft Power BI Blog | Microsoft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2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ADE6-2C40-4EAE-AF3C-46CD2802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30693"/>
            <a:ext cx="10018713" cy="965447"/>
          </a:xfrm>
        </p:spPr>
        <p:txBody>
          <a:bodyPr/>
          <a:lstStyle/>
          <a:p>
            <a:r>
              <a:rPr lang="en-US" dirty="0"/>
              <a:t>Star Schema and Snowflake Schema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226023-62E1-4D82-A20F-9AE8E6EE76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84311" y="1742276"/>
            <a:ext cx="4455177" cy="377984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B8589C6-4B7E-40ED-8980-B2643724801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3241270"/>
            <a:ext cx="5815700" cy="3030322"/>
          </a:xfrm>
        </p:spPr>
      </p:pic>
    </p:spTree>
    <p:extLst>
      <p:ext uri="{BB962C8B-B14F-4D97-AF65-F5344CB8AC3E}">
        <p14:creationId xmlns:p14="http://schemas.microsoft.com/office/powerpoint/2010/main" val="27218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869D-D966-48CA-86C6-19BEABE4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6642"/>
          </a:xfrm>
        </p:spPr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9FA6-0F95-4F06-962E-BA5CA4F18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92443"/>
            <a:ext cx="10018713" cy="40987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design architecture popularized by Ralph Kimball</a:t>
            </a:r>
          </a:p>
          <a:p>
            <a:r>
              <a:rPr lang="en-US" dirty="0"/>
              <a:t>Flattens out 3</a:t>
            </a:r>
            <a:r>
              <a:rPr lang="en-US" baseline="30000" dirty="0"/>
              <a:t>rd</a:t>
            </a:r>
            <a:r>
              <a:rPr lang="en-US" dirty="0"/>
              <a:t> normal form (3NF), making for faster and simpler querying</a:t>
            </a:r>
          </a:p>
          <a:p>
            <a:pPr lvl="1"/>
            <a:r>
              <a:rPr lang="en-US" dirty="0"/>
              <a:t>First Normal Form – each data field holds a single value; no composites</a:t>
            </a:r>
          </a:p>
          <a:p>
            <a:pPr lvl="1"/>
            <a:r>
              <a:rPr lang="en-US" dirty="0"/>
              <a:t>Second Normal Form – reduce redundant data</a:t>
            </a:r>
          </a:p>
          <a:p>
            <a:pPr lvl="1"/>
            <a:r>
              <a:rPr lang="en-US" dirty="0"/>
              <a:t>Third Normal Form – no attributes have transitive dependence on primary key</a:t>
            </a:r>
          </a:p>
          <a:p>
            <a:pPr lvl="2"/>
            <a:r>
              <a:rPr lang="en-US" dirty="0"/>
              <a:t>Attributes can be modified without having to modify the key</a:t>
            </a:r>
          </a:p>
          <a:p>
            <a:r>
              <a:rPr lang="en-US" b="1" dirty="0"/>
              <a:t>Quantitative</a:t>
            </a:r>
            <a:r>
              <a:rPr lang="en-US" dirty="0"/>
              <a:t> metrics reside in a central fact table</a:t>
            </a:r>
          </a:p>
          <a:p>
            <a:r>
              <a:rPr lang="en-US" b="1" dirty="0"/>
              <a:t>Qualitative</a:t>
            </a:r>
            <a:r>
              <a:rPr lang="en-US" dirty="0"/>
              <a:t> dimensions radiate from the fact table, defining attributes by which to slice and aggregate the metrics</a:t>
            </a:r>
          </a:p>
          <a:p>
            <a:r>
              <a:rPr lang="en-US" dirty="0"/>
              <a:t>Beneficial design for use in Analysis Services or Power BI Datasets</a:t>
            </a:r>
          </a:p>
        </p:txBody>
      </p:sp>
    </p:spTree>
    <p:extLst>
      <p:ext uri="{BB962C8B-B14F-4D97-AF65-F5344CB8AC3E}">
        <p14:creationId xmlns:p14="http://schemas.microsoft.com/office/powerpoint/2010/main" val="11145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06C2-330F-4648-88D0-72642880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54223"/>
          </a:xfrm>
        </p:spPr>
        <p:txBody>
          <a:bodyPr/>
          <a:lstStyle/>
          <a:p>
            <a:r>
              <a:rPr lang="en-US" dirty="0"/>
              <a:t>Star Schema vs Snowflake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825AB-858B-4CE5-9E8C-3137CB1E2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79" y="1708619"/>
            <a:ext cx="4607188" cy="576262"/>
          </a:xfrm>
        </p:spPr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4FD19-29CE-4DFD-A5C2-E6E4D9B0B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284881"/>
            <a:ext cx="4895056" cy="3018043"/>
          </a:xfrm>
        </p:spPr>
        <p:txBody>
          <a:bodyPr/>
          <a:lstStyle/>
          <a:p>
            <a:r>
              <a:rPr lang="en-US" dirty="0"/>
              <a:t>Hierarchies fully contained within dimension table</a:t>
            </a:r>
          </a:p>
          <a:p>
            <a:r>
              <a:rPr lang="en-US" dirty="0"/>
              <a:t>Denormalized data (more redundancy)</a:t>
            </a:r>
          </a:p>
          <a:p>
            <a:r>
              <a:rPr lang="en-US" dirty="0"/>
              <a:t>Simple design</a:t>
            </a:r>
          </a:p>
          <a:p>
            <a:r>
              <a:rPr lang="en-US" dirty="0"/>
              <a:t>Faster queries due to fewer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1B31D-50D7-4850-8126-F4DA09A8E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0486" y="1708619"/>
            <a:ext cx="4622537" cy="576262"/>
          </a:xfrm>
        </p:spPr>
        <p:txBody>
          <a:bodyPr/>
          <a:lstStyle/>
          <a:p>
            <a:r>
              <a:rPr lang="en-US" dirty="0"/>
              <a:t>Snowflake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22710-EE2C-4DA2-ABBD-A8BDC098E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7" y="2284881"/>
            <a:ext cx="4895056" cy="3018043"/>
          </a:xfrm>
        </p:spPr>
        <p:txBody>
          <a:bodyPr/>
          <a:lstStyle/>
          <a:p>
            <a:r>
              <a:rPr lang="en-US" dirty="0"/>
              <a:t>Hierarchies defined by dimension relationships</a:t>
            </a:r>
          </a:p>
          <a:p>
            <a:r>
              <a:rPr lang="en-US" dirty="0"/>
              <a:t>Semi-normalized data</a:t>
            </a:r>
          </a:p>
          <a:p>
            <a:r>
              <a:rPr lang="en-US" dirty="0"/>
              <a:t>Complex design</a:t>
            </a:r>
          </a:p>
          <a:p>
            <a:r>
              <a:rPr lang="en-US" dirty="0"/>
              <a:t>More joins and more complex queries required to retrieve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1E67F-F53C-4B7F-A742-8C2F371513F9}"/>
              </a:ext>
            </a:extLst>
          </p:cNvPr>
          <p:cNvSpPr txBox="1"/>
          <p:nvPr/>
        </p:nvSpPr>
        <p:spPr>
          <a:xfrm>
            <a:off x="3149149" y="6341614"/>
            <a:ext cx="6917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https://www.guru99.com/star-snowflake-data-warehousing.html</a:t>
            </a:r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966F44-6BCA-4AE7-96EB-AB93858A8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756" y="4519871"/>
            <a:ext cx="1882393" cy="1597054"/>
          </a:xfrm>
          <a:prstGeom prst="rect">
            <a:avLst/>
          </a:prstGeom>
        </p:spPr>
      </p:pic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7B8CE052-EA02-44F4-9AB3-B283BBFAE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384" y="4484356"/>
            <a:ext cx="3123315" cy="162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3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EB31-E07D-4F30-97FC-0455429A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 of a star schema, in a 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5846-0795-4B56-9D52-7EF8F956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12885"/>
            <a:ext cx="10018713" cy="36783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Ease of use for self-service BI</a:t>
            </a:r>
          </a:p>
          <a:p>
            <a:r>
              <a:rPr lang="en-US" dirty="0"/>
              <a:t>Better performance when used as data source for dashboards/reports</a:t>
            </a:r>
          </a:p>
          <a:p>
            <a:r>
              <a:rPr lang="en-US" dirty="0"/>
              <a:t>Well-defined, static schema (columns, data types, relationships)</a:t>
            </a:r>
          </a:p>
          <a:p>
            <a:r>
              <a:rPr lang="en-US" dirty="0"/>
              <a:t>Simple data types</a:t>
            </a:r>
          </a:p>
          <a:p>
            <a:pPr lvl="1"/>
            <a:r>
              <a:rPr lang="en-US" dirty="0"/>
              <a:t>String, number, Boolean</a:t>
            </a:r>
          </a:p>
          <a:p>
            <a:pPr lvl="1"/>
            <a:r>
              <a:rPr lang="en-US" dirty="0"/>
              <a:t>No arrays or structs</a:t>
            </a:r>
          </a:p>
          <a:p>
            <a:r>
              <a:rPr lang="en-US" dirty="0"/>
              <a:t>Clear, one-to-many relationships</a:t>
            </a:r>
          </a:p>
          <a:p>
            <a:r>
              <a:rPr lang="en-US" dirty="0"/>
              <a:t>Ease of maintenance – Dimension updates don’t require changes to facts</a:t>
            </a:r>
          </a:p>
        </p:txBody>
      </p:sp>
    </p:spTree>
    <p:extLst>
      <p:ext uri="{BB962C8B-B14F-4D97-AF65-F5344CB8AC3E}">
        <p14:creationId xmlns:p14="http://schemas.microsoft.com/office/powerpoint/2010/main" val="395884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AE5C-3CBD-4772-B2DB-D8C6767E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24162"/>
            <a:ext cx="10018713" cy="1151878"/>
          </a:xfrm>
        </p:spPr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02F8D-D249-4DCB-A01F-BA958E04E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54098"/>
            <a:ext cx="10018713" cy="54797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Foreign Keys</a:t>
            </a:r>
          </a:p>
          <a:p>
            <a:pPr lvl="1"/>
            <a:r>
              <a:rPr lang="en-US" dirty="0"/>
              <a:t>Avoid DB-managed constraints</a:t>
            </a:r>
          </a:p>
          <a:p>
            <a:pPr lvl="2"/>
            <a:r>
              <a:rPr lang="en-US" dirty="0"/>
              <a:t>Processing overhead – engine must verify that constraints aren’t violated</a:t>
            </a:r>
          </a:p>
          <a:p>
            <a:pPr lvl="2"/>
            <a:r>
              <a:rPr lang="en-US" dirty="0"/>
              <a:t>Valid relationships are managed via ETL process</a:t>
            </a:r>
          </a:p>
          <a:p>
            <a:r>
              <a:rPr lang="en-US" dirty="0"/>
              <a:t>Surrogate Keys</a:t>
            </a:r>
          </a:p>
          <a:p>
            <a:pPr lvl="1"/>
            <a:r>
              <a:rPr lang="en-US" dirty="0"/>
              <a:t>No business meaning – typically use incremental IDENTITY column</a:t>
            </a:r>
          </a:p>
          <a:p>
            <a:pPr lvl="2"/>
            <a:r>
              <a:rPr lang="en-US" dirty="0"/>
              <a:t>Exception:  </a:t>
            </a:r>
            <a:r>
              <a:rPr lang="en-US" dirty="0" err="1"/>
              <a:t>DateKey</a:t>
            </a:r>
            <a:r>
              <a:rPr lang="en-US" dirty="0"/>
              <a:t> – integer “smart key” – YYYYMMDD - 20210917</a:t>
            </a:r>
          </a:p>
          <a:p>
            <a:pPr lvl="1"/>
            <a:r>
              <a:rPr lang="en-US" dirty="0"/>
              <a:t>Separate from business key/natural key</a:t>
            </a:r>
          </a:p>
          <a:p>
            <a:pPr lvl="1"/>
            <a:r>
              <a:rPr lang="en-US" dirty="0"/>
              <a:t>-1 “unknown” record – default value whenever a lookup doesn’t return matches – no NULLs in fact table</a:t>
            </a:r>
          </a:p>
          <a:p>
            <a:r>
              <a:rPr lang="en-US" dirty="0"/>
              <a:t>Updating records</a:t>
            </a:r>
          </a:p>
          <a:p>
            <a:pPr lvl="1"/>
            <a:r>
              <a:rPr lang="en-US" dirty="0"/>
              <a:t>Dimensions</a:t>
            </a:r>
          </a:p>
          <a:p>
            <a:pPr lvl="2"/>
            <a:r>
              <a:rPr lang="en-US" dirty="0"/>
              <a:t>Which columns can change?</a:t>
            </a:r>
          </a:p>
          <a:p>
            <a:pPr lvl="2"/>
            <a:r>
              <a:rPr lang="en-US" dirty="0"/>
              <a:t>Do we need to maintain history?</a:t>
            </a:r>
          </a:p>
          <a:p>
            <a:pPr lvl="1"/>
            <a:r>
              <a:rPr lang="en-US" dirty="0"/>
              <a:t>Facts</a:t>
            </a:r>
          </a:p>
          <a:p>
            <a:pPr lvl="2"/>
            <a:r>
              <a:rPr lang="en-US" dirty="0"/>
              <a:t>Incremental/full loads?</a:t>
            </a:r>
          </a:p>
          <a:p>
            <a:pPr lvl="2"/>
            <a:r>
              <a:rPr lang="en-US" dirty="0"/>
              <a:t>Insert only?  Or need to update prior records?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7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2535-80C0-4867-85ED-A69C4050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6305"/>
            <a:ext cx="10018713" cy="894425"/>
          </a:xfrm>
        </p:spPr>
        <p:txBody>
          <a:bodyPr/>
          <a:lstStyle/>
          <a:p>
            <a:r>
              <a:rPr lang="en-US" dirty="0"/>
              <a:t>Slowly Changing Dimensions (SCD)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9FCCF-8E5F-4E81-A80A-7D2C277FA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80731"/>
            <a:ext cx="10018713" cy="5184558"/>
          </a:xfrm>
        </p:spPr>
        <p:txBody>
          <a:bodyPr>
            <a:normAutofit fontScale="92500"/>
          </a:bodyPr>
          <a:lstStyle/>
          <a:p>
            <a:r>
              <a:rPr lang="en-US" dirty="0"/>
              <a:t>In most cases, one or more attributes of an entity are expected to change over time</a:t>
            </a:r>
          </a:p>
          <a:p>
            <a:r>
              <a:rPr lang="en-US" dirty="0"/>
              <a:t>Need mechanism to determine if/how historical values should be maintained</a:t>
            </a:r>
          </a:p>
          <a:p>
            <a:r>
              <a:rPr lang="en-US" dirty="0"/>
              <a:t>People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r>
              <a:rPr lang="en-US" dirty="0"/>
              <a:t>Profession</a:t>
            </a:r>
          </a:p>
          <a:p>
            <a:r>
              <a:rPr lang="en-US" dirty="0"/>
              <a:t>Property</a:t>
            </a:r>
          </a:p>
          <a:p>
            <a:pPr lvl="1"/>
            <a:r>
              <a:rPr lang="en-US" dirty="0"/>
              <a:t>Owner</a:t>
            </a:r>
          </a:p>
          <a:p>
            <a:pPr lvl="1"/>
            <a:r>
              <a:rPr lang="en-US" dirty="0"/>
              <a:t>Value</a:t>
            </a:r>
          </a:p>
          <a:p>
            <a:r>
              <a:rPr lang="en-US" dirty="0">
                <a:hlinkClick r:id="rId2"/>
              </a:rPr>
              <a:t>https://towardsdatascience.com/data-analysts-primer-to-slowly-changing-dimensions-d087c8327e08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F8A52-1EF2-40E0-8686-CB182E7C88DE}"/>
              </a:ext>
            </a:extLst>
          </p:cNvPr>
          <p:cNvSpPr txBox="1"/>
          <p:nvPr/>
        </p:nvSpPr>
        <p:spPr>
          <a:xfrm>
            <a:off x="5095782" y="2974019"/>
            <a:ext cx="6086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Peter Venkman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College Professor </a:t>
            </a:r>
            <a:r>
              <a:rPr lang="en-US" sz="2000" dirty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  <a:sym typeface="Wingdings" panose="05000000000000000000" pitchFamily="2" charset="2"/>
              </a:rPr>
              <a:t> Paranormal Investigator 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  <a:sym typeface="Wingdings" panose="05000000000000000000" pitchFamily="2" charset="2"/>
              </a:rPr>
              <a:t> TV Host</a:t>
            </a:r>
            <a:endParaRPr lang="en-US" sz="2000" dirty="0">
              <a:solidFill>
                <a:srgbClr val="7030A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169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167A-2175-459D-8DED-E1061A05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58915"/>
          </a:xfrm>
        </p:spPr>
        <p:txBody>
          <a:bodyPr/>
          <a:lstStyle/>
          <a:p>
            <a:r>
              <a:rPr lang="en-US" dirty="0"/>
              <a:t>SCD Type 0,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2C60-6DC4-46B0-AB22-A9ECD15F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77881"/>
            <a:ext cx="10018713" cy="3435658"/>
          </a:xfrm>
        </p:spPr>
        <p:txBody>
          <a:bodyPr/>
          <a:lstStyle/>
          <a:p>
            <a:r>
              <a:rPr lang="en-US" dirty="0"/>
              <a:t>Type 0, AKA “Fixed”</a:t>
            </a:r>
          </a:p>
          <a:p>
            <a:pPr lvl="1"/>
            <a:r>
              <a:rPr lang="en-US" dirty="0"/>
              <a:t>Existing attributes never change, only new records added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Date</a:t>
            </a:r>
          </a:p>
          <a:p>
            <a:pPr lvl="2"/>
            <a:r>
              <a:rPr lang="en-US" dirty="0"/>
              <a:t>Reference tables, single-attribute dimensions</a:t>
            </a:r>
          </a:p>
          <a:p>
            <a:r>
              <a:rPr lang="en-US" dirty="0"/>
              <a:t>Type 1 – No history maintained</a:t>
            </a:r>
          </a:p>
          <a:p>
            <a:pPr lvl="1"/>
            <a:r>
              <a:rPr lang="en-US" dirty="0"/>
              <a:t>Don’t care about previous attribute values, overwrite with current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D0CBC-9A7B-4260-9BE9-45AD142E0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550" y="5113539"/>
            <a:ext cx="5448575" cy="750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344CB0-6662-4B58-B51B-720A78902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551" y="5991224"/>
            <a:ext cx="5448574" cy="7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7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657E-8090-4257-AA2F-9D06A99D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71501"/>
            <a:ext cx="10018713" cy="921058"/>
          </a:xfrm>
        </p:spPr>
        <p:txBody>
          <a:bodyPr/>
          <a:lstStyle/>
          <a:p>
            <a:r>
              <a:rPr lang="en-US" dirty="0"/>
              <a:t>SCD Type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FD62A-842A-413E-A282-E76CC02F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06860"/>
            <a:ext cx="10018713" cy="3031816"/>
          </a:xfrm>
        </p:spPr>
        <p:txBody>
          <a:bodyPr/>
          <a:lstStyle/>
          <a:p>
            <a:r>
              <a:rPr lang="en-US" dirty="0"/>
              <a:t>Maintain a full history of attribute values</a:t>
            </a:r>
          </a:p>
          <a:p>
            <a:r>
              <a:rPr lang="en-US" dirty="0"/>
              <a:t>Row Versioning</a:t>
            </a:r>
          </a:p>
          <a:p>
            <a:r>
              <a:rPr lang="en-US" dirty="0"/>
              <a:t>Row Effective Dates – Start Date/End Date</a:t>
            </a:r>
          </a:p>
          <a:p>
            <a:pPr lvl="1"/>
            <a:r>
              <a:rPr lang="en-US" dirty="0"/>
              <a:t>Use far future date for end date – 12/31/9999</a:t>
            </a:r>
          </a:p>
          <a:p>
            <a:r>
              <a:rPr lang="en-US" dirty="0"/>
              <a:t>Natural key preserved, new surrogate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22B4A-1D35-470B-ABE8-80411E1A9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662" y="4752977"/>
            <a:ext cx="9245263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8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834</TotalTime>
  <Words>1025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Cooper Black</vt:lpstr>
      <vt:lpstr>Corbel</vt:lpstr>
      <vt:lpstr>Parallax</vt:lpstr>
      <vt:lpstr>Data Architecture and Data Engineering</vt:lpstr>
      <vt:lpstr>Star Schema and Snowflake Schema</vt:lpstr>
      <vt:lpstr>Star Schema</vt:lpstr>
      <vt:lpstr>Star Schema vs Snowflake Schema</vt:lpstr>
      <vt:lpstr>What is the value of a star schema, in a DB?</vt:lpstr>
      <vt:lpstr>Design Considerations</vt:lpstr>
      <vt:lpstr>Slowly Changing Dimensions (SCD)</vt:lpstr>
      <vt:lpstr>SCD Type 0, Type 1</vt:lpstr>
      <vt:lpstr>SCD Type 2</vt:lpstr>
      <vt:lpstr>SCD Type 3</vt:lpstr>
      <vt:lpstr>SCD Type 4</vt:lpstr>
      <vt:lpstr>SCD – Hybrid Types</vt:lpstr>
      <vt:lpstr>Fact Tables</vt:lpstr>
      <vt:lpstr>Aggregated Fact Tables</vt:lpstr>
      <vt:lpstr>OLAP Cubes/Tabular 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</dc:title>
  <dc:creator>Tyler Williams</dc:creator>
  <cp:lastModifiedBy>Tyler Williams</cp:lastModifiedBy>
  <cp:revision>1</cp:revision>
  <dcterms:created xsi:type="dcterms:W3CDTF">2021-09-02T20:28:42Z</dcterms:created>
  <dcterms:modified xsi:type="dcterms:W3CDTF">2021-09-17T18:15:01Z</dcterms:modified>
</cp:coreProperties>
</file>