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245"/>
  </p:normalViewPr>
  <p:slideViewPr>
    <p:cSldViewPr snapToGrid="0" snapToObjects="1">
      <p:cViewPr varScale="1">
        <p:scale>
          <a:sx n="109" d="100"/>
          <a:sy n="109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90AF9-CC5B-8A43-A8AD-1F52931EF2D5}"/>
              </a:ext>
            </a:extLst>
          </p:cNvPr>
          <p:cNvSpPr txBox="1"/>
          <p:nvPr/>
        </p:nvSpPr>
        <p:spPr>
          <a:xfrm>
            <a:off x="0" y="0"/>
            <a:ext cx="39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Google BigQuery trick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96D32-14FE-BA4F-8636-C1C104954438}"/>
              </a:ext>
            </a:extLst>
          </p:cNvPr>
          <p:cNvSpPr txBox="1"/>
          <p:nvPr/>
        </p:nvSpPr>
        <p:spPr>
          <a:xfrm>
            <a:off x="0" y="517803"/>
            <a:ext cx="7445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BigQuery is designed for </a:t>
            </a:r>
            <a:r>
              <a:rPr lang="en-US" sz="1400" b="1">
                <a:solidFill>
                  <a:srgbClr val="FF0000"/>
                </a:solidFill>
              </a:rPr>
              <a:t>map-reduce</a:t>
            </a:r>
            <a:r>
              <a:rPr lang="en-US" sz="1400"/>
              <a:t> over huge amount of data (Tera-bytes and Peta-bytes).</a:t>
            </a:r>
          </a:p>
          <a:p>
            <a:r>
              <a:rPr lang="en-US" sz="1400" b="1">
                <a:solidFill>
                  <a:srgbClr val="FF0000"/>
                </a:solidFill>
              </a:rPr>
              <a:t>It charges not for compute usage, but for amount of data your query is touching.</a:t>
            </a:r>
          </a:p>
          <a:p>
            <a:endParaRPr lang="en-US" sz="1400"/>
          </a:p>
          <a:p>
            <a:r>
              <a:rPr lang="en-US" sz="1400"/>
              <a:t>Here is an interesting illustration how a huge set of queries was running for 30 hrs, </a:t>
            </a:r>
          </a:p>
          <a:p>
            <a:r>
              <a:rPr lang="en-US" sz="1400"/>
              <a:t>but the total charge was only $2.</a:t>
            </a:r>
          </a:p>
          <a:p>
            <a:endParaRPr lang="en-US" sz="1400"/>
          </a:p>
          <a:p>
            <a:r>
              <a:rPr lang="en-US" sz="1400"/>
              <a:t>A client is using geographical location data – matching footprints of people to locations of stores.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F9BB5-53C3-F34E-8220-82B313578D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4618" y="95002"/>
            <a:ext cx="30099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8A264-682C-DB43-AE92-528C06E2DF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1490" y="4043644"/>
            <a:ext cx="1909701" cy="171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B2CA3-9160-FC40-BCA9-82A227FFFD21}"/>
              </a:ext>
            </a:extLst>
          </p:cNvPr>
          <p:cNvSpPr txBox="1"/>
          <p:nvPr/>
        </p:nvSpPr>
        <p:spPr>
          <a:xfrm>
            <a:off x="1165655" y="2375533"/>
            <a:ext cx="6280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"Recently I was matching 150M of footprints to 4M blocks.</a:t>
            </a:r>
          </a:p>
          <a:p>
            <a:r>
              <a:rPr lang="en-US" sz="1400">
                <a:solidFill>
                  <a:srgbClr val="0070C0"/>
                </a:solidFill>
              </a:rPr>
              <a:t>Blocks were in 20 US cities. So I did per city. </a:t>
            </a:r>
          </a:p>
          <a:p>
            <a:r>
              <a:rPr lang="en-US" sz="1400">
                <a:solidFill>
                  <a:srgbClr val="0070C0"/>
                </a:solidFill>
              </a:rPr>
              <a:t>But for New York it was still too much (4M footprints vs 1.5M blocks).</a:t>
            </a:r>
          </a:p>
          <a:p>
            <a:r>
              <a:rPr lang="en-US" sz="1400">
                <a:solidFill>
                  <a:srgbClr val="0070C0"/>
                </a:solidFill>
              </a:rPr>
              <a:t>The size of the </a:t>
            </a:r>
            <a:r>
              <a:rPr lang="en-US" sz="1400" b="1">
                <a:solidFill>
                  <a:srgbClr val="FF0000"/>
                </a:solidFill>
              </a:rPr>
              <a:t>cross join</a:t>
            </a:r>
            <a:r>
              <a:rPr lang="en-US" sz="1400">
                <a:solidFill>
                  <a:srgbClr val="0070C0"/>
                </a:solidFill>
              </a:rPr>
              <a:t> was enormous.</a:t>
            </a:r>
          </a:p>
          <a:p>
            <a:r>
              <a:rPr lang="en-US" sz="1400">
                <a:solidFill>
                  <a:srgbClr val="0070C0"/>
                </a:solidFill>
              </a:rPr>
              <a:t>So I had to split it in 24 sub-blocks and to do some other optimizations to reduce it.</a:t>
            </a:r>
          </a:p>
          <a:p>
            <a:r>
              <a:rPr lang="en-US" sz="1400">
                <a:solidFill>
                  <a:srgbClr val="0070C0"/>
                </a:solidFill>
              </a:rPr>
              <a:t>We ended up running it for something like 30 hours (in a loop). 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The query is trivial. </a:t>
            </a:r>
          </a:p>
          <a:p>
            <a:r>
              <a:rPr lang="en-US" sz="1400">
                <a:solidFill>
                  <a:srgbClr val="0070C0"/>
                </a:solidFill>
              </a:rPr>
              <a:t>I had to reduce usage of geometrical polygons_cover(point) function </a:t>
            </a:r>
          </a:p>
          <a:p>
            <a:r>
              <a:rPr lang="en-US" sz="1400">
                <a:solidFill>
                  <a:srgbClr val="0070C0"/>
                </a:solidFill>
              </a:rPr>
              <a:t>by the distance between polygon center to point in order to make it run,</a:t>
            </a:r>
          </a:p>
          <a:p>
            <a:r>
              <a:rPr lang="en-US" sz="1400" b="1">
                <a:solidFill>
                  <a:srgbClr val="FF0000"/>
                </a:solidFill>
              </a:rPr>
              <a:t>to filter</a:t>
            </a:r>
            <a:r>
              <a:rPr lang="en-US" sz="1400">
                <a:solidFill>
                  <a:srgbClr val="0070C0"/>
                </a:solidFill>
              </a:rPr>
              <a:t> the coverage after the join (thus reducing the</a:t>
            </a:r>
          </a:p>
          <a:p>
            <a:r>
              <a:rPr lang="en-US" sz="1400">
                <a:solidFill>
                  <a:srgbClr val="0070C0"/>
                </a:solidFill>
              </a:rPr>
              <a:t>potential cover_ calls, which are expensive as you can imagine) </a:t>
            </a:r>
          </a:p>
          <a:p>
            <a:r>
              <a:rPr lang="en-US" sz="1400" b="1">
                <a:solidFill>
                  <a:srgbClr val="FF0000"/>
                </a:solidFill>
              </a:rPr>
              <a:t>only to candidates</a:t>
            </a:r>
            <a:r>
              <a:rPr lang="en-US" sz="1400">
                <a:solidFill>
                  <a:srgbClr val="0070C0"/>
                </a:solidFill>
              </a:rPr>
              <a:t>, which is linear vs quadratic. 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I cannot even imagine how much it would cost us with compute credits.</a:t>
            </a:r>
          </a:p>
          <a:p>
            <a:r>
              <a:rPr lang="en-US" sz="1400">
                <a:solidFill>
                  <a:srgbClr val="0070C0"/>
                </a:solidFill>
              </a:rPr>
              <a:t>But total BQ cost was ... take a guess ... </a:t>
            </a:r>
            <a:r>
              <a:rPr lang="en-US" sz="1400" b="1">
                <a:solidFill>
                  <a:srgbClr val="FF0000"/>
                </a:solidFill>
              </a:rPr>
              <a:t>only $2</a:t>
            </a:r>
            <a:r>
              <a:rPr lang="en-US" sz="1400">
                <a:solidFill>
                  <a:srgbClr val="0070C0"/>
                </a:solidFill>
              </a:rPr>
              <a:t> !!</a:t>
            </a:r>
          </a:p>
          <a:p>
            <a:r>
              <a:rPr lang="en-US" sz="1400">
                <a:solidFill>
                  <a:srgbClr val="0070C0"/>
                </a:solidFill>
              </a:rPr>
              <a:t>Why?</a:t>
            </a:r>
          </a:p>
          <a:p>
            <a:r>
              <a:rPr lang="en-US" sz="1400">
                <a:solidFill>
                  <a:srgbClr val="0070C0"/>
                </a:solidFill>
              </a:rPr>
              <a:t>Because the data I have touched were approx. 100 GB, and BQ charges </a:t>
            </a:r>
            <a:r>
              <a:rPr lang="en-US" sz="1400" b="1">
                <a:solidFill>
                  <a:srgbClr val="FF0000"/>
                </a:solidFill>
              </a:rPr>
              <a:t>$5/TB</a:t>
            </a:r>
            <a:r>
              <a:rPr lang="en-US" sz="1400">
                <a:solidFill>
                  <a:srgbClr val="0070C0"/>
                </a:solidFill>
              </a:rPr>
              <a:t>. 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You do not pay for compute time. </a:t>
            </a:r>
          </a:p>
          <a:p>
            <a:r>
              <a:rPr lang="en-US" sz="1400">
                <a:solidFill>
                  <a:srgbClr val="0070C0"/>
                </a:solidFill>
              </a:rPr>
              <a:t>You pay only for the data you touch"</a:t>
            </a:r>
          </a:p>
        </p:txBody>
      </p:sp>
    </p:spTree>
    <p:extLst>
      <p:ext uri="{BB962C8B-B14F-4D97-AF65-F5344CB8AC3E}">
        <p14:creationId xmlns:p14="http://schemas.microsoft.com/office/powerpoint/2010/main" val="337329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298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308</cp:revision>
  <dcterms:created xsi:type="dcterms:W3CDTF">2018-10-10T17:24:46Z</dcterms:created>
  <dcterms:modified xsi:type="dcterms:W3CDTF">2021-10-25T15:12:13Z</dcterms:modified>
</cp:coreProperties>
</file>