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88" r:id="rId1"/>
  </p:sldMasterIdLst>
  <p:notesMasterIdLst>
    <p:notesMasterId r:id="rId8"/>
  </p:notesMasterIdLst>
  <p:sldIdLst>
    <p:sldId id="256" r:id="rId2"/>
    <p:sldId id="273" r:id="rId3"/>
    <p:sldId id="263" r:id="rId4"/>
    <p:sldId id="269" r:id="rId5"/>
    <p:sldId id="270" r:id="rId6"/>
    <p:sldId id="27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4694"/>
  </p:normalViewPr>
  <p:slideViewPr>
    <p:cSldViewPr snapToGrid="0">
      <p:cViewPr varScale="1">
        <p:scale>
          <a:sx n="146" d="100"/>
          <a:sy n="146" d="100"/>
        </p:scale>
        <p:origin x="73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9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5c3273b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05c3273b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05c3273b47_0_2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05c3273b47_0_2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05c3273b47_0_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05c3273b47_0_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05c3273b47_0_4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05c3273b47_0_4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1EDE-2C1C-BF4E-ADFC-253F4ECC8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3FD40-3ED0-7945-AFC8-CBFC2D12C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A60F8-0B10-3246-9A37-B3512228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0AFA-30C5-AA4F-8404-6FE971B9671C}" type="datetimeFigureOut"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F99F0-6C71-AB4F-AED8-2FDE84BB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FE21B-E33D-5444-AE03-C6DEAF8D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BE3-AE0B-614C-9F33-238AEA19EE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30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C956-A2F3-114B-A699-211384AF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B9BFF-CFCF-494D-8009-0FEC4926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942CA-1F74-B64E-A83B-A111FBC6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0AFA-30C5-AA4F-8404-6FE971B9671C}" type="datetimeFigureOut"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C04B-8317-2345-9BD1-1ADF9AA8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0B0F9-CCDC-9E48-A473-107AF4D1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BE3-AE0B-614C-9F33-238AEA19EE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093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851DC-3479-D148-AFEC-0DC2AE45B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E000D-E7E5-9F41-949F-8B8AD5B1C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7629-1C88-4F45-9D73-8AE69955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0AFA-30C5-AA4F-8404-6FE971B9671C}" type="datetimeFigureOut"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CD23E-6B8D-E445-94C8-63BCF4F2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13E7-BCE3-3D40-9668-3C6708DB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BE3-AE0B-614C-9F33-238AEA19EE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80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 Impact Picture - Green">
  <p:cSld name="High Impact Picture - Gree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29841" y="409040"/>
            <a:ext cx="3458100" cy="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629841" y="1804073"/>
            <a:ext cx="34581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2"/>
          </p:nvPr>
        </p:nvSpPr>
        <p:spPr>
          <a:xfrm>
            <a:off x="629841" y="2418023"/>
            <a:ext cx="3458100" cy="18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/>
            </a:lvl1pPr>
            <a:lvl2pPr marL="914400" lvl="1" indent="-2857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▪"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>
            <a:spLocks noGrp="1"/>
          </p:cNvSpPr>
          <p:nvPr>
            <p:ph type="pic" idx="3"/>
          </p:nvPr>
        </p:nvSpPr>
        <p:spPr>
          <a:xfrm>
            <a:off x="4787503" y="0"/>
            <a:ext cx="4356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433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 Impact Picture - Dark Teal">
  <p:cSld name="High Impact Picture - Dark Teal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629841" y="409040"/>
            <a:ext cx="3458100" cy="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Arial Black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629841" y="1804073"/>
            <a:ext cx="34581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2"/>
          </p:nvPr>
        </p:nvSpPr>
        <p:spPr>
          <a:xfrm>
            <a:off x="629841" y="2418023"/>
            <a:ext cx="3458100" cy="18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sz="1200">
                <a:solidFill>
                  <a:schemeClr val="lt1"/>
                </a:solidFill>
              </a:defRPr>
            </a:lvl1pPr>
            <a:lvl2pPr marL="914400" lvl="1" indent="-2857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Noto Sans Symbols"/>
              <a:buChar char="▪"/>
              <a:defRPr sz="9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>
            <a:spLocks noGrp="1"/>
          </p:cNvSpPr>
          <p:nvPr>
            <p:ph type="pic" idx="3"/>
          </p:nvPr>
        </p:nvSpPr>
        <p:spPr>
          <a:xfrm>
            <a:off x="4787503" y="0"/>
            <a:ext cx="4356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1539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Plain 1">
  <p:cSld name="13_Plain 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05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2984-0AC2-4C49-8338-65D48A7A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B099-239B-C64F-8D66-E9923451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72A2-2C61-4049-B4C4-11B3E623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0AFA-30C5-AA4F-8404-6FE971B9671C}" type="datetimeFigureOut"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818E1-8F41-B449-A2CD-16245704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98C4-7ADB-DA49-87BA-59BA49A2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BE3-AE0B-614C-9F33-238AEA19EE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68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8BEA-D8BA-1F46-B513-A214F5F0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8314-CBFE-1343-9734-6C23955F2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BC6F-6248-4844-9C2E-F07F93C4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0AFA-30C5-AA4F-8404-6FE971B9671C}" type="datetimeFigureOut"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13071-5C10-4B4A-A2E1-7836FC25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51CF6-9A6C-6246-A2C8-19FC8C65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BE3-AE0B-614C-9F33-238AEA19EE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614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BE00-247D-C241-8FE3-9298784B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8735-DDD2-3944-9885-1F057F1D3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608C1-DA8E-2244-A040-57D14D0B6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80A4B-EDF5-C84F-A05A-58C1B97B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0AFA-30C5-AA4F-8404-6FE971B9671C}" type="datetimeFigureOut">
              <a:t>12/24/21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E2B00-DAF9-FE41-A514-818F125D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67BA9-B99F-2C42-91E6-72FD9D8F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BE3-AE0B-614C-9F33-238AEA19EE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3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7228-2BC1-D647-A25F-A1555386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1A310-B5FF-6241-A4F1-ADB433DF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B5FF8-FD00-B74A-A1E5-E0472DF05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7BB60-8069-B346-A4DA-7C786F23D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03608-88AD-6042-A903-C6D806327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6AFAE-14B1-AA46-8267-FC331D0F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0AFA-30C5-AA4F-8404-6FE971B9671C}" type="datetimeFigureOut">
              <a:t>12/24/21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E7AE5-2D41-5E47-B363-B644555E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32D8D-032C-AF45-8CB4-E6BC8980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BE3-AE0B-614C-9F33-238AEA19EE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72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CDEB-86BB-9D4E-8509-C3BB224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559EA-F675-6547-9E7E-803FCE32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0AFA-30C5-AA4F-8404-6FE971B9671C}" type="datetimeFigureOut">
              <a:t>12/24/21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3EC7A-7E0B-9942-9203-B9649686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5B266-8805-4445-AA65-0D3EEF22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BE3-AE0B-614C-9F33-238AEA19EE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31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A90AD-AEDB-E544-93A6-95871E65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0AFA-30C5-AA4F-8404-6FE971B9671C}" type="datetimeFigureOut">
              <a:t>12/24/21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B29B1-0268-4642-8E64-6C51B62C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D68E5-7384-DE42-AD72-6BC08264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BE3-AE0B-614C-9F33-238AEA19EE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2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7FCD-B3DA-4542-8DBC-AB116DB9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397C-6E44-2148-88BC-78DEB89B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E44A0-43DF-F442-B0A2-AA54950E4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27289-1508-BF44-A2E2-B48C737C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0AFA-30C5-AA4F-8404-6FE971B9671C}" type="datetimeFigureOut">
              <a:t>12/24/21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CE1D2-CE59-2B41-A6AC-E029C6C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397F7-333B-D04E-8212-10AC848A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BE3-AE0B-614C-9F33-238AEA19EE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898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899B-1B42-B64E-8BD6-BF02862D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49A95-5024-C044-BDA6-CF582EAEB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034E4-0FC5-FB43-A538-B0AF1E06A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C9FB9-9992-304D-9E93-77ACBD3C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0AFA-30C5-AA4F-8404-6FE971B9671C}" type="datetimeFigureOut">
              <a:t>12/24/21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168DC-06F4-D742-B595-55768F4A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F68EE-77E6-6C44-927D-E920939B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BE3-AE0B-614C-9F33-238AEA19EE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322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ED8A8-262C-CC40-9F0E-A42C2720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1A41F-81B7-344E-BD26-7E079F225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3CC5-7025-E945-BD06-48274EC96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0AFA-30C5-AA4F-8404-6FE971B9671C}" type="datetimeFigureOut"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EDB1-E5E0-6444-A7C2-14C88C025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9240-95F4-C14D-AB18-14886D2C9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DBE3-AE0B-614C-9F33-238AEA19EE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3" r:id="rId12"/>
    <p:sldLayoutId id="2147483705" r:id="rId13"/>
    <p:sldLayoutId id="214748370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loud.google.com/antho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linkedin.com/in/cvr/" TargetMode="External"/><Relationship Id="rId4" Type="http://schemas.openxmlformats.org/officeDocument/2006/relationships/hyperlink" Target="https://www.youtube.com/watch?v=GCzcMUS_8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ctrTitle"/>
          </p:nvPr>
        </p:nvSpPr>
        <p:spPr>
          <a:xfrm>
            <a:off x="-1" y="26302"/>
            <a:ext cx="8137133" cy="457018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algn="l">
              <a:spcBef>
                <a:spcPts val="0"/>
              </a:spcBef>
            </a:pPr>
            <a:r>
              <a:rPr lang="en" sz="2800" b="1">
                <a:latin typeface="+mn-lt"/>
              </a:rPr>
              <a:t>BigQuery Omni - </a:t>
            </a:r>
            <a:r>
              <a:rPr lang="en-US" sz="2800" b="1"/>
              <a:t>Multi-Cloud queries </a:t>
            </a:r>
            <a:endParaRPr sz="2800" b="1">
              <a:latin typeface="+mn-lt"/>
            </a:endParaRPr>
          </a:p>
        </p:txBody>
      </p:sp>
      <p:pic>
        <p:nvPicPr>
          <p:cNvPr id="40" name="Google Shape;312;p44" descr="BigQuery.png">
            <a:extLst>
              <a:ext uri="{FF2B5EF4-FFF2-40B4-BE49-F238E27FC236}">
                <a16:creationId xmlns:a16="http://schemas.microsoft.com/office/drawing/2014/main" id="{FA0063C8-77C8-2D46-B31E-6410E117168D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7388" y="615497"/>
            <a:ext cx="484200" cy="4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5D4297-A51F-6249-8439-875468FAFDF3}"/>
              </a:ext>
            </a:extLst>
          </p:cNvPr>
          <p:cNvSpPr txBox="1"/>
          <p:nvPr/>
        </p:nvSpPr>
        <p:spPr>
          <a:xfrm>
            <a:off x="116026" y="615497"/>
            <a:ext cx="5801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Google BigQuery</a:t>
            </a:r>
            <a:r>
              <a:rPr lang="en-US" sz="1400"/>
              <a:t> is Google Cloud's enterprise </a:t>
            </a:r>
            <a:r>
              <a:rPr lang="en-US" sz="1400" b="1">
                <a:solidFill>
                  <a:srgbClr val="FF0000"/>
                </a:solidFill>
              </a:rPr>
              <a:t>data warehouse for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Gigabyte to Exabyte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Encrypted, durable, highly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Fully managed and serverless for maximum agility and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Real-time insights from streaming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Built-in ML for out-of-the-box predictive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High-speed, in-memory BI Engine for faster reporting and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6E519E-AE3B-DC41-800B-F43A3B6C7065}"/>
              </a:ext>
            </a:extLst>
          </p:cNvPr>
          <p:cNvSpPr txBox="1"/>
          <p:nvPr/>
        </p:nvSpPr>
        <p:spPr>
          <a:xfrm>
            <a:off x="116025" y="2571750"/>
            <a:ext cx="42997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BigQuery Omni</a:t>
            </a:r>
            <a:r>
              <a:rPr lang="en-US" sz="1400" b="1"/>
              <a:t> </a:t>
            </a:r>
            <a:r>
              <a:rPr lang="en-US" sz="1400"/>
              <a:t>is an option to run queries accross multiple clouds (</a:t>
            </a:r>
            <a:r>
              <a:rPr lang="en-US" sz="1400" b="1">
                <a:solidFill>
                  <a:srgbClr val="00B050"/>
                </a:solidFill>
              </a:rPr>
              <a:t>Google, AWS, Azure, ...</a:t>
            </a:r>
            <a:r>
              <a:rPr lang="en-US" sz="1400"/>
              <a:t>)</a:t>
            </a:r>
          </a:p>
          <a:p>
            <a:endParaRPr lang="en-US" sz="1400"/>
          </a:p>
          <a:p>
            <a:r>
              <a:rPr lang="en-US" sz="1400">
                <a:solidFill>
                  <a:srgbClr val="0070C0"/>
                </a:solidFill>
              </a:rPr>
              <a:t>“A flexible, multi-cloud analytics solution that lets you analyze data across public clouds without leaving the familiar BigQuery user interface”</a:t>
            </a:r>
          </a:p>
        </p:txBody>
      </p:sp>
      <p:pic>
        <p:nvPicPr>
          <p:cNvPr id="44" name="Google Shape;445;p52">
            <a:extLst>
              <a:ext uri="{FF2B5EF4-FFF2-40B4-BE49-F238E27FC236}">
                <a16:creationId xmlns:a16="http://schemas.microsoft.com/office/drawing/2014/main" id="{0C904397-B0D7-5A4D-A1C7-611DDAD82A52}"/>
              </a:ext>
            </a:extLst>
          </p:cNvPr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8238" y="2712122"/>
            <a:ext cx="4042500" cy="20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24;p46">
            <a:extLst>
              <a:ext uri="{FF2B5EF4-FFF2-40B4-BE49-F238E27FC236}">
                <a16:creationId xmlns:a16="http://schemas.microsoft.com/office/drawing/2014/main" id="{1DA6C272-06DF-904D-87B1-81B9CE48B1B9}"/>
              </a:ext>
            </a:extLst>
          </p:cNvPr>
          <p:cNvSpPr txBox="1"/>
          <p:nvPr/>
        </p:nvSpPr>
        <p:spPr>
          <a:xfrm>
            <a:off x="61222" y="0"/>
            <a:ext cx="47181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ea typeface="Google Sans"/>
                <a:cs typeface="Google Sans"/>
                <a:sym typeface="Google Sans"/>
              </a:rPr>
              <a:t>BigQuery | </a:t>
            </a:r>
            <a:r>
              <a:rPr lang="en" sz="2400" b="1">
                <a:solidFill>
                  <a:srgbClr val="00B0F0"/>
                </a:solidFill>
                <a:ea typeface="Google Sans"/>
                <a:cs typeface="Google Sans"/>
                <a:sym typeface="Google Sans"/>
              </a:rPr>
              <a:t>Architecture - overview</a:t>
            </a:r>
            <a:br>
              <a:rPr lang="en" sz="2400" b="1">
                <a:ea typeface="Google Sans"/>
                <a:cs typeface="Google Sans"/>
                <a:sym typeface="Google Sans"/>
              </a:rPr>
            </a:br>
            <a:r>
              <a:rPr lang="en" sz="1400" b="1">
                <a:ea typeface="Google Sans"/>
                <a:cs typeface="Google Sans"/>
                <a:sym typeface="Google Sans"/>
              </a:rPr>
              <a:t>Decoupled storage and compute for maximum flexibility</a:t>
            </a:r>
            <a:r>
              <a:rPr lang="en" sz="1800" b="1">
                <a:ea typeface="Google Sans"/>
                <a:cs typeface="Google Sans"/>
                <a:sym typeface="Google Sans"/>
              </a:rPr>
              <a:t> </a:t>
            </a:r>
            <a:endParaRPr sz="1800" b="1">
              <a:ea typeface="Google Sans"/>
              <a:cs typeface="Google Sans"/>
              <a:sym typeface="Google Sans"/>
            </a:endParaRPr>
          </a:p>
        </p:txBody>
      </p:sp>
      <p:grpSp>
        <p:nvGrpSpPr>
          <p:cNvPr id="10" name="Google Shape;333;p46">
            <a:extLst>
              <a:ext uri="{FF2B5EF4-FFF2-40B4-BE49-F238E27FC236}">
                <a16:creationId xmlns:a16="http://schemas.microsoft.com/office/drawing/2014/main" id="{73F27AA6-E804-0540-9CA1-D1D3C09889DC}"/>
              </a:ext>
            </a:extLst>
          </p:cNvPr>
          <p:cNvGrpSpPr/>
          <p:nvPr/>
        </p:nvGrpSpPr>
        <p:grpSpPr>
          <a:xfrm>
            <a:off x="1634881" y="1309255"/>
            <a:ext cx="5701500" cy="2707495"/>
            <a:chOff x="1711081" y="1298983"/>
            <a:chExt cx="5701500" cy="2707495"/>
          </a:xfrm>
        </p:grpSpPr>
        <p:sp>
          <p:nvSpPr>
            <p:cNvPr id="11" name="Google Shape;334;p46">
              <a:extLst>
                <a:ext uri="{FF2B5EF4-FFF2-40B4-BE49-F238E27FC236}">
                  <a16:creationId xmlns:a16="http://schemas.microsoft.com/office/drawing/2014/main" id="{7F3F9AC3-E2C6-3747-A258-83B6236F2A67}"/>
                </a:ext>
              </a:extLst>
            </p:cNvPr>
            <p:cNvSpPr/>
            <p:nvPr/>
          </p:nvSpPr>
          <p:spPr>
            <a:xfrm>
              <a:off x="1711081" y="1778078"/>
              <a:ext cx="5701500" cy="2228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5;p46">
              <a:extLst>
                <a:ext uri="{FF2B5EF4-FFF2-40B4-BE49-F238E27FC236}">
                  <a16:creationId xmlns:a16="http://schemas.microsoft.com/office/drawing/2014/main" id="{A4BBFD1C-1719-1343-90CB-3590A7717588}"/>
                </a:ext>
              </a:extLst>
            </p:cNvPr>
            <p:cNvSpPr/>
            <p:nvPr/>
          </p:nvSpPr>
          <p:spPr>
            <a:xfrm>
              <a:off x="4036704" y="1298983"/>
              <a:ext cx="954600" cy="95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6;p46">
              <a:extLst>
                <a:ext uri="{FF2B5EF4-FFF2-40B4-BE49-F238E27FC236}">
                  <a16:creationId xmlns:a16="http://schemas.microsoft.com/office/drawing/2014/main" id="{EE85745D-B696-9747-B175-878F26CC5C10}"/>
                </a:ext>
              </a:extLst>
            </p:cNvPr>
            <p:cNvSpPr/>
            <p:nvPr/>
          </p:nvSpPr>
          <p:spPr>
            <a:xfrm>
              <a:off x="3670975" y="3565450"/>
              <a:ext cx="1775100" cy="235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ea typeface="Roboto"/>
                  <a:cs typeface="Roboto"/>
                  <a:sym typeface="Roboto"/>
                </a:rPr>
                <a:t>Petabit Network</a:t>
              </a:r>
              <a:endParaRPr sz="1200" b="1" i="0" u="none" strike="noStrike" cap="none"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" name="Google Shape;337;p46">
              <a:extLst>
                <a:ext uri="{FF2B5EF4-FFF2-40B4-BE49-F238E27FC236}">
                  <a16:creationId xmlns:a16="http://schemas.microsoft.com/office/drawing/2014/main" id="{0D8A3672-CE28-094A-BF83-86D15AF1948E}"/>
                </a:ext>
              </a:extLst>
            </p:cNvPr>
            <p:cNvCxnSpPr/>
            <p:nvPr/>
          </p:nvCxnSpPr>
          <p:spPr>
            <a:xfrm>
              <a:off x="3863033" y="2520284"/>
              <a:ext cx="1389900" cy="0"/>
            </a:xfrm>
            <a:prstGeom prst="straightConnector1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5" name="Google Shape;338;p46">
              <a:extLst>
                <a:ext uri="{FF2B5EF4-FFF2-40B4-BE49-F238E27FC236}">
                  <a16:creationId xmlns:a16="http://schemas.microsoft.com/office/drawing/2014/main" id="{A79D35F2-7C6D-EF46-9E49-6383937DB1ED}"/>
                </a:ext>
              </a:extLst>
            </p:cNvPr>
            <p:cNvCxnSpPr/>
            <p:nvPr/>
          </p:nvCxnSpPr>
          <p:spPr>
            <a:xfrm>
              <a:off x="3863033" y="3347990"/>
              <a:ext cx="1389900" cy="0"/>
            </a:xfrm>
            <a:prstGeom prst="straightConnector1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grpSp>
          <p:nvGrpSpPr>
            <p:cNvPr id="16" name="Google Shape;339;p46">
              <a:extLst>
                <a:ext uri="{FF2B5EF4-FFF2-40B4-BE49-F238E27FC236}">
                  <a16:creationId xmlns:a16="http://schemas.microsoft.com/office/drawing/2014/main" id="{80B9F721-BD90-5941-9916-4BE55052B4D2}"/>
                </a:ext>
              </a:extLst>
            </p:cNvPr>
            <p:cNvGrpSpPr/>
            <p:nvPr/>
          </p:nvGrpSpPr>
          <p:grpSpPr>
            <a:xfrm>
              <a:off x="4038744" y="1511031"/>
              <a:ext cx="954541" cy="791610"/>
              <a:chOff x="7057519" y="4816386"/>
              <a:chExt cx="1332600" cy="1105446"/>
            </a:xfrm>
          </p:grpSpPr>
          <p:sp>
            <p:nvSpPr>
              <p:cNvPr id="75" name="Google Shape;340;p46">
                <a:extLst>
                  <a:ext uri="{FF2B5EF4-FFF2-40B4-BE49-F238E27FC236}">
                    <a16:creationId xmlns:a16="http://schemas.microsoft.com/office/drawing/2014/main" id="{3CE11992-D68A-C749-AFF1-79C655187FC4}"/>
                  </a:ext>
                </a:extLst>
              </p:cNvPr>
              <p:cNvSpPr/>
              <p:nvPr/>
            </p:nvSpPr>
            <p:spPr>
              <a:xfrm>
                <a:off x="7299140" y="4816386"/>
                <a:ext cx="839522" cy="747570"/>
              </a:xfrm>
              <a:custGeom>
                <a:avLst/>
                <a:gdLst/>
                <a:ahLst/>
                <a:cxnLst/>
                <a:rect l="l" t="t" r="r" b="b"/>
                <a:pathLst>
                  <a:path w="235490" h="209550" extrusionOk="0">
                    <a:moveTo>
                      <a:pt x="68991" y="0"/>
                    </a:moveTo>
                    <a:lnTo>
                      <a:pt x="68631" y="15"/>
                    </a:lnTo>
                    <a:lnTo>
                      <a:pt x="68270" y="29"/>
                    </a:lnTo>
                    <a:lnTo>
                      <a:pt x="67909" y="52"/>
                    </a:lnTo>
                    <a:lnTo>
                      <a:pt x="67556" y="74"/>
                    </a:lnTo>
                    <a:lnTo>
                      <a:pt x="67203" y="110"/>
                    </a:lnTo>
                    <a:lnTo>
                      <a:pt x="66850" y="147"/>
                    </a:lnTo>
                    <a:lnTo>
                      <a:pt x="66496" y="191"/>
                    </a:lnTo>
                    <a:lnTo>
                      <a:pt x="66151" y="243"/>
                    </a:lnTo>
                    <a:lnTo>
                      <a:pt x="65797" y="302"/>
                    </a:lnTo>
                    <a:lnTo>
                      <a:pt x="65452" y="361"/>
                    </a:lnTo>
                    <a:lnTo>
                      <a:pt x="65113" y="427"/>
                    </a:lnTo>
                    <a:lnTo>
                      <a:pt x="64767" y="500"/>
                    </a:lnTo>
                    <a:lnTo>
                      <a:pt x="64429" y="581"/>
                    </a:lnTo>
                    <a:lnTo>
                      <a:pt x="64090" y="670"/>
                    </a:lnTo>
                    <a:lnTo>
                      <a:pt x="63759" y="758"/>
                    </a:lnTo>
                    <a:lnTo>
                      <a:pt x="63420" y="854"/>
                    </a:lnTo>
                    <a:lnTo>
                      <a:pt x="63089" y="949"/>
                    </a:lnTo>
                    <a:lnTo>
                      <a:pt x="62765" y="1060"/>
                    </a:lnTo>
                    <a:lnTo>
                      <a:pt x="62442" y="1170"/>
                    </a:lnTo>
                    <a:lnTo>
                      <a:pt x="62118" y="1288"/>
                    </a:lnTo>
                    <a:lnTo>
                      <a:pt x="61794" y="1406"/>
                    </a:lnTo>
                    <a:lnTo>
                      <a:pt x="61478" y="1531"/>
                    </a:lnTo>
                    <a:lnTo>
                      <a:pt x="61161" y="1663"/>
                    </a:lnTo>
                    <a:lnTo>
                      <a:pt x="60845" y="1803"/>
                    </a:lnTo>
                    <a:lnTo>
                      <a:pt x="60536" y="1943"/>
                    </a:lnTo>
                    <a:lnTo>
                      <a:pt x="60227" y="2090"/>
                    </a:lnTo>
                    <a:lnTo>
                      <a:pt x="59925" y="2237"/>
                    </a:lnTo>
                    <a:lnTo>
                      <a:pt x="59623" y="2392"/>
                    </a:lnTo>
                    <a:lnTo>
                      <a:pt x="59321" y="2554"/>
                    </a:lnTo>
                    <a:lnTo>
                      <a:pt x="59027" y="2723"/>
                    </a:lnTo>
                    <a:lnTo>
                      <a:pt x="58733" y="2892"/>
                    </a:lnTo>
                    <a:lnTo>
                      <a:pt x="58438" y="3061"/>
                    </a:lnTo>
                    <a:lnTo>
                      <a:pt x="58151" y="3245"/>
                    </a:lnTo>
                    <a:lnTo>
                      <a:pt x="57872" y="3429"/>
                    </a:lnTo>
                    <a:lnTo>
                      <a:pt x="57585" y="3613"/>
                    </a:lnTo>
                    <a:lnTo>
                      <a:pt x="57312" y="3805"/>
                    </a:lnTo>
                    <a:lnTo>
                      <a:pt x="57033" y="4003"/>
                    </a:lnTo>
                    <a:lnTo>
                      <a:pt x="56760" y="4202"/>
                    </a:lnTo>
                    <a:lnTo>
                      <a:pt x="56496" y="4408"/>
                    </a:lnTo>
                    <a:lnTo>
                      <a:pt x="56231" y="4622"/>
                    </a:lnTo>
                    <a:lnTo>
                      <a:pt x="55973" y="4835"/>
                    </a:lnTo>
                    <a:lnTo>
                      <a:pt x="55715" y="5048"/>
                    </a:lnTo>
                    <a:lnTo>
                      <a:pt x="55458" y="5269"/>
                    </a:lnTo>
                    <a:lnTo>
                      <a:pt x="55208" y="5497"/>
                    </a:lnTo>
                    <a:lnTo>
                      <a:pt x="54957" y="5725"/>
                    </a:lnTo>
                    <a:lnTo>
                      <a:pt x="54715" y="5961"/>
                    </a:lnTo>
                    <a:lnTo>
                      <a:pt x="54479" y="6196"/>
                    </a:lnTo>
                    <a:lnTo>
                      <a:pt x="54244" y="6439"/>
                    </a:lnTo>
                    <a:lnTo>
                      <a:pt x="54016" y="6682"/>
                    </a:lnTo>
                    <a:lnTo>
                      <a:pt x="53787" y="6932"/>
                    </a:lnTo>
                    <a:lnTo>
                      <a:pt x="53559" y="7182"/>
                    </a:lnTo>
                    <a:lnTo>
                      <a:pt x="53338" y="7440"/>
                    </a:lnTo>
                    <a:lnTo>
                      <a:pt x="53125" y="7698"/>
                    </a:lnTo>
                    <a:lnTo>
                      <a:pt x="52912" y="7963"/>
                    </a:lnTo>
                    <a:lnTo>
                      <a:pt x="52706" y="8227"/>
                    </a:lnTo>
                    <a:lnTo>
                      <a:pt x="52507" y="8500"/>
                    </a:lnTo>
                    <a:lnTo>
                      <a:pt x="52308" y="8772"/>
                    </a:lnTo>
                    <a:lnTo>
                      <a:pt x="52110" y="9044"/>
                    </a:lnTo>
                    <a:lnTo>
                      <a:pt x="51918" y="9324"/>
                    </a:lnTo>
                    <a:lnTo>
                      <a:pt x="51734" y="9611"/>
                    </a:lnTo>
                    <a:lnTo>
                      <a:pt x="51550" y="9891"/>
                    </a:lnTo>
                    <a:lnTo>
                      <a:pt x="51374" y="10185"/>
                    </a:lnTo>
                    <a:lnTo>
                      <a:pt x="51204" y="10472"/>
                    </a:lnTo>
                    <a:lnTo>
                      <a:pt x="2811" y="94299"/>
                    </a:lnTo>
                    <a:lnTo>
                      <a:pt x="2635" y="94608"/>
                    </a:lnTo>
                    <a:lnTo>
                      <a:pt x="2458" y="94932"/>
                    </a:lnTo>
                    <a:lnTo>
                      <a:pt x="2296" y="95249"/>
                    </a:lnTo>
                    <a:lnTo>
                      <a:pt x="2134" y="95572"/>
                    </a:lnTo>
                    <a:lnTo>
                      <a:pt x="1980" y="95889"/>
                    </a:lnTo>
                    <a:lnTo>
                      <a:pt x="1832" y="96213"/>
                    </a:lnTo>
                    <a:lnTo>
                      <a:pt x="1685" y="96544"/>
                    </a:lnTo>
                    <a:lnTo>
                      <a:pt x="1553" y="96868"/>
                    </a:lnTo>
                    <a:lnTo>
                      <a:pt x="1420" y="97199"/>
                    </a:lnTo>
                    <a:lnTo>
                      <a:pt x="1295" y="97523"/>
                    </a:lnTo>
                    <a:lnTo>
                      <a:pt x="1177" y="97854"/>
                    </a:lnTo>
                    <a:lnTo>
                      <a:pt x="1060" y="98185"/>
                    </a:lnTo>
                    <a:lnTo>
                      <a:pt x="957" y="98516"/>
                    </a:lnTo>
                    <a:lnTo>
                      <a:pt x="854" y="98855"/>
                    </a:lnTo>
                    <a:lnTo>
                      <a:pt x="758" y="99186"/>
                    </a:lnTo>
                    <a:lnTo>
                      <a:pt x="670" y="99524"/>
                    </a:lnTo>
                    <a:lnTo>
                      <a:pt x="581" y="99855"/>
                    </a:lnTo>
                    <a:lnTo>
                      <a:pt x="508" y="100194"/>
                    </a:lnTo>
                    <a:lnTo>
                      <a:pt x="434" y="100532"/>
                    </a:lnTo>
                    <a:lnTo>
                      <a:pt x="368" y="100871"/>
                    </a:lnTo>
                    <a:lnTo>
                      <a:pt x="302" y="101210"/>
                    </a:lnTo>
                    <a:lnTo>
                      <a:pt x="250" y="101548"/>
                    </a:lnTo>
                    <a:lnTo>
                      <a:pt x="199" y="101887"/>
                    </a:lnTo>
                    <a:lnTo>
                      <a:pt x="155" y="102225"/>
                    </a:lnTo>
                    <a:lnTo>
                      <a:pt x="118" y="102564"/>
                    </a:lnTo>
                    <a:lnTo>
                      <a:pt x="81" y="102902"/>
                    </a:lnTo>
                    <a:lnTo>
                      <a:pt x="52" y="103241"/>
                    </a:lnTo>
                    <a:lnTo>
                      <a:pt x="29" y="103587"/>
                    </a:lnTo>
                    <a:lnTo>
                      <a:pt x="15" y="103925"/>
                    </a:lnTo>
                    <a:lnTo>
                      <a:pt x="7" y="104264"/>
                    </a:lnTo>
                    <a:lnTo>
                      <a:pt x="0" y="104602"/>
                    </a:lnTo>
                    <a:lnTo>
                      <a:pt x="0" y="104941"/>
                    </a:lnTo>
                    <a:lnTo>
                      <a:pt x="7" y="105279"/>
                    </a:lnTo>
                    <a:lnTo>
                      <a:pt x="15" y="105618"/>
                    </a:lnTo>
                    <a:lnTo>
                      <a:pt x="37" y="105956"/>
                    </a:lnTo>
                    <a:lnTo>
                      <a:pt x="59" y="106295"/>
                    </a:lnTo>
                    <a:lnTo>
                      <a:pt x="81" y="106633"/>
                    </a:lnTo>
                    <a:lnTo>
                      <a:pt x="118" y="106964"/>
                    </a:lnTo>
                    <a:lnTo>
                      <a:pt x="155" y="107303"/>
                    </a:lnTo>
                    <a:lnTo>
                      <a:pt x="199" y="107634"/>
                    </a:lnTo>
                    <a:lnTo>
                      <a:pt x="250" y="107973"/>
                    </a:lnTo>
                    <a:lnTo>
                      <a:pt x="302" y="108304"/>
                    </a:lnTo>
                    <a:lnTo>
                      <a:pt x="361" y="108635"/>
                    </a:lnTo>
                    <a:lnTo>
                      <a:pt x="427" y="108966"/>
                    </a:lnTo>
                    <a:lnTo>
                      <a:pt x="500" y="109297"/>
                    </a:lnTo>
                    <a:lnTo>
                      <a:pt x="574" y="109621"/>
                    </a:lnTo>
                    <a:lnTo>
                      <a:pt x="655" y="109952"/>
                    </a:lnTo>
                    <a:lnTo>
                      <a:pt x="736" y="110276"/>
                    </a:lnTo>
                    <a:lnTo>
                      <a:pt x="832" y="110600"/>
                    </a:lnTo>
                    <a:lnTo>
                      <a:pt x="927" y="110924"/>
                    </a:lnTo>
                    <a:lnTo>
                      <a:pt x="1030" y="111247"/>
                    </a:lnTo>
                    <a:lnTo>
                      <a:pt x="1133" y="111564"/>
                    </a:lnTo>
                    <a:lnTo>
                      <a:pt x="1244" y="111880"/>
                    </a:lnTo>
                    <a:lnTo>
                      <a:pt x="1361" y="112197"/>
                    </a:lnTo>
                    <a:lnTo>
                      <a:pt x="1487" y="112513"/>
                    </a:lnTo>
                    <a:lnTo>
                      <a:pt x="1612" y="112830"/>
                    </a:lnTo>
                    <a:lnTo>
                      <a:pt x="1744" y="113139"/>
                    </a:lnTo>
                    <a:lnTo>
                      <a:pt x="1884" y="113448"/>
                    </a:lnTo>
                    <a:lnTo>
                      <a:pt x="2024" y="113749"/>
                    </a:lnTo>
                    <a:lnTo>
                      <a:pt x="2171" y="114058"/>
                    </a:lnTo>
                    <a:lnTo>
                      <a:pt x="2325" y="114360"/>
                    </a:lnTo>
                    <a:lnTo>
                      <a:pt x="2480" y="114662"/>
                    </a:lnTo>
                    <a:lnTo>
                      <a:pt x="2642" y="114956"/>
                    </a:lnTo>
                    <a:lnTo>
                      <a:pt x="2811" y="115251"/>
                    </a:lnTo>
                    <a:lnTo>
                      <a:pt x="51204" y="199071"/>
                    </a:lnTo>
                    <a:lnTo>
                      <a:pt x="51388" y="199387"/>
                    </a:lnTo>
                    <a:lnTo>
                      <a:pt x="51572" y="199696"/>
                    </a:lnTo>
                    <a:lnTo>
                      <a:pt x="51771" y="199998"/>
                    </a:lnTo>
                    <a:lnTo>
                      <a:pt x="51962" y="200300"/>
                    </a:lnTo>
                    <a:lnTo>
                      <a:pt x="52168" y="200594"/>
                    </a:lnTo>
                    <a:lnTo>
                      <a:pt x="52374" y="200881"/>
                    </a:lnTo>
                    <a:lnTo>
                      <a:pt x="52581" y="201168"/>
                    </a:lnTo>
                    <a:lnTo>
                      <a:pt x="52801" y="201448"/>
                    </a:lnTo>
                    <a:lnTo>
                      <a:pt x="53015" y="201727"/>
                    </a:lnTo>
                    <a:lnTo>
                      <a:pt x="53243" y="202000"/>
                    </a:lnTo>
                    <a:lnTo>
                      <a:pt x="53464" y="202272"/>
                    </a:lnTo>
                    <a:lnTo>
                      <a:pt x="53699" y="202529"/>
                    </a:lnTo>
                    <a:lnTo>
                      <a:pt x="53927" y="202794"/>
                    </a:lnTo>
                    <a:lnTo>
                      <a:pt x="54170" y="203045"/>
                    </a:lnTo>
                    <a:lnTo>
                      <a:pt x="54413" y="203295"/>
                    </a:lnTo>
                    <a:lnTo>
                      <a:pt x="54656" y="203545"/>
                    </a:lnTo>
                    <a:lnTo>
                      <a:pt x="54906" y="203780"/>
                    </a:lnTo>
                    <a:lnTo>
                      <a:pt x="55156" y="204016"/>
                    </a:lnTo>
                    <a:lnTo>
                      <a:pt x="55414" y="204251"/>
                    </a:lnTo>
                    <a:lnTo>
                      <a:pt x="55671" y="204480"/>
                    </a:lnTo>
                    <a:lnTo>
                      <a:pt x="55936" y="204700"/>
                    </a:lnTo>
                    <a:lnTo>
                      <a:pt x="56201" y="204914"/>
                    </a:lnTo>
                    <a:lnTo>
                      <a:pt x="56466" y="205127"/>
                    </a:lnTo>
                    <a:lnTo>
                      <a:pt x="56738" y="205341"/>
                    </a:lnTo>
                    <a:lnTo>
                      <a:pt x="57018" y="205539"/>
                    </a:lnTo>
                    <a:lnTo>
                      <a:pt x="57290" y="205738"/>
                    </a:lnTo>
                    <a:lnTo>
                      <a:pt x="57570" y="205937"/>
                    </a:lnTo>
                    <a:lnTo>
                      <a:pt x="57857" y="206121"/>
                    </a:lnTo>
                    <a:lnTo>
                      <a:pt x="58144" y="206305"/>
                    </a:lnTo>
                    <a:lnTo>
                      <a:pt x="58431" y="206489"/>
                    </a:lnTo>
                    <a:lnTo>
                      <a:pt x="58725" y="206658"/>
                    </a:lnTo>
                    <a:lnTo>
                      <a:pt x="59012" y="206827"/>
                    </a:lnTo>
                    <a:lnTo>
                      <a:pt x="59314" y="206996"/>
                    </a:lnTo>
                    <a:lnTo>
                      <a:pt x="59608" y="207151"/>
                    </a:lnTo>
                    <a:lnTo>
                      <a:pt x="59910" y="207305"/>
                    </a:lnTo>
                    <a:lnTo>
                      <a:pt x="60212" y="207460"/>
                    </a:lnTo>
                    <a:lnTo>
                      <a:pt x="60521" y="207600"/>
                    </a:lnTo>
                    <a:lnTo>
                      <a:pt x="60830" y="207740"/>
                    </a:lnTo>
                    <a:lnTo>
                      <a:pt x="61139" y="207872"/>
                    </a:lnTo>
                    <a:lnTo>
                      <a:pt x="61448" y="208005"/>
                    </a:lnTo>
                    <a:lnTo>
                      <a:pt x="61765" y="208130"/>
                    </a:lnTo>
                    <a:lnTo>
                      <a:pt x="62081" y="208247"/>
                    </a:lnTo>
                    <a:lnTo>
                      <a:pt x="62397" y="208365"/>
                    </a:lnTo>
                    <a:lnTo>
                      <a:pt x="62714" y="208468"/>
                    </a:lnTo>
                    <a:lnTo>
                      <a:pt x="63038" y="208579"/>
                    </a:lnTo>
                    <a:lnTo>
                      <a:pt x="63354" y="208674"/>
                    </a:lnTo>
                    <a:lnTo>
                      <a:pt x="63678" y="208770"/>
                    </a:lnTo>
                    <a:lnTo>
                      <a:pt x="64009" y="208858"/>
                    </a:lnTo>
                    <a:lnTo>
                      <a:pt x="64333" y="208939"/>
                    </a:lnTo>
                    <a:lnTo>
                      <a:pt x="64657" y="209020"/>
                    </a:lnTo>
                    <a:lnTo>
                      <a:pt x="64988" y="209094"/>
                    </a:lnTo>
                    <a:lnTo>
                      <a:pt x="65319" y="209160"/>
                    </a:lnTo>
                    <a:lnTo>
                      <a:pt x="65650" y="209219"/>
                    </a:lnTo>
                    <a:lnTo>
                      <a:pt x="65981" y="209278"/>
                    </a:lnTo>
                    <a:lnTo>
                      <a:pt x="66313" y="209329"/>
                    </a:lnTo>
                    <a:lnTo>
                      <a:pt x="66651" y="209373"/>
                    </a:lnTo>
                    <a:lnTo>
                      <a:pt x="66982" y="209418"/>
                    </a:lnTo>
                    <a:lnTo>
                      <a:pt x="67321" y="209454"/>
                    </a:lnTo>
                    <a:lnTo>
                      <a:pt x="67659" y="209484"/>
                    </a:lnTo>
                    <a:lnTo>
                      <a:pt x="67998" y="209506"/>
                    </a:lnTo>
                    <a:lnTo>
                      <a:pt x="68329" y="209528"/>
                    </a:lnTo>
                    <a:lnTo>
                      <a:pt x="68667" y="209543"/>
                    </a:lnTo>
                    <a:lnTo>
                      <a:pt x="69006" y="209550"/>
                    </a:lnTo>
                    <a:lnTo>
                      <a:pt x="69344" y="209550"/>
                    </a:lnTo>
                    <a:lnTo>
                      <a:pt x="123794" y="209543"/>
                    </a:lnTo>
                    <a:lnTo>
                      <a:pt x="160884" y="209550"/>
                    </a:lnTo>
                    <a:lnTo>
                      <a:pt x="215996" y="144150"/>
                    </a:lnTo>
                    <a:lnTo>
                      <a:pt x="232679" y="115258"/>
                    </a:lnTo>
                    <a:lnTo>
                      <a:pt x="232855" y="114942"/>
                    </a:lnTo>
                    <a:lnTo>
                      <a:pt x="233032" y="114625"/>
                    </a:lnTo>
                    <a:lnTo>
                      <a:pt x="233194" y="114301"/>
                    </a:lnTo>
                    <a:lnTo>
                      <a:pt x="233356" y="113985"/>
                    </a:lnTo>
                    <a:lnTo>
                      <a:pt x="233510" y="113661"/>
                    </a:lnTo>
                    <a:lnTo>
                      <a:pt x="233665" y="113337"/>
                    </a:lnTo>
                    <a:lnTo>
                      <a:pt x="233805" y="113014"/>
                    </a:lnTo>
                    <a:lnTo>
                      <a:pt x="233945" y="112682"/>
                    </a:lnTo>
                    <a:lnTo>
                      <a:pt x="234070" y="112359"/>
                    </a:lnTo>
                    <a:lnTo>
                      <a:pt x="234195" y="112027"/>
                    </a:lnTo>
                    <a:lnTo>
                      <a:pt x="234313" y="111696"/>
                    </a:lnTo>
                    <a:lnTo>
                      <a:pt x="234430" y="111365"/>
                    </a:lnTo>
                    <a:lnTo>
                      <a:pt x="234533" y="111034"/>
                    </a:lnTo>
                    <a:lnTo>
                      <a:pt x="234636" y="110703"/>
                    </a:lnTo>
                    <a:lnTo>
                      <a:pt x="234732" y="110364"/>
                    </a:lnTo>
                    <a:lnTo>
                      <a:pt x="234820" y="110033"/>
                    </a:lnTo>
                    <a:lnTo>
                      <a:pt x="234909" y="109695"/>
                    </a:lnTo>
                    <a:lnTo>
                      <a:pt x="234990" y="109356"/>
                    </a:lnTo>
                    <a:lnTo>
                      <a:pt x="235056" y="109025"/>
                    </a:lnTo>
                    <a:lnTo>
                      <a:pt x="235122" y="108686"/>
                    </a:lnTo>
                    <a:lnTo>
                      <a:pt x="235188" y="108348"/>
                    </a:lnTo>
                    <a:lnTo>
                      <a:pt x="235240" y="108009"/>
                    </a:lnTo>
                    <a:lnTo>
                      <a:pt x="235291" y="107671"/>
                    </a:lnTo>
                    <a:lnTo>
                      <a:pt x="235335" y="107325"/>
                    </a:lnTo>
                    <a:lnTo>
                      <a:pt x="235372" y="106986"/>
                    </a:lnTo>
                    <a:lnTo>
                      <a:pt x="235409" y="106648"/>
                    </a:lnTo>
                    <a:lnTo>
                      <a:pt x="235439" y="106309"/>
                    </a:lnTo>
                    <a:lnTo>
                      <a:pt x="235461" y="105971"/>
                    </a:lnTo>
                    <a:lnTo>
                      <a:pt x="235475" y="105632"/>
                    </a:lnTo>
                    <a:lnTo>
                      <a:pt x="235483" y="105286"/>
                    </a:lnTo>
                    <a:lnTo>
                      <a:pt x="235490" y="104948"/>
                    </a:lnTo>
                    <a:lnTo>
                      <a:pt x="235490" y="104609"/>
                    </a:lnTo>
                    <a:lnTo>
                      <a:pt x="235483" y="104271"/>
                    </a:lnTo>
                    <a:lnTo>
                      <a:pt x="235475" y="103932"/>
                    </a:lnTo>
                    <a:lnTo>
                      <a:pt x="235453" y="103594"/>
                    </a:lnTo>
                    <a:lnTo>
                      <a:pt x="235431" y="103263"/>
                    </a:lnTo>
                    <a:lnTo>
                      <a:pt x="235409" y="102924"/>
                    </a:lnTo>
                    <a:lnTo>
                      <a:pt x="235372" y="102586"/>
                    </a:lnTo>
                    <a:lnTo>
                      <a:pt x="235335" y="102247"/>
                    </a:lnTo>
                    <a:lnTo>
                      <a:pt x="235291" y="101916"/>
                    </a:lnTo>
                    <a:lnTo>
                      <a:pt x="235240" y="101585"/>
                    </a:lnTo>
                    <a:lnTo>
                      <a:pt x="235188" y="101246"/>
                    </a:lnTo>
                    <a:lnTo>
                      <a:pt x="235129" y="100915"/>
                    </a:lnTo>
                    <a:lnTo>
                      <a:pt x="235063" y="100584"/>
                    </a:lnTo>
                    <a:lnTo>
                      <a:pt x="234990" y="100260"/>
                    </a:lnTo>
                    <a:lnTo>
                      <a:pt x="234916" y="99929"/>
                    </a:lnTo>
                    <a:lnTo>
                      <a:pt x="234835" y="99605"/>
                    </a:lnTo>
                    <a:lnTo>
                      <a:pt x="234754" y="99274"/>
                    </a:lnTo>
                    <a:lnTo>
                      <a:pt x="234658" y="98950"/>
                    </a:lnTo>
                    <a:lnTo>
                      <a:pt x="234563" y="98626"/>
                    </a:lnTo>
                    <a:lnTo>
                      <a:pt x="234460" y="98310"/>
                    </a:lnTo>
                    <a:lnTo>
                      <a:pt x="234357" y="97986"/>
                    </a:lnTo>
                    <a:lnTo>
                      <a:pt x="234246" y="97670"/>
                    </a:lnTo>
                    <a:lnTo>
                      <a:pt x="234129" y="97353"/>
                    </a:lnTo>
                    <a:lnTo>
                      <a:pt x="234003" y="97037"/>
                    </a:lnTo>
                    <a:lnTo>
                      <a:pt x="233878" y="96728"/>
                    </a:lnTo>
                    <a:lnTo>
                      <a:pt x="233746" y="96419"/>
                    </a:lnTo>
                    <a:lnTo>
                      <a:pt x="233606" y="96110"/>
                    </a:lnTo>
                    <a:lnTo>
                      <a:pt x="233466" y="95801"/>
                    </a:lnTo>
                    <a:lnTo>
                      <a:pt x="233319" y="95499"/>
                    </a:lnTo>
                    <a:lnTo>
                      <a:pt x="233165" y="95197"/>
                    </a:lnTo>
                    <a:lnTo>
                      <a:pt x="233010" y="94895"/>
                    </a:lnTo>
                    <a:lnTo>
                      <a:pt x="232848" y="94594"/>
                    </a:lnTo>
                    <a:lnTo>
                      <a:pt x="232679" y="94299"/>
                    </a:lnTo>
                    <a:lnTo>
                      <a:pt x="184286" y="10479"/>
                    </a:lnTo>
                    <a:lnTo>
                      <a:pt x="184102" y="10170"/>
                    </a:lnTo>
                    <a:lnTo>
                      <a:pt x="183918" y="9861"/>
                    </a:lnTo>
                    <a:lnTo>
                      <a:pt x="183719" y="9559"/>
                    </a:lnTo>
                    <a:lnTo>
                      <a:pt x="183528" y="9258"/>
                    </a:lnTo>
                    <a:lnTo>
                      <a:pt x="183322" y="8963"/>
                    </a:lnTo>
                    <a:lnTo>
                      <a:pt x="183116" y="8669"/>
                    </a:lnTo>
                    <a:lnTo>
                      <a:pt x="182910" y="8382"/>
                    </a:lnTo>
                    <a:lnTo>
                      <a:pt x="182689" y="8102"/>
                    </a:lnTo>
                    <a:lnTo>
                      <a:pt x="182475" y="7823"/>
                    </a:lnTo>
                    <a:lnTo>
                      <a:pt x="182247" y="7550"/>
                    </a:lnTo>
                    <a:lnTo>
                      <a:pt x="182026" y="7285"/>
                    </a:lnTo>
                    <a:lnTo>
                      <a:pt x="181791" y="7021"/>
                    </a:lnTo>
                    <a:lnTo>
                      <a:pt x="181563" y="6763"/>
                    </a:lnTo>
                    <a:lnTo>
                      <a:pt x="181320" y="6505"/>
                    </a:lnTo>
                    <a:lnTo>
                      <a:pt x="181077" y="6255"/>
                    </a:lnTo>
                    <a:lnTo>
                      <a:pt x="180834" y="6012"/>
                    </a:lnTo>
                    <a:lnTo>
                      <a:pt x="180584" y="5770"/>
                    </a:lnTo>
                    <a:lnTo>
                      <a:pt x="180334" y="5534"/>
                    </a:lnTo>
                    <a:lnTo>
                      <a:pt x="180076" y="5299"/>
                    </a:lnTo>
                    <a:lnTo>
                      <a:pt x="179819" y="5078"/>
                    </a:lnTo>
                    <a:lnTo>
                      <a:pt x="179554" y="4850"/>
                    </a:lnTo>
                    <a:lnTo>
                      <a:pt x="179289" y="4636"/>
                    </a:lnTo>
                    <a:lnTo>
                      <a:pt x="179024" y="4423"/>
                    </a:lnTo>
                    <a:lnTo>
                      <a:pt x="178752" y="4217"/>
                    </a:lnTo>
                    <a:lnTo>
                      <a:pt x="178472" y="4011"/>
                    </a:lnTo>
                    <a:lnTo>
                      <a:pt x="178200" y="3812"/>
                    </a:lnTo>
                    <a:lnTo>
                      <a:pt x="177920" y="3621"/>
                    </a:lnTo>
                    <a:lnTo>
                      <a:pt x="177633" y="3429"/>
                    </a:lnTo>
                    <a:lnTo>
                      <a:pt x="177346" y="3245"/>
                    </a:lnTo>
                    <a:lnTo>
                      <a:pt x="177059" y="3069"/>
                    </a:lnTo>
                    <a:lnTo>
                      <a:pt x="176765" y="2892"/>
                    </a:lnTo>
                    <a:lnTo>
                      <a:pt x="176478" y="2723"/>
                    </a:lnTo>
                    <a:lnTo>
                      <a:pt x="176176" y="2561"/>
                    </a:lnTo>
                    <a:lnTo>
                      <a:pt x="175882" y="2399"/>
                    </a:lnTo>
                    <a:lnTo>
                      <a:pt x="175580" y="2245"/>
                    </a:lnTo>
                    <a:lnTo>
                      <a:pt x="175278" y="2097"/>
                    </a:lnTo>
                    <a:lnTo>
                      <a:pt x="174969" y="1950"/>
                    </a:lnTo>
                    <a:lnTo>
                      <a:pt x="174660" y="1810"/>
                    </a:lnTo>
                    <a:lnTo>
                      <a:pt x="174351" y="1678"/>
                    </a:lnTo>
                    <a:lnTo>
                      <a:pt x="174042" y="1545"/>
                    </a:lnTo>
                    <a:lnTo>
                      <a:pt x="173725" y="1420"/>
                    </a:lnTo>
                    <a:lnTo>
                      <a:pt x="173409" y="1303"/>
                    </a:lnTo>
                    <a:lnTo>
                      <a:pt x="173093" y="1192"/>
                    </a:lnTo>
                    <a:lnTo>
                      <a:pt x="172776" y="1082"/>
                    </a:lnTo>
                    <a:lnTo>
                      <a:pt x="172452" y="979"/>
                    </a:lnTo>
                    <a:lnTo>
                      <a:pt x="172136" y="876"/>
                    </a:lnTo>
                    <a:lnTo>
                      <a:pt x="171812" y="787"/>
                    </a:lnTo>
                    <a:lnTo>
                      <a:pt x="171481" y="699"/>
                    </a:lnTo>
                    <a:lnTo>
                      <a:pt x="171157" y="611"/>
                    </a:lnTo>
                    <a:lnTo>
                      <a:pt x="170833" y="537"/>
                    </a:lnTo>
                    <a:lnTo>
                      <a:pt x="170502" y="464"/>
                    </a:lnTo>
                    <a:lnTo>
                      <a:pt x="170171" y="397"/>
                    </a:lnTo>
                    <a:lnTo>
                      <a:pt x="169840" y="331"/>
                    </a:lnTo>
                    <a:lnTo>
                      <a:pt x="169509" y="272"/>
                    </a:lnTo>
                    <a:lnTo>
                      <a:pt x="169177" y="221"/>
                    </a:lnTo>
                    <a:lnTo>
                      <a:pt x="168839" y="177"/>
                    </a:lnTo>
                    <a:lnTo>
                      <a:pt x="168508" y="132"/>
                    </a:lnTo>
                    <a:lnTo>
                      <a:pt x="168169" y="103"/>
                    </a:lnTo>
                    <a:lnTo>
                      <a:pt x="167831" y="74"/>
                    </a:lnTo>
                    <a:lnTo>
                      <a:pt x="167492" y="44"/>
                    </a:lnTo>
                    <a:lnTo>
                      <a:pt x="167161" y="29"/>
                    </a:lnTo>
                    <a:lnTo>
                      <a:pt x="166823" y="15"/>
                    </a:lnTo>
                    <a:lnTo>
                      <a:pt x="166484" y="0"/>
                    </a:lnTo>
                    <a:close/>
                  </a:path>
                </a:pathLst>
              </a:custGeom>
              <a:solidFill>
                <a:srgbClr val="4387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6" name="Google Shape;341;p46">
                <a:extLst>
                  <a:ext uri="{FF2B5EF4-FFF2-40B4-BE49-F238E27FC236}">
                    <a16:creationId xmlns:a16="http://schemas.microsoft.com/office/drawing/2014/main" id="{8675639C-2097-1142-9BDD-6D4356B753F2}"/>
                  </a:ext>
                </a:extLst>
              </p:cNvPr>
              <p:cNvSpPr/>
              <p:nvPr/>
            </p:nvSpPr>
            <p:spPr>
              <a:xfrm>
                <a:off x="7580710" y="5057391"/>
                <a:ext cx="488526" cy="506514"/>
              </a:xfrm>
              <a:custGeom>
                <a:avLst/>
                <a:gdLst/>
                <a:ahLst/>
                <a:cxnLst/>
                <a:rect l="l" t="t" r="r" b="b"/>
                <a:pathLst>
                  <a:path w="137034" h="141980" extrusionOk="0">
                    <a:moveTo>
                      <a:pt x="33396" y="0"/>
                    </a:moveTo>
                    <a:lnTo>
                      <a:pt x="6197" y="15049"/>
                    </a:lnTo>
                    <a:lnTo>
                      <a:pt x="1" y="47076"/>
                    </a:lnTo>
                    <a:lnTo>
                      <a:pt x="6778" y="66835"/>
                    </a:lnTo>
                    <a:lnTo>
                      <a:pt x="81922" y="141979"/>
                    </a:lnTo>
                    <a:lnTo>
                      <a:pt x="87537" y="141979"/>
                    </a:lnTo>
                    <a:lnTo>
                      <a:pt x="87897" y="141972"/>
                    </a:lnTo>
                    <a:lnTo>
                      <a:pt x="88258" y="141957"/>
                    </a:lnTo>
                    <a:lnTo>
                      <a:pt x="88619" y="141935"/>
                    </a:lnTo>
                    <a:lnTo>
                      <a:pt x="88972" y="141905"/>
                    </a:lnTo>
                    <a:lnTo>
                      <a:pt x="89325" y="141876"/>
                    </a:lnTo>
                    <a:lnTo>
                      <a:pt x="89678" y="141832"/>
                    </a:lnTo>
                    <a:lnTo>
                      <a:pt x="90032" y="141788"/>
                    </a:lnTo>
                    <a:lnTo>
                      <a:pt x="90385" y="141736"/>
                    </a:lnTo>
                    <a:lnTo>
                      <a:pt x="90731" y="141685"/>
                    </a:lnTo>
                    <a:lnTo>
                      <a:pt x="91077" y="141618"/>
                    </a:lnTo>
                    <a:lnTo>
                      <a:pt x="91415" y="141552"/>
                    </a:lnTo>
                    <a:lnTo>
                      <a:pt x="91761" y="141479"/>
                    </a:lnTo>
                    <a:lnTo>
                      <a:pt x="92099" y="141398"/>
                    </a:lnTo>
                    <a:lnTo>
                      <a:pt x="92438" y="141317"/>
                    </a:lnTo>
                    <a:lnTo>
                      <a:pt x="92769" y="141228"/>
                    </a:lnTo>
                    <a:lnTo>
                      <a:pt x="93108" y="141133"/>
                    </a:lnTo>
                    <a:lnTo>
                      <a:pt x="93439" y="141030"/>
                    </a:lnTo>
                    <a:lnTo>
                      <a:pt x="93763" y="140927"/>
                    </a:lnTo>
                    <a:lnTo>
                      <a:pt x="94086" y="140816"/>
                    </a:lnTo>
                    <a:lnTo>
                      <a:pt x="94410" y="140699"/>
                    </a:lnTo>
                    <a:lnTo>
                      <a:pt x="94734" y="140573"/>
                    </a:lnTo>
                    <a:lnTo>
                      <a:pt x="95050" y="140448"/>
                    </a:lnTo>
                    <a:lnTo>
                      <a:pt x="95367" y="140316"/>
                    </a:lnTo>
                    <a:lnTo>
                      <a:pt x="95683" y="140183"/>
                    </a:lnTo>
                    <a:lnTo>
                      <a:pt x="95992" y="140044"/>
                    </a:lnTo>
                    <a:lnTo>
                      <a:pt x="96301" y="139896"/>
                    </a:lnTo>
                    <a:lnTo>
                      <a:pt x="96603" y="139742"/>
                    </a:lnTo>
                    <a:lnTo>
                      <a:pt x="96905" y="139587"/>
                    </a:lnTo>
                    <a:lnTo>
                      <a:pt x="97207" y="139425"/>
                    </a:lnTo>
                    <a:lnTo>
                      <a:pt x="97501" y="139264"/>
                    </a:lnTo>
                    <a:lnTo>
                      <a:pt x="97795" y="139094"/>
                    </a:lnTo>
                    <a:lnTo>
                      <a:pt x="98090" y="138918"/>
                    </a:lnTo>
                    <a:lnTo>
                      <a:pt x="98377" y="138741"/>
                    </a:lnTo>
                    <a:lnTo>
                      <a:pt x="98664" y="138557"/>
                    </a:lnTo>
                    <a:lnTo>
                      <a:pt x="98943" y="138366"/>
                    </a:lnTo>
                    <a:lnTo>
                      <a:pt x="99216" y="138174"/>
                    </a:lnTo>
                    <a:lnTo>
                      <a:pt x="99495" y="137976"/>
                    </a:lnTo>
                    <a:lnTo>
                      <a:pt x="99768" y="137777"/>
                    </a:lnTo>
                    <a:lnTo>
                      <a:pt x="100032" y="137571"/>
                    </a:lnTo>
                    <a:lnTo>
                      <a:pt x="100297" y="137365"/>
                    </a:lnTo>
                    <a:lnTo>
                      <a:pt x="100562" y="137151"/>
                    </a:lnTo>
                    <a:lnTo>
                      <a:pt x="100820" y="136931"/>
                    </a:lnTo>
                    <a:lnTo>
                      <a:pt x="101070" y="136710"/>
                    </a:lnTo>
                    <a:lnTo>
                      <a:pt x="101320" y="136489"/>
                    </a:lnTo>
                    <a:lnTo>
                      <a:pt x="101571" y="136254"/>
                    </a:lnTo>
                    <a:lnTo>
                      <a:pt x="101813" y="136026"/>
                    </a:lnTo>
                    <a:lnTo>
                      <a:pt x="102049" y="135783"/>
                    </a:lnTo>
                    <a:lnTo>
                      <a:pt x="102284" y="135547"/>
                    </a:lnTo>
                    <a:lnTo>
                      <a:pt x="102520" y="135297"/>
                    </a:lnTo>
                    <a:lnTo>
                      <a:pt x="102741" y="135054"/>
                    </a:lnTo>
                    <a:lnTo>
                      <a:pt x="102969" y="134797"/>
                    </a:lnTo>
                    <a:lnTo>
                      <a:pt x="103190" y="134546"/>
                    </a:lnTo>
                    <a:lnTo>
                      <a:pt x="103403" y="134281"/>
                    </a:lnTo>
                    <a:lnTo>
                      <a:pt x="103616" y="134024"/>
                    </a:lnTo>
                    <a:lnTo>
                      <a:pt x="103822" y="133752"/>
                    </a:lnTo>
                    <a:lnTo>
                      <a:pt x="104021" y="133487"/>
                    </a:lnTo>
                    <a:lnTo>
                      <a:pt x="104220" y="133214"/>
                    </a:lnTo>
                    <a:lnTo>
                      <a:pt x="104418" y="132935"/>
                    </a:lnTo>
                    <a:lnTo>
                      <a:pt x="104610" y="132655"/>
                    </a:lnTo>
                    <a:lnTo>
                      <a:pt x="104794" y="132375"/>
                    </a:lnTo>
                    <a:lnTo>
                      <a:pt x="104978" y="132088"/>
                    </a:lnTo>
                    <a:lnTo>
                      <a:pt x="105154" y="131801"/>
                    </a:lnTo>
                    <a:lnTo>
                      <a:pt x="105324" y="131507"/>
                    </a:lnTo>
                    <a:lnTo>
                      <a:pt x="137034" y="76579"/>
                    </a:lnTo>
                    <a:lnTo>
                      <a:pt x="66365" y="5902"/>
                    </a:lnTo>
                    <a:lnTo>
                      <a:pt x="33396" y="0"/>
                    </a:lnTo>
                    <a:close/>
                  </a:path>
                </a:pathLst>
              </a:custGeom>
              <a:solidFill>
                <a:srgbClr val="4280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" name="Google Shape;342;p46">
                <a:extLst>
                  <a:ext uri="{FF2B5EF4-FFF2-40B4-BE49-F238E27FC236}">
                    <a16:creationId xmlns:a16="http://schemas.microsoft.com/office/drawing/2014/main" id="{68D4BE52-081A-034C-ABFD-FAB75F812C5F}"/>
                  </a:ext>
                </a:extLst>
              </p:cNvPr>
              <p:cNvSpPr/>
              <p:nvPr/>
            </p:nvSpPr>
            <p:spPr>
              <a:xfrm>
                <a:off x="7560216" y="5036052"/>
                <a:ext cx="304383" cy="304622"/>
              </a:xfrm>
              <a:custGeom>
                <a:avLst/>
                <a:gdLst/>
                <a:ahLst/>
                <a:cxnLst/>
                <a:rect l="l" t="t" r="r" b="b"/>
                <a:pathLst>
                  <a:path w="85381" h="85388" extrusionOk="0">
                    <a:moveTo>
                      <a:pt x="43110" y="10296"/>
                    </a:moveTo>
                    <a:lnTo>
                      <a:pt x="43529" y="10310"/>
                    </a:lnTo>
                    <a:lnTo>
                      <a:pt x="43941" y="10318"/>
                    </a:lnTo>
                    <a:lnTo>
                      <a:pt x="44361" y="10340"/>
                    </a:lnTo>
                    <a:lnTo>
                      <a:pt x="44773" y="10362"/>
                    </a:lnTo>
                    <a:lnTo>
                      <a:pt x="45185" y="10391"/>
                    </a:lnTo>
                    <a:lnTo>
                      <a:pt x="45597" y="10428"/>
                    </a:lnTo>
                    <a:lnTo>
                      <a:pt x="46002" y="10465"/>
                    </a:lnTo>
                    <a:lnTo>
                      <a:pt x="46414" y="10509"/>
                    </a:lnTo>
                    <a:lnTo>
                      <a:pt x="46819" y="10553"/>
                    </a:lnTo>
                    <a:lnTo>
                      <a:pt x="47223" y="10612"/>
                    </a:lnTo>
                    <a:lnTo>
                      <a:pt x="47621" y="10671"/>
                    </a:lnTo>
                    <a:lnTo>
                      <a:pt x="48026" y="10730"/>
                    </a:lnTo>
                    <a:lnTo>
                      <a:pt x="48423" y="10803"/>
                    </a:lnTo>
                    <a:lnTo>
                      <a:pt x="48820" y="10877"/>
                    </a:lnTo>
                    <a:lnTo>
                      <a:pt x="49218" y="10958"/>
                    </a:lnTo>
                    <a:lnTo>
                      <a:pt x="49615" y="11039"/>
                    </a:lnTo>
                    <a:lnTo>
                      <a:pt x="50005" y="11127"/>
                    </a:lnTo>
                    <a:lnTo>
                      <a:pt x="50395" y="11215"/>
                    </a:lnTo>
                    <a:lnTo>
                      <a:pt x="50785" y="11318"/>
                    </a:lnTo>
                    <a:lnTo>
                      <a:pt x="51175" y="11422"/>
                    </a:lnTo>
                    <a:lnTo>
                      <a:pt x="51558" y="11525"/>
                    </a:lnTo>
                    <a:lnTo>
                      <a:pt x="51941" y="11635"/>
                    </a:lnTo>
                    <a:lnTo>
                      <a:pt x="52323" y="11753"/>
                    </a:lnTo>
                    <a:lnTo>
                      <a:pt x="52706" y="11870"/>
                    </a:lnTo>
                    <a:lnTo>
                      <a:pt x="53081" y="11996"/>
                    </a:lnTo>
                    <a:lnTo>
                      <a:pt x="53457" y="12128"/>
                    </a:lnTo>
                    <a:lnTo>
                      <a:pt x="53832" y="12260"/>
                    </a:lnTo>
                    <a:lnTo>
                      <a:pt x="54200" y="12400"/>
                    </a:lnTo>
                    <a:lnTo>
                      <a:pt x="54568" y="12540"/>
                    </a:lnTo>
                    <a:lnTo>
                      <a:pt x="54936" y="12687"/>
                    </a:lnTo>
                    <a:lnTo>
                      <a:pt x="55304" y="12842"/>
                    </a:lnTo>
                    <a:lnTo>
                      <a:pt x="55664" y="12996"/>
                    </a:lnTo>
                    <a:lnTo>
                      <a:pt x="56025" y="13158"/>
                    </a:lnTo>
                    <a:lnTo>
                      <a:pt x="56378" y="13320"/>
                    </a:lnTo>
                    <a:lnTo>
                      <a:pt x="56739" y="13489"/>
                    </a:lnTo>
                    <a:lnTo>
                      <a:pt x="57085" y="13666"/>
                    </a:lnTo>
                    <a:lnTo>
                      <a:pt x="57438" y="13843"/>
                    </a:lnTo>
                    <a:lnTo>
                      <a:pt x="57784" y="14019"/>
                    </a:lnTo>
                    <a:lnTo>
                      <a:pt x="58130" y="14203"/>
                    </a:lnTo>
                    <a:lnTo>
                      <a:pt x="58475" y="14395"/>
                    </a:lnTo>
                    <a:lnTo>
                      <a:pt x="58814" y="14586"/>
                    </a:lnTo>
                    <a:lnTo>
                      <a:pt x="59152" y="14785"/>
                    </a:lnTo>
                    <a:lnTo>
                      <a:pt x="59491" y="14983"/>
                    </a:lnTo>
                    <a:lnTo>
                      <a:pt x="59822" y="15189"/>
                    </a:lnTo>
                    <a:lnTo>
                      <a:pt x="60153" y="15403"/>
                    </a:lnTo>
                    <a:lnTo>
                      <a:pt x="60477" y="15609"/>
                    </a:lnTo>
                    <a:lnTo>
                      <a:pt x="60801" y="15830"/>
                    </a:lnTo>
                    <a:lnTo>
                      <a:pt x="61125" y="16050"/>
                    </a:lnTo>
                    <a:lnTo>
                      <a:pt x="61441" y="16271"/>
                    </a:lnTo>
                    <a:lnTo>
                      <a:pt x="61758" y="16499"/>
                    </a:lnTo>
                    <a:lnTo>
                      <a:pt x="62074" y="16735"/>
                    </a:lnTo>
                    <a:lnTo>
                      <a:pt x="62383" y="16970"/>
                    </a:lnTo>
                    <a:lnTo>
                      <a:pt x="62692" y="17206"/>
                    </a:lnTo>
                    <a:lnTo>
                      <a:pt x="62994" y="17449"/>
                    </a:lnTo>
                    <a:lnTo>
                      <a:pt x="63296" y="17691"/>
                    </a:lnTo>
                    <a:lnTo>
                      <a:pt x="63597" y="17942"/>
                    </a:lnTo>
                    <a:lnTo>
                      <a:pt x="63892" y="18199"/>
                    </a:lnTo>
                    <a:lnTo>
                      <a:pt x="64186" y="18449"/>
                    </a:lnTo>
                    <a:lnTo>
                      <a:pt x="64473" y="18714"/>
                    </a:lnTo>
                    <a:lnTo>
                      <a:pt x="64760" y="18972"/>
                    </a:lnTo>
                    <a:lnTo>
                      <a:pt x="65040" y="19244"/>
                    </a:lnTo>
                    <a:lnTo>
                      <a:pt x="65319" y="19509"/>
                    </a:lnTo>
                    <a:lnTo>
                      <a:pt x="65599" y="19781"/>
                    </a:lnTo>
                    <a:lnTo>
                      <a:pt x="65871" y="20061"/>
                    </a:lnTo>
                    <a:lnTo>
                      <a:pt x="66144" y="20341"/>
                    </a:lnTo>
                    <a:lnTo>
                      <a:pt x="66409" y="20620"/>
                    </a:lnTo>
                    <a:lnTo>
                      <a:pt x="66673" y="20907"/>
                    </a:lnTo>
                    <a:lnTo>
                      <a:pt x="66931" y="21202"/>
                    </a:lnTo>
                    <a:lnTo>
                      <a:pt x="67189" y="21489"/>
                    </a:lnTo>
                    <a:lnTo>
                      <a:pt x="67439" y="21783"/>
                    </a:lnTo>
                    <a:lnTo>
                      <a:pt x="67689" y="22085"/>
                    </a:lnTo>
                    <a:lnTo>
                      <a:pt x="67932" y="22387"/>
                    </a:lnTo>
                    <a:lnTo>
                      <a:pt x="68175" y="22688"/>
                    </a:lnTo>
                    <a:lnTo>
                      <a:pt x="68418" y="22997"/>
                    </a:lnTo>
                    <a:lnTo>
                      <a:pt x="68653" y="23306"/>
                    </a:lnTo>
                    <a:lnTo>
                      <a:pt x="68881" y="23623"/>
                    </a:lnTo>
                    <a:lnTo>
                      <a:pt x="69109" y="23939"/>
                    </a:lnTo>
                    <a:lnTo>
                      <a:pt x="69330" y="24256"/>
                    </a:lnTo>
                    <a:lnTo>
                      <a:pt x="69551" y="24580"/>
                    </a:lnTo>
                    <a:lnTo>
                      <a:pt x="69772" y="24903"/>
                    </a:lnTo>
                    <a:lnTo>
                      <a:pt x="69985" y="25227"/>
                    </a:lnTo>
                    <a:lnTo>
                      <a:pt x="70191" y="25558"/>
                    </a:lnTo>
                    <a:lnTo>
                      <a:pt x="70397" y="25889"/>
                    </a:lnTo>
                    <a:lnTo>
                      <a:pt x="70596" y="26228"/>
                    </a:lnTo>
                    <a:lnTo>
                      <a:pt x="70795" y="26567"/>
                    </a:lnTo>
                    <a:lnTo>
                      <a:pt x="70986" y="26905"/>
                    </a:lnTo>
                    <a:lnTo>
                      <a:pt x="71177" y="27251"/>
                    </a:lnTo>
                    <a:lnTo>
                      <a:pt x="71361" y="27597"/>
                    </a:lnTo>
                    <a:lnTo>
                      <a:pt x="71545" y="27943"/>
                    </a:lnTo>
                    <a:lnTo>
                      <a:pt x="71722" y="28296"/>
                    </a:lnTo>
                    <a:lnTo>
                      <a:pt x="71891" y="28649"/>
                    </a:lnTo>
                    <a:lnTo>
                      <a:pt x="72060" y="29002"/>
                    </a:lnTo>
                    <a:lnTo>
                      <a:pt x="72222" y="29363"/>
                    </a:lnTo>
                    <a:lnTo>
                      <a:pt x="72384" y="29716"/>
                    </a:lnTo>
                    <a:lnTo>
                      <a:pt x="72539" y="30084"/>
                    </a:lnTo>
                    <a:lnTo>
                      <a:pt x="72693" y="30445"/>
                    </a:lnTo>
                    <a:lnTo>
                      <a:pt x="72840" y="30813"/>
                    </a:lnTo>
                    <a:lnTo>
                      <a:pt x="72980" y="31181"/>
                    </a:lnTo>
                    <a:lnTo>
                      <a:pt x="73120" y="31556"/>
                    </a:lnTo>
                    <a:lnTo>
                      <a:pt x="73252" y="31924"/>
                    </a:lnTo>
                    <a:lnTo>
                      <a:pt x="73385" y="32299"/>
                    </a:lnTo>
                    <a:lnTo>
                      <a:pt x="73510" y="32682"/>
                    </a:lnTo>
                    <a:lnTo>
                      <a:pt x="73628" y="33057"/>
                    </a:lnTo>
                    <a:lnTo>
                      <a:pt x="73745" y="33440"/>
                    </a:lnTo>
                    <a:lnTo>
                      <a:pt x="73856" y="33823"/>
                    </a:lnTo>
                    <a:lnTo>
                      <a:pt x="73966" y="34205"/>
                    </a:lnTo>
                    <a:lnTo>
                      <a:pt x="74069" y="34595"/>
                    </a:lnTo>
                    <a:lnTo>
                      <a:pt x="74165" y="34985"/>
                    </a:lnTo>
                    <a:lnTo>
                      <a:pt x="74253" y="35375"/>
                    </a:lnTo>
                    <a:lnTo>
                      <a:pt x="74342" y="35765"/>
                    </a:lnTo>
                    <a:lnTo>
                      <a:pt x="74430" y="36163"/>
                    </a:lnTo>
                    <a:lnTo>
                      <a:pt x="74503" y="36560"/>
                    </a:lnTo>
                    <a:lnTo>
                      <a:pt x="74577" y="36958"/>
                    </a:lnTo>
                    <a:lnTo>
                      <a:pt x="74651" y="37355"/>
                    </a:lnTo>
                    <a:lnTo>
                      <a:pt x="74710" y="37760"/>
                    </a:lnTo>
                    <a:lnTo>
                      <a:pt x="74768" y="38157"/>
                    </a:lnTo>
                    <a:lnTo>
                      <a:pt x="74827" y="38562"/>
                    </a:lnTo>
                    <a:lnTo>
                      <a:pt x="74871" y="38974"/>
                    </a:lnTo>
                    <a:lnTo>
                      <a:pt x="74916" y="39379"/>
                    </a:lnTo>
                    <a:lnTo>
                      <a:pt x="74960" y="39791"/>
                    </a:lnTo>
                    <a:lnTo>
                      <a:pt x="74989" y="40196"/>
                    </a:lnTo>
                    <a:lnTo>
                      <a:pt x="75019" y="40608"/>
                    </a:lnTo>
                    <a:lnTo>
                      <a:pt x="75041" y="41027"/>
                    </a:lnTo>
                    <a:lnTo>
                      <a:pt x="75063" y="41439"/>
                    </a:lnTo>
                    <a:lnTo>
                      <a:pt x="75077" y="41859"/>
                    </a:lnTo>
                    <a:lnTo>
                      <a:pt x="75085" y="42271"/>
                    </a:lnTo>
                    <a:lnTo>
                      <a:pt x="75085" y="42690"/>
                    </a:lnTo>
                    <a:lnTo>
                      <a:pt x="75085" y="43110"/>
                    </a:lnTo>
                    <a:lnTo>
                      <a:pt x="75077" y="43529"/>
                    </a:lnTo>
                    <a:lnTo>
                      <a:pt x="75063" y="43941"/>
                    </a:lnTo>
                    <a:lnTo>
                      <a:pt x="75041" y="44361"/>
                    </a:lnTo>
                    <a:lnTo>
                      <a:pt x="75019" y="44773"/>
                    </a:lnTo>
                    <a:lnTo>
                      <a:pt x="74989" y="45185"/>
                    </a:lnTo>
                    <a:lnTo>
                      <a:pt x="74960" y="45597"/>
                    </a:lnTo>
                    <a:lnTo>
                      <a:pt x="74916" y="46002"/>
                    </a:lnTo>
                    <a:lnTo>
                      <a:pt x="74871" y="46414"/>
                    </a:lnTo>
                    <a:lnTo>
                      <a:pt x="74827" y="46819"/>
                    </a:lnTo>
                    <a:lnTo>
                      <a:pt x="74768" y="47223"/>
                    </a:lnTo>
                    <a:lnTo>
                      <a:pt x="74710" y="47628"/>
                    </a:lnTo>
                    <a:lnTo>
                      <a:pt x="74651" y="48026"/>
                    </a:lnTo>
                    <a:lnTo>
                      <a:pt x="74577" y="48423"/>
                    </a:lnTo>
                    <a:lnTo>
                      <a:pt x="74503" y="48820"/>
                    </a:lnTo>
                    <a:lnTo>
                      <a:pt x="74430" y="49218"/>
                    </a:lnTo>
                    <a:lnTo>
                      <a:pt x="74342" y="49615"/>
                    </a:lnTo>
                    <a:lnTo>
                      <a:pt x="74253" y="50005"/>
                    </a:lnTo>
                    <a:lnTo>
                      <a:pt x="74165" y="50395"/>
                    </a:lnTo>
                    <a:lnTo>
                      <a:pt x="74069" y="50785"/>
                    </a:lnTo>
                    <a:lnTo>
                      <a:pt x="73966" y="51175"/>
                    </a:lnTo>
                    <a:lnTo>
                      <a:pt x="73856" y="51558"/>
                    </a:lnTo>
                    <a:lnTo>
                      <a:pt x="73745" y="51941"/>
                    </a:lnTo>
                    <a:lnTo>
                      <a:pt x="73628" y="52323"/>
                    </a:lnTo>
                    <a:lnTo>
                      <a:pt x="73510" y="52706"/>
                    </a:lnTo>
                    <a:lnTo>
                      <a:pt x="73385" y="53081"/>
                    </a:lnTo>
                    <a:lnTo>
                      <a:pt x="73252" y="53457"/>
                    </a:lnTo>
                    <a:lnTo>
                      <a:pt x="73120" y="53832"/>
                    </a:lnTo>
                    <a:lnTo>
                      <a:pt x="72980" y="54200"/>
                    </a:lnTo>
                    <a:lnTo>
                      <a:pt x="72840" y="54568"/>
                    </a:lnTo>
                    <a:lnTo>
                      <a:pt x="72693" y="54936"/>
                    </a:lnTo>
                    <a:lnTo>
                      <a:pt x="72539" y="55304"/>
                    </a:lnTo>
                    <a:lnTo>
                      <a:pt x="72384" y="55664"/>
                    </a:lnTo>
                    <a:lnTo>
                      <a:pt x="72222" y="56025"/>
                    </a:lnTo>
                    <a:lnTo>
                      <a:pt x="72060" y="56378"/>
                    </a:lnTo>
                    <a:lnTo>
                      <a:pt x="71891" y="56739"/>
                    </a:lnTo>
                    <a:lnTo>
                      <a:pt x="71722" y="57092"/>
                    </a:lnTo>
                    <a:lnTo>
                      <a:pt x="71545" y="57438"/>
                    </a:lnTo>
                    <a:lnTo>
                      <a:pt x="71361" y="57784"/>
                    </a:lnTo>
                    <a:lnTo>
                      <a:pt x="71177" y="58130"/>
                    </a:lnTo>
                    <a:lnTo>
                      <a:pt x="70986" y="58476"/>
                    </a:lnTo>
                    <a:lnTo>
                      <a:pt x="70795" y="58814"/>
                    </a:lnTo>
                    <a:lnTo>
                      <a:pt x="70596" y="59153"/>
                    </a:lnTo>
                    <a:lnTo>
                      <a:pt x="70397" y="59491"/>
                    </a:lnTo>
                    <a:lnTo>
                      <a:pt x="70191" y="59822"/>
                    </a:lnTo>
                    <a:lnTo>
                      <a:pt x="69985" y="60153"/>
                    </a:lnTo>
                    <a:lnTo>
                      <a:pt x="69772" y="60477"/>
                    </a:lnTo>
                    <a:lnTo>
                      <a:pt x="69551" y="60801"/>
                    </a:lnTo>
                    <a:lnTo>
                      <a:pt x="69330" y="61125"/>
                    </a:lnTo>
                    <a:lnTo>
                      <a:pt x="69109" y="61441"/>
                    </a:lnTo>
                    <a:lnTo>
                      <a:pt x="68881" y="61758"/>
                    </a:lnTo>
                    <a:lnTo>
                      <a:pt x="68653" y="62074"/>
                    </a:lnTo>
                    <a:lnTo>
                      <a:pt x="68418" y="62383"/>
                    </a:lnTo>
                    <a:lnTo>
                      <a:pt x="68175" y="62692"/>
                    </a:lnTo>
                    <a:lnTo>
                      <a:pt x="67932" y="62994"/>
                    </a:lnTo>
                    <a:lnTo>
                      <a:pt x="67689" y="63296"/>
                    </a:lnTo>
                    <a:lnTo>
                      <a:pt x="67439" y="63597"/>
                    </a:lnTo>
                    <a:lnTo>
                      <a:pt x="67189" y="63892"/>
                    </a:lnTo>
                    <a:lnTo>
                      <a:pt x="66931" y="64186"/>
                    </a:lnTo>
                    <a:lnTo>
                      <a:pt x="66673" y="64473"/>
                    </a:lnTo>
                    <a:lnTo>
                      <a:pt x="66409" y="64760"/>
                    </a:lnTo>
                    <a:lnTo>
                      <a:pt x="66144" y="65040"/>
                    </a:lnTo>
                    <a:lnTo>
                      <a:pt x="65871" y="65319"/>
                    </a:lnTo>
                    <a:lnTo>
                      <a:pt x="65599" y="65599"/>
                    </a:lnTo>
                    <a:lnTo>
                      <a:pt x="65319" y="65871"/>
                    </a:lnTo>
                    <a:lnTo>
                      <a:pt x="65040" y="66144"/>
                    </a:lnTo>
                    <a:lnTo>
                      <a:pt x="64760" y="66409"/>
                    </a:lnTo>
                    <a:lnTo>
                      <a:pt x="64473" y="66674"/>
                    </a:lnTo>
                    <a:lnTo>
                      <a:pt x="64186" y="66931"/>
                    </a:lnTo>
                    <a:lnTo>
                      <a:pt x="63892" y="67189"/>
                    </a:lnTo>
                    <a:lnTo>
                      <a:pt x="63597" y="67439"/>
                    </a:lnTo>
                    <a:lnTo>
                      <a:pt x="63296" y="67689"/>
                    </a:lnTo>
                    <a:lnTo>
                      <a:pt x="62994" y="67932"/>
                    </a:lnTo>
                    <a:lnTo>
                      <a:pt x="62692" y="68175"/>
                    </a:lnTo>
                    <a:lnTo>
                      <a:pt x="62383" y="68418"/>
                    </a:lnTo>
                    <a:lnTo>
                      <a:pt x="62074" y="68653"/>
                    </a:lnTo>
                    <a:lnTo>
                      <a:pt x="61758" y="68881"/>
                    </a:lnTo>
                    <a:lnTo>
                      <a:pt x="61441" y="69109"/>
                    </a:lnTo>
                    <a:lnTo>
                      <a:pt x="61125" y="69330"/>
                    </a:lnTo>
                    <a:lnTo>
                      <a:pt x="60801" y="69551"/>
                    </a:lnTo>
                    <a:lnTo>
                      <a:pt x="60477" y="69772"/>
                    </a:lnTo>
                    <a:lnTo>
                      <a:pt x="60153" y="69985"/>
                    </a:lnTo>
                    <a:lnTo>
                      <a:pt x="59822" y="70191"/>
                    </a:lnTo>
                    <a:lnTo>
                      <a:pt x="59491" y="70397"/>
                    </a:lnTo>
                    <a:lnTo>
                      <a:pt x="59152" y="70596"/>
                    </a:lnTo>
                    <a:lnTo>
                      <a:pt x="58814" y="70795"/>
                    </a:lnTo>
                    <a:lnTo>
                      <a:pt x="58475" y="70986"/>
                    </a:lnTo>
                    <a:lnTo>
                      <a:pt x="58130" y="71177"/>
                    </a:lnTo>
                    <a:lnTo>
                      <a:pt x="57784" y="71361"/>
                    </a:lnTo>
                    <a:lnTo>
                      <a:pt x="57438" y="71545"/>
                    </a:lnTo>
                    <a:lnTo>
                      <a:pt x="57085" y="71722"/>
                    </a:lnTo>
                    <a:lnTo>
                      <a:pt x="56739" y="71891"/>
                    </a:lnTo>
                    <a:lnTo>
                      <a:pt x="56378" y="72060"/>
                    </a:lnTo>
                    <a:lnTo>
                      <a:pt x="56025" y="72222"/>
                    </a:lnTo>
                    <a:lnTo>
                      <a:pt x="55664" y="72384"/>
                    </a:lnTo>
                    <a:lnTo>
                      <a:pt x="55304" y="72539"/>
                    </a:lnTo>
                    <a:lnTo>
                      <a:pt x="54936" y="72693"/>
                    </a:lnTo>
                    <a:lnTo>
                      <a:pt x="54568" y="72840"/>
                    </a:lnTo>
                    <a:lnTo>
                      <a:pt x="54200" y="72980"/>
                    </a:lnTo>
                    <a:lnTo>
                      <a:pt x="53832" y="73120"/>
                    </a:lnTo>
                    <a:lnTo>
                      <a:pt x="53457" y="73253"/>
                    </a:lnTo>
                    <a:lnTo>
                      <a:pt x="53081" y="73385"/>
                    </a:lnTo>
                    <a:lnTo>
                      <a:pt x="52706" y="73510"/>
                    </a:lnTo>
                    <a:lnTo>
                      <a:pt x="52323" y="73628"/>
                    </a:lnTo>
                    <a:lnTo>
                      <a:pt x="51941" y="73746"/>
                    </a:lnTo>
                    <a:lnTo>
                      <a:pt x="51558" y="73856"/>
                    </a:lnTo>
                    <a:lnTo>
                      <a:pt x="51175" y="73966"/>
                    </a:lnTo>
                    <a:lnTo>
                      <a:pt x="50785" y="74069"/>
                    </a:lnTo>
                    <a:lnTo>
                      <a:pt x="50395" y="74165"/>
                    </a:lnTo>
                    <a:lnTo>
                      <a:pt x="50005" y="74253"/>
                    </a:lnTo>
                    <a:lnTo>
                      <a:pt x="49615" y="74342"/>
                    </a:lnTo>
                    <a:lnTo>
                      <a:pt x="49218" y="74430"/>
                    </a:lnTo>
                    <a:lnTo>
                      <a:pt x="48820" y="74504"/>
                    </a:lnTo>
                    <a:lnTo>
                      <a:pt x="48423" y="74577"/>
                    </a:lnTo>
                    <a:lnTo>
                      <a:pt x="48026" y="74651"/>
                    </a:lnTo>
                    <a:lnTo>
                      <a:pt x="47621" y="74710"/>
                    </a:lnTo>
                    <a:lnTo>
                      <a:pt x="47223" y="74769"/>
                    </a:lnTo>
                    <a:lnTo>
                      <a:pt x="46819" y="74827"/>
                    </a:lnTo>
                    <a:lnTo>
                      <a:pt x="46414" y="74872"/>
                    </a:lnTo>
                    <a:lnTo>
                      <a:pt x="46002" y="74916"/>
                    </a:lnTo>
                    <a:lnTo>
                      <a:pt x="45597" y="74960"/>
                    </a:lnTo>
                    <a:lnTo>
                      <a:pt x="45185" y="74989"/>
                    </a:lnTo>
                    <a:lnTo>
                      <a:pt x="44773" y="75019"/>
                    </a:lnTo>
                    <a:lnTo>
                      <a:pt x="44361" y="75041"/>
                    </a:lnTo>
                    <a:lnTo>
                      <a:pt x="43941" y="75063"/>
                    </a:lnTo>
                    <a:lnTo>
                      <a:pt x="43529" y="75078"/>
                    </a:lnTo>
                    <a:lnTo>
                      <a:pt x="43110" y="75085"/>
                    </a:lnTo>
                    <a:lnTo>
                      <a:pt x="42271" y="75085"/>
                    </a:lnTo>
                    <a:lnTo>
                      <a:pt x="41851" y="75078"/>
                    </a:lnTo>
                    <a:lnTo>
                      <a:pt x="41439" y="75063"/>
                    </a:lnTo>
                    <a:lnTo>
                      <a:pt x="41027" y="75041"/>
                    </a:lnTo>
                    <a:lnTo>
                      <a:pt x="40608" y="75019"/>
                    </a:lnTo>
                    <a:lnTo>
                      <a:pt x="40196" y="74989"/>
                    </a:lnTo>
                    <a:lnTo>
                      <a:pt x="39791" y="74960"/>
                    </a:lnTo>
                    <a:lnTo>
                      <a:pt x="39379" y="74916"/>
                    </a:lnTo>
                    <a:lnTo>
                      <a:pt x="38974" y="74872"/>
                    </a:lnTo>
                    <a:lnTo>
                      <a:pt x="38562" y="74827"/>
                    </a:lnTo>
                    <a:lnTo>
                      <a:pt x="38157" y="74769"/>
                    </a:lnTo>
                    <a:lnTo>
                      <a:pt x="37760" y="74710"/>
                    </a:lnTo>
                    <a:lnTo>
                      <a:pt x="37355" y="74651"/>
                    </a:lnTo>
                    <a:lnTo>
                      <a:pt x="36958" y="74577"/>
                    </a:lnTo>
                    <a:lnTo>
                      <a:pt x="36560" y="74504"/>
                    </a:lnTo>
                    <a:lnTo>
                      <a:pt x="36163" y="74430"/>
                    </a:lnTo>
                    <a:lnTo>
                      <a:pt x="35765" y="74342"/>
                    </a:lnTo>
                    <a:lnTo>
                      <a:pt x="35375" y="74253"/>
                    </a:lnTo>
                    <a:lnTo>
                      <a:pt x="34985" y="74165"/>
                    </a:lnTo>
                    <a:lnTo>
                      <a:pt x="34595" y="74069"/>
                    </a:lnTo>
                    <a:lnTo>
                      <a:pt x="34205" y="73966"/>
                    </a:lnTo>
                    <a:lnTo>
                      <a:pt x="33823" y="73856"/>
                    </a:lnTo>
                    <a:lnTo>
                      <a:pt x="33440" y="73746"/>
                    </a:lnTo>
                    <a:lnTo>
                      <a:pt x="33057" y="73628"/>
                    </a:lnTo>
                    <a:lnTo>
                      <a:pt x="32682" y="73510"/>
                    </a:lnTo>
                    <a:lnTo>
                      <a:pt x="32299" y="73385"/>
                    </a:lnTo>
                    <a:lnTo>
                      <a:pt x="31924" y="73253"/>
                    </a:lnTo>
                    <a:lnTo>
                      <a:pt x="31556" y="73120"/>
                    </a:lnTo>
                    <a:lnTo>
                      <a:pt x="31181" y="72980"/>
                    </a:lnTo>
                    <a:lnTo>
                      <a:pt x="30813" y="72840"/>
                    </a:lnTo>
                    <a:lnTo>
                      <a:pt x="30445" y="72693"/>
                    </a:lnTo>
                    <a:lnTo>
                      <a:pt x="30084" y="72539"/>
                    </a:lnTo>
                    <a:lnTo>
                      <a:pt x="29716" y="72384"/>
                    </a:lnTo>
                    <a:lnTo>
                      <a:pt x="29356" y="72222"/>
                    </a:lnTo>
                    <a:lnTo>
                      <a:pt x="29002" y="72060"/>
                    </a:lnTo>
                    <a:lnTo>
                      <a:pt x="28649" y="71891"/>
                    </a:lnTo>
                    <a:lnTo>
                      <a:pt x="28296" y="71722"/>
                    </a:lnTo>
                    <a:lnTo>
                      <a:pt x="27943" y="71545"/>
                    </a:lnTo>
                    <a:lnTo>
                      <a:pt x="27597" y="71361"/>
                    </a:lnTo>
                    <a:lnTo>
                      <a:pt x="27251" y="71177"/>
                    </a:lnTo>
                    <a:lnTo>
                      <a:pt x="26905" y="70986"/>
                    </a:lnTo>
                    <a:lnTo>
                      <a:pt x="26567" y="70795"/>
                    </a:lnTo>
                    <a:lnTo>
                      <a:pt x="26228" y="70596"/>
                    </a:lnTo>
                    <a:lnTo>
                      <a:pt x="25890" y="70397"/>
                    </a:lnTo>
                    <a:lnTo>
                      <a:pt x="25558" y="70191"/>
                    </a:lnTo>
                    <a:lnTo>
                      <a:pt x="25227" y="69985"/>
                    </a:lnTo>
                    <a:lnTo>
                      <a:pt x="24903" y="69772"/>
                    </a:lnTo>
                    <a:lnTo>
                      <a:pt x="24580" y="69551"/>
                    </a:lnTo>
                    <a:lnTo>
                      <a:pt x="24256" y="69330"/>
                    </a:lnTo>
                    <a:lnTo>
                      <a:pt x="23939" y="69109"/>
                    </a:lnTo>
                    <a:lnTo>
                      <a:pt x="23623" y="68881"/>
                    </a:lnTo>
                    <a:lnTo>
                      <a:pt x="23306" y="68653"/>
                    </a:lnTo>
                    <a:lnTo>
                      <a:pt x="22997" y="68418"/>
                    </a:lnTo>
                    <a:lnTo>
                      <a:pt x="22688" y="68175"/>
                    </a:lnTo>
                    <a:lnTo>
                      <a:pt x="22387" y="67932"/>
                    </a:lnTo>
                    <a:lnTo>
                      <a:pt x="22085" y="67689"/>
                    </a:lnTo>
                    <a:lnTo>
                      <a:pt x="21783" y="67439"/>
                    </a:lnTo>
                    <a:lnTo>
                      <a:pt x="21489" y="67189"/>
                    </a:lnTo>
                    <a:lnTo>
                      <a:pt x="21202" y="66931"/>
                    </a:lnTo>
                    <a:lnTo>
                      <a:pt x="20907" y="66674"/>
                    </a:lnTo>
                    <a:lnTo>
                      <a:pt x="20620" y="66409"/>
                    </a:lnTo>
                    <a:lnTo>
                      <a:pt x="20341" y="66144"/>
                    </a:lnTo>
                    <a:lnTo>
                      <a:pt x="20061" y="65871"/>
                    </a:lnTo>
                    <a:lnTo>
                      <a:pt x="19781" y="65599"/>
                    </a:lnTo>
                    <a:lnTo>
                      <a:pt x="19509" y="65319"/>
                    </a:lnTo>
                    <a:lnTo>
                      <a:pt x="19244" y="65040"/>
                    </a:lnTo>
                    <a:lnTo>
                      <a:pt x="18972" y="64760"/>
                    </a:lnTo>
                    <a:lnTo>
                      <a:pt x="18714" y="64473"/>
                    </a:lnTo>
                    <a:lnTo>
                      <a:pt x="18449" y="64186"/>
                    </a:lnTo>
                    <a:lnTo>
                      <a:pt x="18192" y="63892"/>
                    </a:lnTo>
                    <a:lnTo>
                      <a:pt x="17942" y="63597"/>
                    </a:lnTo>
                    <a:lnTo>
                      <a:pt x="17692" y="63296"/>
                    </a:lnTo>
                    <a:lnTo>
                      <a:pt x="17449" y="62994"/>
                    </a:lnTo>
                    <a:lnTo>
                      <a:pt x="17206" y="62692"/>
                    </a:lnTo>
                    <a:lnTo>
                      <a:pt x="16963" y="62383"/>
                    </a:lnTo>
                    <a:lnTo>
                      <a:pt x="16735" y="62074"/>
                    </a:lnTo>
                    <a:lnTo>
                      <a:pt x="16499" y="61758"/>
                    </a:lnTo>
                    <a:lnTo>
                      <a:pt x="16271" y="61441"/>
                    </a:lnTo>
                    <a:lnTo>
                      <a:pt x="16050" y="61125"/>
                    </a:lnTo>
                    <a:lnTo>
                      <a:pt x="15830" y="60801"/>
                    </a:lnTo>
                    <a:lnTo>
                      <a:pt x="15609" y="60477"/>
                    </a:lnTo>
                    <a:lnTo>
                      <a:pt x="15403" y="60153"/>
                    </a:lnTo>
                    <a:lnTo>
                      <a:pt x="15189" y="59822"/>
                    </a:lnTo>
                    <a:lnTo>
                      <a:pt x="14983" y="59491"/>
                    </a:lnTo>
                    <a:lnTo>
                      <a:pt x="14785" y="59153"/>
                    </a:lnTo>
                    <a:lnTo>
                      <a:pt x="14586" y="58814"/>
                    </a:lnTo>
                    <a:lnTo>
                      <a:pt x="14395" y="58476"/>
                    </a:lnTo>
                    <a:lnTo>
                      <a:pt x="14203" y="58130"/>
                    </a:lnTo>
                    <a:lnTo>
                      <a:pt x="14019" y="57784"/>
                    </a:lnTo>
                    <a:lnTo>
                      <a:pt x="13843" y="57438"/>
                    </a:lnTo>
                    <a:lnTo>
                      <a:pt x="13666" y="57092"/>
                    </a:lnTo>
                    <a:lnTo>
                      <a:pt x="13489" y="56739"/>
                    </a:lnTo>
                    <a:lnTo>
                      <a:pt x="13320" y="56378"/>
                    </a:lnTo>
                    <a:lnTo>
                      <a:pt x="13158" y="56025"/>
                    </a:lnTo>
                    <a:lnTo>
                      <a:pt x="12996" y="55664"/>
                    </a:lnTo>
                    <a:lnTo>
                      <a:pt x="12842" y="55304"/>
                    </a:lnTo>
                    <a:lnTo>
                      <a:pt x="12687" y="54936"/>
                    </a:lnTo>
                    <a:lnTo>
                      <a:pt x="12540" y="54568"/>
                    </a:lnTo>
                    <a:lnTo>
                      <a:pt x="12400" y="54200"/>
                    </a:lnTo>
                    <a:lnTo>
                      <a:pt x="12261" y="53832"/>
                    </a:lnTo>
                    <a:lnTo>
                      <a:pt x="12128" y="53457"/>
                    </a:lnTo>
                    <a:lnTo>
                      <a:pt x="11996" y="53081"/>
                    </a:lnTo>
                    <a:lnTo>
                      <a:pt x="11870" y="52706"/>
                    </a:lnTo>
                    <a:lnTo>
                      <a:pt x="11753" y="52323"/>
                    </a:lnTo>
                    <a:lnTo>
                      <a:pt x="11635" y="51941"/>
                    </a:lnTo>
                    <a:lnTo>
                      <a:pt x="11525" y="51558"/>
                    </a:lnTo>
                    <a:lnTo>
                      <a:pt x="11414" y="51175"/>
                    </a:lnTo>
                    <a:lnTo>
                      <a:pt x="11319" y="50785"/>
                    </a:lnTo>
                    <a:lnTo>
                      <a:pt x="11216" y="50395"/>
                    </a:lnTo>
                    <a:lnTo>
                      <a:pt x="11127" y="50005"/>
                    </a:lnTo>
                    <a:lnTo>
                      <a:pt x="11039" y="49615"/>
                    </a:lnTo>
                    <a:lnTo>
                      <a:pt x="10951" y="49218"/>
                    </a:lnTo>
                    <a:lnTo>
                      <a:pt x="10877" y="48820"/>
                    </a:lnTo>
                    <a:lnTo>
                      <a:pt x="10803" y="48423"/>
                    </a:lnTo>
                    <a:lnTo>
                      <a:pt x="10730" y="48026"/>
                    </a:lnTo>
                    <a:lnTo>
                      <a:pt x="10671" y="47628"/>
                    </a:lnTo>
                    <a:lnTo>
                      <a:pt x="10612" y="47223"/>
                    </a:lnTo>
                    <a:lnTo>
                      <a:pt x="10553" y="46819"/>
                    </a:lnTo>
                    <a:lnTo>
                      <a:pt x="10509" y="46414"/>
                    </a:lnTo>
                    <a:lnTo>
                      <a:pt x="10465" y="46002"/>
                    </a:lnTo>
                    <a:lnTo>
                      <a:pt x="10421" y="45597"/>
                    </a:lnTo>
                    <a:lnTo>
                      <a:pt x="10391" y="45185"/>
                    </a:lnTo>
                    <a:lnTo>
                      <a:pt x="10362" y="44773"/>
                    </a:lnTo>
                    <a:lnTo>
                      <a:pt x="10340" y="44361"/>
                    </a:lnTo>
                    <a:lnTo>
                      <a:pt x="10318" y="43941"/>
                    </a:lnTo>
                    <a:lnTo>
                      <a:pt x="10303" y="43529"/>
                    </a:lnTo>
                    <a:lnTo>
                      <a:pt x="10296" y="43110"/>
                    </a:lnTo>
                    <a:lnTo>
                      <a:pt x="10296" y="42690"/>
                    </a:lnTo>
                    <a:lnTo>
                      <a:pt x="10296" y="42271"/>
                    </a:lnTo>
                    <a:lnTo>
                      <a:pt x="10303" y="41859"/>
                    </a:lnTo>
                    <a:lnTo>
                      <a:pt x="10318" y="41439"/>
                    </a:lnTo>
                    <a:lnTo>
                      <a:pt x="10340" y="41027"/>
                    </a:lnTo>
                    <a:lnTo>
                      <a:pt x="10362" y="40608"/>
                    </a:lnTo>
                    <a:lnTo>
                      <a:pt x="10391" y="40196"/>
                    </a:lnTo>
                    <a:lnTo>
                      <a:pt x="10421" y="39791"/>
                    </a:lnTo>
                    <a:lnTo>
                      <a:pt x="10465" y="39379"/>
                    </a:lnTo>
                    <a:lnTo>
                      <a:pt x="10509" y="38974"/>
                    </a:lnTo>
                    <a:lnTo>
                      <a:pt x="10553" y="38562"/>
                    </a:lnTo>
                    <a:lnTo>
                      <a:pt x="10612" y="38157"/>
                    </a:lnTo>
                    <a:lnTo>
                      <a:pt x="10671" y="37760"/>
                    </a:lnTo>
                    <a:lnTo>
                      <a:pt x="10730" y="37355"/>
                    </a:lnTo>
                    <a:lnTo>
                      <a:pt x="10803" y="36958"/>
                    </a:lnTo>
                    <a:lnTo>
                      <a:pt x="10877" y="36560"/>
                    </a:lnTo>
                    <a:lnTo>
                      <a:pt x="10951" y="36163"/>
                    </a:lnTo>
                    <a:lnTo>
                      <a:pt x="11039" y="35765"/>
                    </a:lnTo>
                    <a:lnTo>
                      <a:pt x="11127" y="35375"/>
                    </a:lnTo>
                    <a:lnTo>
                      <a:pt x="11216" y="34985"/>
                    </a:lnTo>
                    <a:lnTo>
                      <a:pt x="11319" y="34595"/>
                    </a:lnTo>
                    <a:lnTo>
                      <a:pt x="11414" y="34205"/>
                    </a:lnTo>
                    <a:lnTo>
                      <a:pt x="11525" y="33823"/>
                    </a:lnTo>
                    <a:lnTo>
                      <a:pt x="11635" y="33440"/>
                    </a:lnTo>
                    <a:lnTo>
                      <a:pt x="11753" y="33057"/>
                    </a:lnTo>
                    <a:lnTo>
                      <a:pt x="11870" y="32682"/>
                    </a:lnTo>
                    <a:lnTo>
                      <a:pt x="11996" y="32299"/>
                    </a:lnTo>
                    <a:lnTo>
                      <a:pt x="12128" y="31924"/>
                    </a:lnTo>
                    <a:lnTo>
                      <a:pt x="12261" y="31556"/>
                    </a:lnTo>
                    <a:lnTo>
                      <a:pt x="12400" y="31181"/>
                    </a:lnTo>
                    <a:lnTo>
                      <a:pt x="12540" y="30813"/>
                    </a:lnTo>
                    <a:lnTo>
                      <a:pt x="12687" y="30445"/>
                    </a:lnTo>
                    <a:lnTo>
                      <a:pt x="12842" y="30084"/>
                    </a:lnTo>
                    <a:lnTo>
                      <a:pt x="12996" y="29716"/>
                    </a:lnTo>
                    <a:lnTo>
                      <a:pt x="13158" y="29363"/>
                    </a:lnTo>
                    <a:lnTo>
                      <a:pt x="13320" y="29002"/>
                    </a:lnTo>
                    <a:lnTo>
                      <a:pt x="13489" y="28649"/>
                    </a:lnTo>
                    <a:lnTo>
                      <a:pt x="13666" y="28296"/>
                    </a:lnTo>
                    <a:lnTo>
                      <a:pt x="13843" y="27943"/>
                    </a:lnTo>
                    <a:lnTo>
                      <a:pt x="14019" y="27597"/>
                    </a:lnTo>
                    <a:lnTo>
                      <a:pt x="14203" y="27251"/>
                    </a:lnTo>
                    <a:lnTo>
                      <a:pt x="14395" y="26905"/>
                    </a:lnTo>
                    <a:lnTo>
                      <a:pt x="14586" y="26567"/>
                    </a:lnTo>
                    <a:lnTo>
                      <a:pt x="14785" y="26228"/>
                    </a:lnTo>
                    <a:lnTo>
                      <a:pt x="14983" y="25889"/>
                    </a:lnTo>
                    <a:lnTo>
                      <a:pt x="15189" y="25558"/>
                    </a:lnTo>
                    <a:lnTo>
                      <a:pt x="15403" y="25227"/>
                    </a:lnTo>
                    <a:lnTo>
                      <a:pt x="15609" y="24903"/>
                    </a:lnTo>
                    <a:lnTo>
                      <a:pt x="15830" y="24580"/>
                    </a:lnTo>
                    <a:lnTo>
                      <a:pt x="16050" y="24256"/>
                    </a:lnTo>
                    <a:lnTo>
                      <a:pt x="16271" y="23939"/>
                    </a:lnTo>
                    <a:lnTo>
                      <a:pt x="16499" y="23623"/>
                    </a:lnTo>
                    <a:lnTo>
                      <a:pt x="16735" y="23306"/>
                    </a:lnTo>
                    <a:lnTo>
                      <a:pt x="16963" y="22997"/>
                    </a:lnTo>
                    <a:lnTo>
                      <a:pt x="17206" y="22688"/>
                    </a:lnTo>
                    <a:lnTo>
                      <a:pt x="17449" y="22387"/>
                    </a:lnTo>
                    <a:lnTo>
                      <a:pt x="17692" y="22085"/>
                    </a:lnTo>
                    <a:lnTo>
                      <a:pt x="17942" y="21783"/>
                    </a:lnTo>
                    <a:lnTo>
                      <a:pt x="18192" y="21489"/>
                    </a:lnTo>
                    <a:lnTo>
                      <a:pt x="18449" y="21202"/>
                    </a:lnTo>
                    <a:lnTo>
                      <a:pt x="18714" y="20907"/>
                    </a:lnTo>
                    <a:lnTo>
                      <a:pt x="18972" y="20620"/>
                    </a:lnTo>
                    <a:lnTo>
                      <a:pt x="19244" y="20341"/>
                    </a:lnTo>
                    <a:lnTo>
                      <a:pt x="19509" y="20061"/>
                    </a:lnTo>
                    <a:lnTo>
                      <a:pt x="19781" y="19781"/>
                    </a:lnTo>
                    <a:lnTo>
                      <a:pt x="20061" y="19509"/>
                    </a:lnTo>
                    <a:lnTo>
                      <a:pt x="20341" y="19244"/>
                    </a:lnTo>
                    <a:lnTo>
                      <a:pt x="20620" y="18972"/>
                    </a:lnTo>
                    <a:lnTo>
                      <a:pt x="20907" y="18714"/>
                    </a:lnTo>
                    <a:lnTo>
                      <a:pt x="21202" y="18449"/>
                    </a:lnTo>
                    <a:lnTo>
                      <a:pt x="21489" y="18199"/>
                    </a:lnTo>
                    <a:lnTo>
                      <a:pt x="21783" y="17942"/>
                    </a:lnTo>
                    <a:lnTo>
                      <a:pt x="22085" y="17691"/>
                    </a:lnTo>
                    <a:lnTo>
                      <a:pt x="22387" y="17449"/>
                    </a:lnTo>
                    <a:lnTo>
                      <a:pt x="22688" y="17206"/>
                    </a:lnTo>
                    <a:lnTo>
                      <a:pt x="22997" y="16970"/>
                    </a:lnTo>
                    <a:lnTo>
                      <a:pt x="23306" y="16735"/>
                    </a:lnTo>
                    <a:lnTo>
                      <a:pt x="23623" y="16499"/>
                    </a:lnTo>
                    <a:lnTo>
                      <a:pt x="23939" y="16271"/>
                    </a:lnTo>
                    <a:lnTo>
                      <a:pt x="24256" y="16050"/>
                    </a:lnTo>
                    <a:lnTo>
                      <a:pt x="24580" y="15830"/>
                    </a:lnTo>
                    <a:lnTo>
                      <a:pt x="24903" y="15609"/>
                    </a:lnTo>
                    <a:lnTo>
                      <a:pt x="25227" y="15403"/>
                    </a:lnTo>
                    <a:lnTo>
                      <a:pt x="25558" y="15189"/>
                    </a:lnTo>
                    <a:lnTo>
                      <a:pt x="25890" y="14983"/>
                    </a:lnTo>
                    <a:lnTo>
                      <a:pt x="26228" y="14785"/>
                    </a:lnTo>
                    <a:lnTo>
                      <a:pt x="26567" y="14586"/>
                    </a:lnTo>
                    <a:lnTo>
                      <a:pt x="26905" y="14395"/>
                    </a:lnTo>
                    <a:lnTo>
                      <a:pt x="27251" y="14203"/>
                    </a:lnTo>
                    <a:lnTo>
                      <a:pt x="27597" y="14019"/>
                    </a:lnTo>
                    <a:lnTo>
                      <a:pt x="27943" y="13843"/>
                    </a:lnTo>
                    <a:lnTo>
                      <a:pt x="28296" y="13666"/>
                    </a:lnTo>
                    <a:lnTo>
                      <a:pt x="28649" y="13489"/>
                    </a:lnTo>
                    <a:lnTo>
                      <a:pt x="29002" y="13320"/>
                    </a:lnTo>
                    <a:lnTo>
                      <a:pt x="29356" y="13158"/>
                    </a:lnTo>
                    <a:lnTo>
                      <a:pt x="29716" y="12996"/>
                    </a:lnTo>
                    <a:lnTo>
                      <a:pt x="30084" y="12842"/>
                    </a:lnTo>
                    <a:lnTo>
                      <a:pt x="30445" y="12687"/>
                    </a:lnTo>
                    <a:lnTo>
                      <a:pt x="30813" y="12540"/>
                    </a:lnTo>
                    <a:lnTo>
                      <a:pt x="31181" y="12400"/>
                    </a:lnTo>
                    <a:lnTo>
                      <a:pt x="31556" y="12260"/>
                    </a:lnTo>
                    <a:lnTo>
                      <a:pt x="31924" y="12128"/>
                    </a:lnTo>
                    <a:lnTo>
                      <a:pt x="32299" y="11996"/>
                    </a:lnTo>
                    <a:lnTo>
                      <a:pt x="32682" y="11870"/>
                    </a:lnTo>
                    <a:lnTo>
                      <a:pt x="33057" y="11753"/>
                    </a:lnTo>
                    <a:lnTo>
                      <a:pt x="33440" y="11635"/>
                    </a:lnTo>
                    <a:lnTo>
                      <a:pt x="33823" y="11525"/>
                    </a:lnTo>
                    <a:lnTo>
                      <a:pt x="34205" y="11422"/>
                    </a:lnTo>
                    <a:lnTo>
                      <a:pt x="34595" y="11318"/>
                    </a:lnTo>
                    <a:lnTo>
                      <a:pt x="34985" y="11215"/>
                    </a:lnTo>
                    <a:lnTo>
                      <a:pt x="35375" y="11127"/>
                    </a:lnTo>
                    <a:lnTo>
                      <a:pt x="35765" y="11039"/>
                    </a:lnTo>
                    <a:lnTo>
                      <a:pt x="36163" y="10958"/>
                    </a:lnTo>
                    <a:lnTo>
                      <a:pt x="36560" y="10877"/>
                    </a:lnTo>
                    <a:lnTo>
                      <a:pt x="36958" y="10803"/>
                    </a:lnTo>
                    <a:lnTo>
                      <a:pt x="37355" y="10730"/>
                    </a:lnTo>
                    <a:lnTo>
                      <a:pt x="37760" y="10671"/>
                    </a:lnTo>
                    <a:lnTo>
                      <a:pt x="38157" y="10612"/>
                    </a:lnTo>
                    <a:lnTo>
                      <a:pt x="38562" y="10553"/>
                    </a:lnTo>
                    <a:lnTo>
                      <a:pt x="38974" y="10509"/>
                    </a:lnTo>
                    <a:lnTo>
                      <a:pt x="39379" y="10465"/>
                    </a:lnTo>
                    <a:lnTo>
                      <a:pt x="39791" y="10428"/>
                    </a:lnTo>
                    <a:lnTo>
                      <a:pt x="40196" y="10391"/>
                    </a:lnTo>
                    <a:lnTo>
                      <a:pt x="40608" y="10362"/>
                    </a:lnTo>
                    <a:lnTo>
                      <a:pt x="41027" y="10340"/>
                    </a:lnTo>
                    <a:lnTo>
                      <a:pt x="41439" y="10318"/>
                    </a:lnTo>
                    <a:lnTo>
                      <a:pt x="41851" y="10310"/>
                    </a:lnTo>
                    <a:lnTo>
                      <a:pt x="42271" y="10296"/>
                    </a:lnTo>
                    <a:close/>
                    <a:moveTo>
                      <a:pt x="42138" y="0"/>
                    </a:moveTo>
                    <a:lnTo>
                      <a:pt x="41586" y="15"/>
                    </a:lnTo>
                    <a:lnTo>
                      <a:pt x="41042" y="30"/>
                    </a:lnTo>
                    <a:lnTo>
                      <a:pt x="40497" y="52"/>
                    </a:lnTo>
                    <a:lnTo>
                      <a:pt x="39953" y="89"/>
                    </a:lnTo>
                    <a:lnTo>
                      <a:pt x="39408" y="125"/>
                    </a:lnTo>
                    <a:lnTo>
                      <a:pt x="38864" y="169"/>
                    </a:lnTo>
                    <a:lnTo>
                      <a:pt x="38326" y="221"/>
                    </a:lnTo>
                    <a:lnTo>
                      <a:pt x="37789" y="280"/>
                    </a:lnTo>
                    <a:lnTo>
                      <a:pt x="37252" y="339"/>
                    </a:lnTo>
                    <a:lnTo>
                      <a:pt x="36722" y="412"/>
                    </a:lnTo>
                    <a:lnTo>
                      <a:pt x="36192" y="493"/>
                    </a:lnTo>
                    <a:lnTo>
                      <a:pt x="35662" y="574"/>
                    </a:lnTo>
                    <a:lnTo>
                      <a:pt x="35132" y="663"/>
                    </a:lnTo>
                    <a:lnTo>
                      <a:pt x="34610" y="766"/>
                    </a:lnTo>
                    <a:lnTo>
                      <a:pt x="34087" y="869"/>
                    </a:lnTo>
                    <a:lnTo>
                      <a:pt x="33565" y="979"/>
                    </a:lnTo>
                    <a:lnTo>
                      <a:pt x="33050" y="1089"/>
                    </a:lnTo>
                    <a:lnTo>
                      <a:pt x="32535" y="1214"/>
                    </a:lnTo>
                    <a:lnTo>
                      <a:pt x="32020" y="1340"/>
                    </a:lnTo>
                    <a:lnTo>
                      <a:pt x="31512" y="1479"/>
                    </a:lnTo>
                    <a:lnTo>
                      <a:pt x="31004" y="1619"/>
                    </a:lnTo>
                    <a:lnTo>
                      <a:pt x="30496" y="1766"/>
                    </a:lnTo>
                    <a:lnTo>
                      <a:pt x="29996" y="1921"/>
                    </a:lnTo>
                    <a:lnTo>
                      <a:pt x="29495" y="2075"/>
                    </a:lnTo>
                    <a:lnTo>
                      <a:pt x="28995" y="2245"/>
                    </a:lnTo>
                    <a:lnTo>
                      <a:pt x="28502" y="2414"/>
                    </a:lnTo>
                    <a:lnTo>
                      <a:pt x="28009" y="2591"/>
                    </a:lnTo>
                    <a:lnTo>
                      <a:pt x="27523" y="2775"/>
                    </a:lnTo>
                    <a:lnTo>
                      <a:pt x="27038" y="2959"/>
                    </a:lnTo>
                    <a:lnTo>
                      <a:pt x="26552" y="3157"/>
                    </a:lnTo>
                    <a:lnTo>
                      <a:pt x="26073" y="3356"/>
                    </a:lnTo>
                    <a:lnTo>
                      <a:pt x="25595" y="3562"/>
                    </a:lnTo>
                    <a:lnTo>
                      <a:pt x="25124" y="3768"/>
                    </a:lnTo>
                    <a:lnTo>
                      <a:pt x="24653" y="3989"/>
                    </a:lnTo>
                    <a:lnTo>
                      <a:pt x="24182" y="4210"/>
                    </a:lnTo>
                    <a:lnTo>
                      <a:pt x="23719" y="4438"/>
                    </a:lnTo>
                    <a:lnTo>
                      <a:pt x="23255" y="4666"/>
                    </a:lnTo>
                    <a:lnTo>
                      <a:pt x="22799" y="4909"/>
                    </a:lnTo>
                    <a:lnTo>
                      <a:pt x="22342" y="5152"/>
                    </a:lnTo>
                    <a:lnTo>
                      <a:pt x="21886" y="5402"/>
                    </a:lnTo>
                    <a:lnTo>
                      <a:pt x="21437" y="5652"/>
                    </a:lnTo>
                    <a:lnTo>
                      <a:pt x="20996" y="5917"/>
                    </a:lnTo>
                    <a:lnTo>
                      <a:pt x="20554" y="6182"/>
                    </a:lnTo>
                    <a:lnTo>
                      <a:pt x="20113" y="6447"/>
                    </a:lnTo>
                    <a:lnTo>
                      <a:pt x="19678" y="6726"/>
                    </a:lnTo>
                    <a:lnTo>
                      <a:pt x="19252" y="7006"/>
                    </a:lnTo>
                    <a:lnTo>
                      <a:pt x="18817" y="7293"/>
                    </a:lnTo>
                    <a:lnTo>
                      <a:pt x="18398" y="7580"/>
                    </a:lnTo>
                    <a:lnTo>
                      <a:pt x="17979" y="7874"/>
                    </a:lnTo>
                    <a:lnTo>
                      <a:pt x="17559" y="8176"/>
                    </a:lnTo>
                    <a:lnTo>
                      <a:pt x="17147" y="8478"/>
                    </a:lnTo>
                    <a:lnTo>
                      <a:pt x="16735" y="8787"/>
                    </a:lnTo>
                    <a:lnTo>
                      <a:pt x="16330" y="9103"/>
                    </a:lnTo>
                    <a:lnTo>
                      <a:pt x="15933" y="9420"/>
                    </a:lnTo>
                    <a:lnTo>
                      <a:pt x="15535" y="9751"/>
                    </a:lnTo>
                    <a:lnTo>
                      <a:pt x="15138" y="10075"/>
                    </a:lnTo>
                    <a:lnTo>
                      <a:pt x="14755" y="10406"/>
                    </a:lnTo>
                    <a:lnTo>
                      <a:pt x="14365" y="10744"/>
                    </a:lnTo>
                    <a:lnTo>
                      <a:pt x="13983" y="11090"/>
                    </a:lnTo>
                    <a:lnTo>
                      <a:pt x="13607" y="11436"/>
                    </a:lnTo>
                    <a:lnTo>
                      <a:pt x="13232" y="11789"/>
                    </a:lnTo>
                    <a:lnTo>
                      <a:pt x="12864" y="12143"/>
                    </a:lnTo>
                    <a:lnTo>
                      <a:pt x="12503" y="12503"/>
                    </a:lnTo>
                    <a:lnTo>
                      <a:pt x="12143" y="12864"/>
                    </a:lnTo>
                    <a:lnTo>
                      <a:pt x="11790" y="13239"/>
                    </a:lnTo>
                    <a:lnTo>
                      <a:pt x="11436" y="13607"/>
                    </a:lnTo>
                    <a:lnTo>
                      <a:pt x="11090" y="13982"/>
                    </a:lnTo>
                    <a:lnTo>
                      <a:pt x="10745" y="14365"/>
                    </a:lnTo>
                    <a:lnTo>
                      <a:pt x="10406" y="14755"/>
                    </a:lnTo>
                    <a:lnTo>
                      <a:pt x="10075" y="15138"/>
                    </a:lnTo>
                    <a:lnTo>
                      <a:pt x="9744" y="15535"/>
                    </a:lnTo>
                    <a:lnTo>
                      <a:pt x="9420" y="15933"/>
                    </a:lnTo>
                    <a:lnTo>
                      <a:pt x="9103" y="16330"/>
                    </a:lnTo>
                    <a:lnTo>
                      <a:pt x="8787" y="16742"/>
                    </a:lnTo>
                    <a:lnTo>
                      <a:pt x="8478" y="17147"/>
                    </a:lnTo>
                    <a:lnTo>
                      <a:pt x="8176" y="17559"/>
                    </a:lnTo>
                    <a:lnTo>
                      <a:pt x="7875" y="17978"/>
                    </a:lnTo>
                    <a:lnTo>
                      <a:pt x="7580" y="18398"/>
                    </a:lnTo>
                    <a:lnTo>
                      <a:pt x="7286" y="18825"/>
                    </a:lnTo>
                    <a:lnTo>
                      <a:pt x="7006" y="19252"/>
                    </a:lnTo>
                    <a:lnTo>
                      <a:pt x="6726" y="19678"/>
                    </a:lnTo>
                    <a:lnTo>
                      <a:pt x="6447" y="20113"/>
                    </a:lnTo>
                    <a:lnTo>
                      <a:pt x="6182" y="20554"/>
                    </a:lnTo>
                    <a:lnTo>
                      <a:pt x="5917" y="20996"/>
                    </a:lnTo>
                    <a:lnTo>
                      <a:pt x="5652" y="21437"/>
                    </a:lnTo>
                    <a:lnTo>
                      <a:pt x="5402" y="21886"/>
                    </a:lnTo>
                    <a:lnTo>
                      <a:pt x="5152" y="22342"/>
                    </a:lnTo>
                    <a:lnTo>
                      <a:pt x="4909" y="22799"/>
                    </a:lnTo>
                    <a:lnTo>
                      <a:pt x="4666" y="23255"/>
                    </a:lnTo>
                    <a:lnTo>
                      <a:pt x="4438" y="23719"/>
                    </a:lnTo>
                    <a:lnTo>
                      <a:pt x="4210" y="24182"/>
                    </a:lnTo>
                    <a:lnTo>
                      <a:pt x="3989" y="24653"/>
                    </a:lnTo>
                    <a:lnTo>
                      <a:pt x="3768" y="25124"/>
                    </a:lnTo>
                    <a:lnTo>
                      <a:pt x="3555" y="25595"/>
                    </a:lnTo>
                    <a:lnTo>
                      <a:pt x="3356" y="26073"/>
                    </a:lnTo>
                    <a:lnTo>
                      <a:pt x="3150" y="26552"/>
                    </a:lnTo>
                    <a:lnTo>
                      <a:pt x="2959" y="27037"/>
                    </a:lnTo>
                    <a:lnTo>
                      <a:pt x="2767" y="27523"/>
                    </a:lnTo>
                    <a:lnTo>
                      <a:pt x="2591" y="28009"/>
                    </a:lnTo>
                    <a:lnTo>
                      <a:pt x="2414" y="28502"/>
                    </a:lnTo>
                    <a:lnTo>
                      <a:pt x="2237" y="28995"/>
                    </a:lnTo>
                    <a:lnTo>
                      <a:pt x="2076" y="29495"/>
                    </a:lnTo>
                    <a:lnTo>
                      <a:pt x="1914" y="29996"/>
                    </a:lnTo>
                    <a:lnTo>
                      <a:pt x="1766" y="30496"/>
                    </a:lnTo>
                    <a:lnTo>
                      <a:pt x="1619" y="31004"/>
                    </a:lnTo>
                    <a:lnTo>
                      <a:pt x="1479" y="31512"/>
                    </a:lnTo>
                    <a:lnTo>
                      <a:pt x="1340" y="32020"/>
                    </a:lnTo>
                    <a:lnTo>
                      <a:pt x="1215" y="32535"/>
                    </a:lnTo>
                    <a:lnTo>
                      <a:pt x="1089" y="33050"/>
                    </a:lnTo>
                    <a:lnTo>
                      <a:pt x="972" y="33565"/>
                    </a:lnTo>
                    <a:lnTo>
                      <a:pt x="869" y="34087"/>
                    </a:lnTo>
                    <a:lnTo>
                      <a:pt x="758" y="34610"/>
                    </a:lnTo>
                    <a:lnTo>
                      <a:pt x="663" y="35132"/>
                    </a:lnTo>
                    <a:lnTo>
                      <a:pt x="574" y="35662"/>
                    </a:lnTo>
                    <a:lnTo>
                      <a:pt x="486" y="36192"/>
                    </a:lnTo>
                    <a:lnTo>
                      <a:pt x="412" y="36722"/>
                    </a:lnTo>
                    <a:lnTo>
                      <a:pt x="339" y="37252"/>
                    </a:lnTo>
                    <a:lnTo>
                      <a:pt x="273" y="37789"/>
                    </a:lnTo>
                    <a:lnTo>
                      <a:pt x="221" y="38326"/>
                    </a:lnTo>
                    <a:lnTo>
                      <a:pt x="170" y="38864"/>
                    </a:lnTo>
                    <a:lnTo>
                      <a:pt x="125" y="39408"/>
                    </a:lnTo>
                    <a:lnTo>
                      <a:pt x="81" y="39953"/>
                    </a:lnTo>
                    <a:lnTo>
                      <a:pt x="52" y="40497"/>
                    </a:lnTo>
                    <a:lnTo>
                      <a:pt x="30" y="41042"/>
                    </a:lnTo>
                    <a:lnTo>
                      <a:pt x="15" y="41586"/>
                    </a:lnTo>
                    <a:lnTo>
                      <a:pt x="0" y="42138"/>
                    </a:lnTo>
                    <a:lnTo>
                      <a:pt x="0" y="42690"/>
                    </a:lnTo>
                    <a:lnTo>
                      <a:pt x="0" y="43242"/>
                    </a:lnTo>
                    <a:lnTo>
                      <a:pt x="15" y="43794"/>
                    </a:lnTo>
                    <a:lnTo>
                      <a:pt x="30" y="44339"/>
                    </a:lnTo>
                    <a:lnTo>
                      <a:pt x="52" y="44891"/>
                    </a:lnTo>
                    <a:lnTo>
                      <a:pt x="81" y="45435"/>
                    </a:lnTo>
                    <a:lnTo>
                      <a:pt x="125" y="45972"/>
                    </a:lnTo>
                    <a:lnTo>
                      <a:pt x="170" y="46517"/>
                    </a:lnTo>
                    <a:lnTo>
                      <a:pt x="221" y="47054"/>
                    </a:lnTo>
                    <a:lnTo>
                      <a:pt x="273" y="47591"/>
                    </a:lnTo>
                    <a:lnTo>
                      <a:pt x="339" y="48129"/>
                    </a:lnTo>
                    <a:lnTo>
                      <a:pt x="412" y="48658"/>
                    </a:lnTo>
                    <a:lnTo>
                      <a:pt x="486" y="49196"/>
                    </a:lnTo>
                    <a:lnTo>
                      <a:pt x="574" y="49718"/>
                    </a:lnTo>
                    <a:lnTo>
                      <a:pt x="663" y="50248"/>
                    </a:lnTo>
                    <a:lnTo>
                      <a:pt x="758" y="50771"/>
                    </a:lnTo>
                    <a:lnTo>
                      <a:pt x="869" y="51293"/>
                    </a:lnTo>
                    <a:lnTo>
                      <a:pt x="972" y="51816"/>
                    </a:lnTo>
                    <a:lnTo>
                      <a:pt x="1089" y="52331"/>
                    </a:lnTo>
                    <a:lnTo>
                      <a:pt x="1215" y="52846"/>
                    </a:lnTo>
                    <a:lnTo>
                      <a:pt x="1340" y="53361"/>
                    </a:lnTo>
                    <a:lnTo>
                      <a:pt x="1479" y="53869"/>
                    </a:lnTo>
                    <a:lnTo>
                      <a:pt x="1619" y="54376"/>
                    </a:lnTo>
                    <a:lnTo>
                      <a:pt x="1766" y="54884"/>
                    </a:lnTo>
                    <a:lnTo>
                      <a:pt x="1914" y="55385"/>
                    </a:lnTo>
                    <a:lnTo>
                      <a:pt x="2076" y="55885"/>
                    </a:lnTo>
                    <a:lnTo>
                      <a:pt x="2237" y="56386"/>
                    </a:lnTo>
                    <a:lnTo>
                      <a:pt x="2414" y="56879"/>
                    </a:lnTo>
                    <a:lnTo>
                      <a:pt x="2591" y="57372"/>
                    </a:lnTo>
                    <a:lnTo>
                      <a:pt x="2767" y="57857"/>
                    </a:lnTo>
                    <a:lnTo>
                      <a:pt x="2959" y="58343"/>
                    </a:lnTo>
                    <a:lnTo>
                      <a:pt x="3150" y="58829"/>
                    </a:lnTo>
                    <a:lnTo>
                      <a:pt x="3356" y="59307"/>
                    </a:lnTo>
                    <a:lnTo>
                      <a:pt x="3555" y="59785"/>
                    </a:lnTo>
                    <a:lnTo>
                      <a:pt x="3768" y="60264"/>
                    </a:lnTo>
                    <a:lnTo>
                      <a:pt x="3989" y="60735"/>
                    </a:lnTo>
                    <a:lnTo>
                      <a:pt x="4210" y="61198"/>
                    </a:lnTo>
                    <a:lnTo>
                      <a:pt x="4438" y="61662"/>
                    </a:lnTo>
                    <a:lnTo>
                      <a:pt x="4666" y="62126"/>
                    </a:lnTo>
                    <a:lnTo>
                      <a:pt x="4909" y="62589"/>
                    </a:lnTo>
                    <a:lnTo>
                      <a:pt x="5152" y="63038"/>
                    </a:lnTo>
                    <a:lnTo>
                      <a:pt x="5402" y="63494"/>
                    </a:lnTo>
                    <a:lnTo>
                      <a:pt x="5652" y="63943"/>
                    </a:lnTo>
                    <a:lnTo>
                      <a:pt x="5917" y="64385"/>
                    </a:lnTo>
                    <a:lnTo>
                      <a:pt x="6182" y="64826"/>
                    </a:lnTo>
                    <a:lnTo>
                      <a:pt x="6447" y="65268"/>
                    </a:lnTo>
                    <a:lnTo>
                      <a:pt x="6726" y="65702"/>
                    </a:lnTo>
                    <a:lnTo>
                      <a:pt x="7006" y="66136"/>
                    </a:lnTo>
                    <a:lnTo>
                      <a:pt x="7286" y="66563"/>
                    </a:lnTo>
                    <a:lnTo>
                      <a:pt x="7580" y="66983"/>
                    </a:lnTo>
                    <a:lnTo>
                      <a:pt x="7875" y="67402"/>
                    </a:lnTo>
                    <a:lnTo>
                      <a:pt x="8176" y="67822"/>
                    </a:lnTo>
                    <a:lnTo>
                      <a:pt x="8478" y="68234"/>
                    </a:lnTo>
                    <a:lnTo>
                      <a:pt x="8787" y="68646"/>
                    </a:lnTo>
                    <a:lnTo>
                      <a:pt x="9103" y="69051"/>
                    </a:lnTo>
                    <a:lnTo>
                      <a:pt x="9420" y="69448"/>
                    </a:lnTo>
                    <a:lnTo>
                      <a:pt x="9744" y="69845"/>
                    </a:lnTo>
                    <a:lnTo>
                      <a:pt x="10075" y="70243"/>
                    </a:lnTo>
                    <a:lnTo>
                      <a:pt x="10406" y="70633"/>
                    </a:lnTo>
                    <a:lnTo>
                      <a:pt x="10745" y="71015"/>
                    </a:lnTo>
                    <a:lnTo>
                      <a:pt x="11090" y="71398"/>
                    </a:lnTo>
                    <a:lnTo>
                      <a:pt x="11436" y="71773"/>
                    </a:lnTo>
                    <a:lnTo>
                      <a:pt x="11790" y="72149"/>
                    </a:lnTo>
                    <a:lnTo>
                      <a:pt x="12143" y="72517"/>
                    </a:lnTo>
                    <a:lnTo>
                      <a:pt x="12503" y="72877"/>
                    </a:lnTo>
                    <a:lnTo>
                      <a:pt x="12864" y="73238"/>
                    </a:lnTo>
                    <a:lnTo>
                      <a:pt x="13232" y="73598"/>
                    </a:lnTo>
                    <a:lnTo>
                      <a:pt x="13607" y="73944"/>
                    </a:lnTo>
                    <a:lnTo>
                      <a:pt x="13983" y="74290"/>
                    </a:lnTo>
                    <a:lnTo>
                      <a:pt x="14365" y="74636"/>
                    </a:lnTo>
                    <a:lnTo>
                      <a:pt x="14755" y="74975"/>
                    </a:lnTo>
                    <a:lnTo>
                      <a:pt x="15138" y="75306"/>
                    </a:lnTo>
                    <a:lnTo>
                      <a:pt x="15535" y="75637"/>
                    </a:lnTo>
                    <a:lnTo>
                      <a:pt x="15933" y="75961"/>
                    </a:lnTo>
                    <a:lnTo>
                      <a:pt x="16330" y="76277"/>
                    </a:lnTo>
                    <a:lnTo>
                      <a:pt x="16735" y="76594"/>
                    </a:lnTo>
                    <a:lnTo>
                      <a:pt x="17147" y="76903"/>
                    </a:lnTo>
                    <a:lnTo>
                      <a:pt x="17559" y="77204"/>
                    </a:lnTo>
                    <a:lnTo>
                      <a:pt x="17979" y="77506"/>
                    </a:lnTo>
                    <a:lnTo>
                      <a:pt x="18398" y="77800"/>
                    </a:lnTo>
                    <a:lnTo>
                      <a:pt x="18817" y="78095"/>
                    </a:lnTo>
                    <a:lnTo>
                      <a:pt x="19252" y="78374"/>
                    </a:lnTo>
                    <a:lnTo>
                      <a:pt x="19678" y="78661"/>
                    </a:lnTo>
                    <a:lnTo>
                      <a:pt x="20113" y="78934"/>
                    </a:lnTo>
                    <a:lnTo>
                      <a:pt x="20554" y="79206"/>
                    </a:lnTo>
                    <a:lnTo>
                      <a:pt x="20996" y="79471"/>
                    </a:lnTo>
                    <a:lnTo>
                      <a:pt x="21437" y="79729"/>
                    </a:lnTo>
                    <a:lnTo>
                      <a:pt x="21886" y="79979"/>
                    </a:lnTo>
                    <a:lnTo>
                      <a:pt x="22342" y="80229"/>
                    </a:lnTo>
                    <a:lnTo>
                      <a:pt x="22799" y="80472"/>
                    </a:lnTo>
                    <a:lnTo>
                      <a:pt x="23255" y="80715"/>
                    </a:lnTo>
                    <a:lnTo>
                      <a:pt x="23719" y="80950"/>
                    </a:lnTo>
                    <a:lnTo>
                      <a:pt x="24182" y="81171"/>
                    </a:lnTo>
                    <a:lnTo>
                      <a:pt x="24653" y="81399"/>
                    </a:lnTo>
                    <a:lnTo>
                      <a:pt x="25124" y="81612"/>
                    </a:lnTo>
                    <a:lnTo>
                      <a:pt x="25595" y="81826"/>
                    </a:lnTo>
                    <a:lnTo>
                      <a:pt x="26073" y="82032"/>
                    </a:lnTo>
                    <a:lnTo>
                      <a:pt x="26552" y="82231"/>
                    </a:lnTo>
                    <a:lnTo>
                      <a:pt x="27038" y="82422"/>
                    </a:lnTo>
                    <a:lnTo>
                      <a:pt x="27523" y="82613"/>
                    </a:lnTo>
                    <a:lnTo>
                      <a:pt x="28009" y="82790"/>
                    </a:lnTo>
                    <a:lnTo>
                      <a:pt x="28502" y="82974"/>
                    </a:lnTo>
                    <a:lnTo>
                      <a:pt x="28995" y="83143"/>
                    </a:lnTo>
                    <a:lnTo>
                      <a:pt x="29495" y="83305"/>
                    </a:lnTo>
                    <a:lnTo>
                      <a:pt x="29996" y="83467"/>
                    </a:lnTo>
                    <a:lnTo>
                      <a:pt x="30496" y="83614"/>
                    </a:lnTo>
                    <a:lnTo>
                      <a:pt x="31004" y="83761"/>
                    </a:lnTo>
                    <a:lnTo>
                      <a:pt x="31512" y="83909"/>
                    </a:lnTo>
                    <a:lnTo>
                      <a:pt x="32020" y="84041"/>
                    </a:lnTo>
                    <a:lnTo>
                      <a:pt x="32535" y="84166"/>
                    </a:lnTo>
                    <a:lnTo>
                      <a:pt x="33050" y="84291"/>
                    </a:lnTo>
                    <a:lnTo>
                      <a:pt x="33565" y="84409"/>
                    </a:lnTo>
                    <a:lnTo>
                      <a:pt x="34087" y="84519"/>
                    </a:lnTo>
                    <a:lnTo>
                      <a:pt x="34610" y="84622"/>
                    </a:lnTo>
                    <a:lnTo>
                      <a:pt x="35132" y="84718"/>
                    </a:lnTo>
                    <a:lnTo>
                      <a:pt x="35662" y="84806"/>
                    </a:lnTo>
                    <a:lnTo>
                      <a:pt x="36192" y="84895"/>
                    </a:lnTo>
                    <a:lnTo>
                      <a:pt x="36722" y="84968"/>
                    </a:lnTo>
                    <a:lnTo>
                      <a:pt x="37252" y="85042"/>
                    </a:lnTo>
                    <a:lnTo>
                      <a:pt x="37789" y="85108"/>
                    </a:lnTo>
                    <a:lnTo>
                      <a:pt x="38326" y="85167"/>
                    </a:lnTo>
                    <a:lnTo>
                      <a:pt x="38864" y="85218"/>
                    </a:lnTo>
                    <a:lnTo>
                      <a:pt x="39408" y="85263"/>
                    </a:lnTo>
                    <a:lnTo>
                      <a:pt x="39953" y="85299"/>
                    </a:lnTo>
                    <a:lnTo>
                      <a:pt x="40497" y="85329"/>
                    </a:lnTo>
                    <a:lnTo>
                      <a:pt x="41042" y="85351"/>
                    </a:lnTo>
                    <a:lnTo>
                      <a:pt x="41586" y="85373"/>
                    </a:lnTo>
                    <a:lnTo>
                      <a:pt x="42138" y="85380"/>
                    </a:lnTo>
                    <a:lnTo>
                      <a:pt x="42690" y="85388"/>
                    </a:lnTo>
                    <a:lnTo>
                      <a:pt x="43242" y="85380"/>
                    </a:lnTo>
                    <a:lnTo>
                      <a:pt x="43794" y="85373"/>
                    </a:lnTo>
                    <a:lnTo>
                      <a:pt x="44339" y="85351"/>
                    </a:lnTo>
                    <a:lnTo>
                      <a:pt x="44891" y="85329"/>
                    </a:lnTo>
                    <a:lnTo>
                      <a:pt x="45435" y="85299"/>
                    </a:lnTo>
                    <a:lnTo>
                      <a:pt x="45972" y="85263"/>
                    </a:lnTo>
                    <a:lnTo>
                      <a:pt x="46517" y="85218"/>
                    </a:lnTo>
                    <a:lnTo>
                      <a:pt x="47054" y="85167"/>
                    </a:lnTo>
                    <a:lnTo>
                      <a:pt x="47591" y="85108"/>
                    </a:lnTo>
                    <a:lnTo>
                      <a:pt x="48129" y="85042"/>
                    </a:lnTo>
                    <a:lnTo>
                      <a:pt x="48658" y="84968"/>
                    </a:lnTo>
                    <a:lnTo>
                      <a:pt x="49196" y="84895"/>
                    </a:lnTo>
                    <a:lnTo>
                      <a:pt x="49718" y="84806"/>
                    </a:lnTo>
                    <a:lnTo>
                      <a:pt x="50248" y="84718"/>
                    </a:lnTo>
                    <a:lnTo>
                      <a:pt x="50770" y="84622"/>
                    </a:lnTo>
                    <a:lnTo>
                      <a:pt x="51293" y="84519"/>
                    </a:lnTo>
                    <a:lnTo>
                      <a:pt x="51815" y="84409"/>
                    </a:lnTo>
                    <a:lnTo>
                      <a:pt x="52331" y="84291"/>
                    </a:lnTo>
                    <a:lnTo>
                      <a:pt x="52846" y="84166"/>
                    </a:lnTo>
                    <a:lnTo>
                      <a:pt x="53361" y="84041"/>
                    </a:lnTo>
                    <a:lnTo>
                      <a:pt x="53869" y="83909"/>
                    </a:lnTo>
                    <a:lnTo>
                      <a:pt x="54376" y="83761"/>
                    </a:lnTo>
                    <a:lnTo>
                      <a:pt x="54884" y="83614"/>
                    </a:lnTo>
                    <a:lnTo>
                      <a:pt x="55385" y="83467"/>
                    </a:lnTo>
                    <a:lnTo>
                      <a:pt x="55885" y="83305"/>
                    </a:lnTo>
                    <a:lnTo>
                      <a:pt x="56385" y="83143"/>
                    </a:lnTo>
                    <a:lnTo>
                      <a:pt x="56879" y="82974"/>
                    </a:lnTo>
                    <a:lnTo>
                      <a:pt x="57372" y="82790"/>
                    </a:lnTo>
                    <a:lnTo>
                      <a:pt x="57857" y="82613"/>
                    </a:lnTo>
                    <a:lnTo>
                      <a:pt x="58343" y="82422"/>
                    </a:lnTo>
                    <a:lnTo>
                      <a:pt x="58829" y="82231"/>
                    </a:lnTo>
                    <a:lnTo>
                      <a:pt x="59307" y="82032"/>
                    </a:lnTo>
                    <a:lnTo>
                      <a:pt x="59785" y="81826"/>
                    </a:lnTo>
                    <a:lnTo>
                      <a:pt x="60264" y="81612"/>
                    </a:lnTo>
                    <a:lnTo>
                      <a:pt x="60735" y="81399"/>
                    </a:lnTo>
                    <a:lnTo>
                      <a:pt x="61198" y="81171"/>
                    </a:lnTo>
                    <a:lnTo>
                      <a:pt x="61662" y="80950"/>
                    </a:lnTo>
                    <a:lnTo>
                      <a:pt x="62126" y="80715"/>
                    </a:lnTo>
                    <a:lnTo>
                      <a:pt x="62582" y="80472"/>
                    </a:lnTo>
                    <a:lnTo>
                      <a:pt x="63038" y="80229"/>
                    </a:lnTo>
                    <a:lnTo>
                      <a:pt x="63494" y="79979"/>
                    </a:lnTo>
                    <a:lnTo>
                      <a:pt x="63943" y="79729"/>
                    </a:lnTo>
                    <a:lnTo>
                      <a:pt x="64385" y="79471"/>
                    </a:lnTo>
                    <a:lnTo>
                      <a:pt x="64826" y="79206"/>
                    </a:lnTo>
                    <a:lnTo>
                      <a:pt x="65268" y="78934"/>
                    </a:lnTo>
                    <a:lnTo>
                      <a:pt x="65702" y="78661"/>
                    </a:lnTo>
                    <a:lnTo>
                      <a:pt x="66136" y="78374"/>
                    </a:lnTo>
                    <a:lnTo>
                      <a:pt x="66563" y="78095"/>
                    </a:lnTo>
                    <a:lnTo>
                      <a:pt x="66983" y="77800"/>
                    </a:lnTo>
                    <a:lnTo>
                      <a:pt x="67402" y="77506"/>
                    </a:lnTo>
                    <a:lnTo>
                      <a:pt x="67821" y="77204"/>
                    </a:lnTo>
                    <a:lnTo>
                      <a:pt x="68234" y="76903"/>
                    </a:lnTo>
                    <a:lnTo>
                      <a:pt x="68646" y="76594"/>
                    </a:lnTo>
                    <a:lnTo>
                      <a:pt x="69050" y="76277"/>
                    </a:lnTo>
                    <a:lnTo>
                      <a:pt x="69448" y="75961"/>
                    </a:lnTo>
                    <a:lnTo>
                      <a:pt x="69845" y="75637"/>
                    </a:lnTo>
                    <a:lnTo>
                      <a:pt x="70243" y="75306"/>
                    </a:lnTo>
                    <a:lnTo>
                      <a:pt x="70633" y="74975"/>
                    </a:lnTo>
                    <a:lnTo>
                      <a:pt x="71015" y="74636"/>
                    </a:lnTo>
                    <a:lnTo>
                      <a:pt x="71398" y="74290"/>
                    </a:lnTo>
                    <a:lnTo>
                      <a:pt x="71773" y="73944"/>
                    </a:lnTo>
                    <a:lnTo>
                      <a:pt x="72149" y="73598"/>
                    </a:lnTo>
                    <a:lnTo>
                      <a:pt x="72517" y="73238"/>
                    </a:lnTo>
                    <a:lnTo>
                      <a:pt x="72877" y="72877"/>
                    </a:lnTo>
                    <a:lnTo>
                      <a:pt x="73238" y="72517"/>
                    </a:lnTo>
                    <a:lnTo>
                      <a:pt x="73591" y="72149"/>
                    </a:lnTo>
                    <a:lnTo>
                      <a:pt x="73944" y="71773"/>
                    </a:lnTo>
                    <a:lnTo>
                      <a:pt x="74290" y="71398"/>
                    </a:lnTo>
                    <a:lnTo>
                      <a:pt x="74636" y="71015"/>
                    </a:lnTo>
                    <a:lnTo>
                      <a:pt x="74974" y="70633"/>
                    </a:lnTo>
                    <a:lnTo>
                      <a:pt x="75306" y="70243"/>
                    </a:lnTo>
                    <a:lnTo>
                      <a:pt x="75637" y="69845"/>
                    </a:lnTo>
                    <a:lnTo>
                      <a:pt x="75961" y="69448"/>
                    </a:lnTo>
                    <a:lnTo>
                      <a:pt x="76277" y="69051"/>
                    </a:lnTo>
                    <a:lnTo>
                      <a:pt x="76593" y="68646"/>
                    </a:lnTo>
                    <a:lnTo>
                      <a:pt x="76903" y="68234"/>
                    </a:lnTo>
                    <a:lnTo>
                      <a:pt x="77204" y="67822"/>
                    </a:lnTo>
                    <a:lnTo>
                      <a:pt x="77506" y="67402"/>
                    </a:lnTo>
                    <a:lnTo>
                      <a:pt x="77800" y="66983"/>
                    </a:lnTo>
                    <a:lnTo>
                      <a:pt x="78095" y="66563"/>
                    </a:lnTo>
                    <a:lnTo>
                      <a:pt x="78374" y="66136"/>
                    </a:lnTo>
                    <a:lnTo>
                      <a:pt x="78654" y="65702"/>
                    </a:lnTo>
                    <a:lnTo>
                      <a:pt x="78934" y="65268"/>
                    </a:lnTo>
                    <a:lnTo>
                      <a:pt x="79206" y="64826"/>
                    </a:lnTo>
                    <a:lnTo>
                      <a:pt x="79471" y="64385"/>
                    </a:lnTo>
                    <a:lnTo>
                      <a:pt x="79728" y="63943"/>
                    </a:lnTo>
                    <a:lnTo>
                      <a:pt x="79979" y="63494"/>
                    </a:lnTo>
                    <a:lnTo>
                      <a:pt x="80229" y="63038"/>
                    </a:lnTo>
                    <a:lnTo>
                      <a:pt x="80472" y="62589"/>
                    </a:lnTo>
                    <a:lnTo>
                      <a:pt x="80715" y="62126"/>
                    </a:lnTo>
                    <a:lnTo>
                      <a:pt x="80943" y="61662"/>
                    </a:lnTo>
                    <a:lnTo>
                      <a:pt x="81171" y="61198"/>
                    </a:lnTo>
                    <a:lnTo>
                      <a:pt x="81399" y="60735"/>
                    </a:lnTo>
                    <a:lnTo>
                      <a:pt x="81612" y="60264"/>
                    </a:lnTo>
                    <a:lnTo>
                      <a:pt x="81826" y="59785"/>
                    </a:lnTo>
                    <a:lnTo>
                      <a:pt x="82032" y="59307"/>
                    </a:lnTo>
                    <a:lnTo>
                      <a:pt x="82230" y="58829"/>
                    </a:lnTo>
                    <a:lnTo>
                      <a:pt x="82422" y="58343"/>
                    </a:lnTo>
                    <a:lnTo>
                      <a:pt x="82613" y="57857"/>
                    </a:lnTo>
                    <a:lnTo>
                      <a:pt x="82790" y="57372"/>
                    </a:lnTo>
                    <a:lnTo>
                      <a:pt x="82966" y="56879"/>
                    </a:lnTo>
                    <a:lnTo>
                      <a:pt x="83143" y="56386"/>
                    </a:lnTo>
                    <a:lnTo>
                      <a:pt x="83305" y="55885"/>
                    </a:lnTo>
                    <a:lnTo>
                      <a:pt x="83467" y="55385"/>
                    </a:lnTo>
                    <a:lnTo>
                      <a:pt x="83614" y="54884"/>
                    </a:lnTo>
                    <a:lnTo>
                      <a:pt x="83761" y="54376"/>
                    </a:lnTo>
                    <a:lnTo>
                      <a:pt x="83901" y="53869"/>
                    </a:lnTo>
                    <a:lnTo>
                      <a:pt x="84041" y="53361"/>
                    </a:lnTo>
                    <a:lnTo>
                      <a:pt x="84166" y="52846"/>
                    </a:lnTo>
                    <a:lnTo>
                      <a:pt x="84291" y="52331"/>
                    </a:lnTo>
                    <a:lnTo>
                      <a:pt x="84409" y="51816"/>
                    </a:lnTo>
                    <a:lnTo>
                      <a:pt x="84519" y="51293"/>
                    </a:lnTo>
                    <a:lnTo>
                      <a:pt x="84622" y="50771"/>
                    </a:lnTo>
                    <a:lnTo>
                      <a:pt x="84718" y="50248"/>
                    </a:lnTo>
                    <a:lnTo>
                      <a:pt x="84806" y="49718"/>
                    </a:lnTo>
                    <a:lnTo>
                      <a:pt x="84894" y="49196"/>
                    </a:lnTo>
                    <a:lnTo>
                      <a:pt x="84968" y="48658"/>
                    </a:lnTo>
                    <a:lnTo>
                      <a:pt x="85042" y="48129"/>
                    </a:lnTo>
                    <a:lnTo>
                      <a:pt x="85108" y="47591"/>
                    </a:lnTo>
                    <a:lnTo>
                      <a:pt x="85159" y="47054"/>
                    </a:lnTo>
                    <a:lnTo>
                      <a:pt x="85211" y="46517"/>
                    </a:lnTo>
                    <a:lnTo>
                      <a:pt x="85262" y="45972"/>
                    </a:lnTo>
                    <a:lnTo>
                      <a:pt x="85299" y="45435"/>
                    </a:lnTo>
                    <a:lnTo>
                      <a:pt x="85329" y="44891"/>
                    </a:lnTo>
                    <a:lnTo>
                      <a:pt x="85351" y="44339"/>
                    </a:lnTo>
                    <a:lnTo>
                      <a:pt x="85373" y="43794"/>
                    </a:lnTo>
                    <a:lnTo>
                      <a:pt x="85380" y="43242"/>
                    </a:lnTo>
                    <a:lnTo>
                      <a:pt x="85380" y="42690"/>
                    </a:lnTo>
                    <a:lnTo>
                      <a:pt x="85380" y="42138"/>
                    </a:lnTo>
                    <a:lnTo>
                      <a:pt x="85373" y="41586"/>
                    </a:lnTo>
                    <a:lnTo>
                      <a:pt x="85351" y="41042"/>
                    </a:lnTo>
                    <a:lnTo>
                      <a:pt x="85329" y="40497"/>
                    </a:lnTo>
                    <a:lnTo>
                      <a:pt x="85299" y="39953"/>
                    </a:lnTo>
                    <a:lnTo>
                      <a:pt x="85262" y="39408"/>
                    </a:lnTo>
                    <a:lnTo>
                      <a:pt x="85211" y="38864"/>
                    </a:lnTo>
                    <a:lnTo>
                      <a:pt x="85159" y="38326"/>
                    </a:lnTo>
                    <a:lnTo>
                      <a:pt x="85108" y="37789"/>
                    </a:lnTo>
                    <a:lnTo>
                      <a:pt x="85042" y="37252"/>
                    </a:lnTo>
                    <a:lnTo>
                      <a:pt x="84968" y="36722"/>
                    </a:lnTo>
                    <a:lnTo>
                      <a:pt x="84894" y="36192"/>
                    </a:lnTo>
                    <a:lnTo>
                      <a:pt x="84806" y="35662"/>
                    </a:lnTo>
                    <a:lnTo>
                      <a:pt x="84718" y="35132"/>
                    </a:lnTo>
                    <a:lnTo>
                      <a:pt x="84622" y="34610"/>
                    </a:lnTo>
                    <a:lnTo>
                      <a:pt x="84519" y="34087"/>
                    </a:lnTo>
                    <a:lnTo>
                      <a:pt x="84409" y="33565"/>
                    </a:lnTo>
                    <a:lnTo>
                      <a:pt x="84291" y="33050"/>
                    </a:lnTo>
                    <a:lnTo>
                      <a:pt x="84166" y="32535"/>
                    </a:lnTo>
                    <a:lnTo>
                      <a:pt x="84041" y="32020"/>
                    </a:lnTo>
                    <a:lnTo>
                      <a:pt x="83901" y="31512"/>
                    </a:lnTo>
                    <a:lnTo>
                      <a:pt x="83761" y="31004"/>
                    </a:lnTo>
                    <a:lnTo>
                      <a:pt x="83614" y="30496"/>
                    </a:lnTo>
                    <a:lnTo>
                      <a:pt x="83467" y="29996"/>
                    </a:lnTo>
                    <a:lnTo>
                      <a:pt x="83305" y="29495"/>
                    </a:lnTo>
                    <a:lnTo>
                      <a:pt x="83143" y="28995"/>
                    </a:lnTo>
                    <a:lnTo>
                      <a:pt x="82966" y="28502"/>
                    </a:lnTo>
                    <a:lnTo>
                      <a:pt x="82790" y="28009"/>
                    </a:lnTo>
                    <a:lnTo>
                      <a:pt x="82613" y="27523"/>
                    </a:lnTo>
                    <a:lnTo>
                      <a:pt x="82422" y="27037"/>
                    </a:lnTo>
                    <a:lnTo>
                      <a:pt x="82230" y="26552"/>
                    </a:lnTo>
                    <a:lnTo>
                      <a:pt x="82032" y="26073"/>
                    </a:lnTo>
                    <a:lnTo>
                      <a:pt x="81826" y="25595"/>
                    </a:lnTo>
                    <a:lnTo>
                      <a:pt x="81612" y="25124"/>
                    </a:lnTo>
                    <a:lnTo>
                      <a:pt x="81399" y="24653"/>
                    </a:lnTo>
                    <a:lnTo>
                      <a:pt x="81171" y="24182"/>
                    </a:lnTo>
                    <a:lnTo>
                      <a:pt x="80943" y="23719"/>
                    </a:lnTo>
                    <a:lnTo>
                      <a:pt x="80715" y="23255"/>
                    </a:lnTo>
                    <a:lnTo>
                      <a:pt x="80472" y="22799"/>
                    </a:lnTo>
                    <a:lnTo>
                      <a:pt x="80229" y="22342"/>
                    </a:lnTo>
                    <a:lnTo>
                      <a:pt x="79979" y="21886"/>
                    </a:lnTo>
                    <a:lnTo>
                      <a:pt x="79728" y="21437"/>
                    </a:lnTo>
                    <a:lnTo>
                      <a:pt x="79471" y="20996"/>
                    </a:lnTo>
                    <a:lnTo>
                      <a:pt x="79206" y="20554"/>
                    </a:lnTo>
                    <a:lnTo>
                      <a:pt x="78934" y="20113"/>
                    </a:lnTo>
                    <a:lnTo>
                      <a:pt x="78654" y="19678"/>
                    </a:lnTo>
                    <a:lnTo>
                      <a:pt x="78374" y="19252"/>
                    </a:lnTo>
                    <a:lnTo>
                      <a:pt x="78095" y="18825"/>
                    </a:lnTo>
                    <a:lnTo>
                      <a:pt x="77800" y="18398"/>
                    </a:lnTo>
                    <a:lnTo>
                      <a:pt x="77506" y="17978"/>
                    </a:lnTo>
                    <a:lnTo>
                      <a:pt x="77204" y="17559"/>
                    </a:lnTo>
                    <a:lnTo>
                      <a:pt x="76903" y="17147"/>
                    </a:lnTo>
                    <a:lnTo>
                      <a:pt x="76593" y="16742"/>
                    </a:lnTo>
                    <a:lnTo>
                      <a:pt x="76277" y="16330"/>
                    </a:lnTo>
                    <a:lnTo>
                      <a:pt x="75961" y="15933"/>
                    </a:lnTo>
                    <a:lnTo>
                      <a:pt x="75637" y="15535"/>
                    </a:lnTo>
                    <a:lnTo>
                      <a:pt x="75306" y="15138"/>
                    </a:lnTo>
                    <a:lnTo>
                      <a:pt x="74974" y="14755"/>
                    </a:lnTo>
                    <a:lnTo>
                      <a:pt x="74636" y="14365"/>
                    </a:lnTo>
                    <a:lnTo>
                      <a:pt x="74290" y="13982"/>
                    </a:lnTo>
                    <a:lnTo>
                      <a:pt x="73944" y="13607"/>
                    </a:lnTo>
                    <a:lnTo>
                      <a:pt x="73591" y="13239"/>
                    </a:lnTo>
                    <a:lnTo>
                      <a:pt x="73238" y="12864"/>
                    </a:lnTo>
                    <a:lnTo>
                      <a:pt x="72877" y="12503"/>
                    </a:lnTo>
                    <a:lnTo>
                      <a:pt x="72517" y="12143"/>
                    </a:lnTo>
                    <a:lnTo>
                      <a:pt x="72149" y="11789"/>
                    </a:lnTo>
                    <a:lnTo>
                      <a:pt x="71773" y="11436"/>
                    </a:lnTo>
                    <a:lnTo>
                      <a:pt x="71398" y="11090"/>
                    </a:lnTo>
                    <a:lnTo>
                      <a:pt x="71015" y="10744"/>
                    </a:lnTo>
                    <a:lnTo>
                      <a:pt x="70633" y="10406"/>
                    </a:lnTo>
                    <a:lnTo>
                      <a:pt x="70243" y="10075"/>
                    </a:lnTo>
                    <a:lnTo>
                      <a:pt x="69845" y="9751"/>
                    </a:lnTo>
                    <a:lnTo>
                      <a:pt x="69448" y="9420"/>
                    </a:lnTo>
                    <a:lnTo>
                      <a:pt x="69050" y="9103"/>
                    </a:lnTo>
                    <a:lnTo>
                      <a:pt x="68646" y="8787"/>
                    </a:lnTo>
                    <a:lnTo>
                      <a:pt x="68234" y="8478"/>
                    </a:lnTo>
                    <a:lnTo>
                      <a:pt x="67821" y="8176"/>
                    </a:lnTo>
                    <a:lnTo>
                      <a:pt x="67402" y="7874"/>
                    </a:lnTo>
                    <a:lnTo>
                      <a:pt x="66983" y="7580"/>
                    </a:lnTo>
                    <a:lnTo>
                      <a:pt x="66563" y="7293"/>
                    </a:lnTo>
                    <a:lnTo>
                      <a:pt x="66136" y="7006"/>
                    </a:lnTo>
                    <a:lnTo>
                      <a:pt x="65702" y="6726"/>
                    </a:lnTo>
                    <a:lnTo>
                      <a:pt x="65268" y="6447"/>
                    </a:lnTo>
                    <a:lnTo>
                      <a:pt x="64826" y="6182"/>
                    </a:lnTo>
                    <a:lnTo>
                      <a:pt x="64385" y="5917"/>
                    </a:lnTo>
                    <a:lnTo>
                      <a:pt x="63943" y="5652"/>
                    </a:lnTo>
                    <a:lnTo>
                      <a:pt x="63494" y="5402"/>
                    </a:lnTo>
                    <a:lnTo>
                      <a:pt x="63038" y="5152"/>
                    </a:lnTo>
                    <a:lnTo>
                      <a:pt x="62582" y="4909"/>
                    </a:lnTo>
                    <a:lnTo>
                      <a:pt x="62126" y="4666"/>
                    </a:lnTo>
                    <a:lnTo>
                      <a:pt x="61662" y="4438"/>
                    </a:lnTo>
                    <a:lnTo>
                      <a:pt x="61198" y="4210"/>
                    </a:lnTo>
                    <a:lnTo>
                      <a:pt x="60735" y="3989"/>
                    </a:lnTo>
                    <a:lnTo>
                      <a:pt x="60264" y="3768"/>
                    </a:lnTo>
                    <a:lnTo>
                      <a:pt x="59785" y="3562"/>
                    </a:lnTo>
                    <a:lnTo>
                      <a:pt x="59307" y="3356"/>
                    </a:lnTo>
                    <a:lnTo>
                      <a:pt x="58829" y="3157"/>
                    </a:lnTo>
                    <a:lnTo>
                      <a:pt x="58343" y="2959"/>
                    </a:lnTo>
                    <a:lnTo>
                      <a:pt x="57857" y="2775"/>
                    </a:lnTo>
                    <a:lnTo>
                      <a:pt x="57372" y="2591"/>
                    </a:lnTo>
                    <a:lnTo>
                      <a:pt x="56879" y="2414"/>
                    </a:lnTo>
                    <a:lnTo>
                      <a:pt x="56385" y="2245"/>
                    </a:lnTo>
                    <a:lnTo>
                      <a:pt x="55885" y="2075"/>
                    </a:lnTo>
                    <a:lnTo>
                      <a:pt x="55385" y="1921"/>
                    </a:lnTo>
                    <a:lnTo>
                      <a:pt x="54884" y="1766"/>
                    </a:lnTo>
                    <a:lnTo>
                      <a:pt x="54376" y="1619"/>
                    </a:lnTo>
                    <a:lnTo>
                      <a:pt x="53869" y="1479"/>
                    </a:lnTo>
                    <a:lnTo>
                      <a:pt x="53361" y="1340"/>
                    </a:lnTo>
                    <a:lnTo>
                      <a:pt x="52846" y="1214"/>
                    </a:lnTo>
                    <a:lnTo>
                      <a:pt x="52331" y="1089"/>
                    </a:lnTo>
                    <a:lnTo>
                      <a:pt x="51815" y="979"/>
                    </a:lnTo>
                    <a:lnTo>
                      <a:pt x="51293" y="869"/>
                    </a:lnTo>
                    <a:lnTo>
                      <a:pt x="50770" y="766"/>
                    </a:lnTo>
                    <a:lnTo>
                      <a:pt x="50248" y="663"/>
                    </a:lnTo>
                    <a:lnTo>
                      <a:pt x="49718" y="574"/>
                    </a:lnTo>
                    <a:lnTo>
                      <a:pt x="49196" y="493"/>
                    </a:lnTo>
                    <a:lnTo>
                      <a:pt x="48658" y="412"/>
                    </a:lnTo>
                    <a:lnTo>
                      <a:pt x="48129" y="339"/>
                    </a:lnTo>
                    <a:lnTo>
                      <a:pt x="47591" y="280"/>
                    </a:lnTo>
                    <a:lnTo>
                      <a:pt x="47054" y="221"/>
                    </a:lnTo>
                    <a:lnTo>
                      <a:pt x="46517" y="169"/>
                    </a:lnTo>
                    <a:lnTo>
                      <a:pt x="45972" y="125"/>
                    </a:lnTo>
                    <a:lnTo>
                      <a:pt x="45435" y="89"/>
                    </a:lnTo>
                    <a:lnTo>
                      <a:pt x="44891" y="52"/>
                    </a:lnTo>
                    <a:lnTo>
                      <a:pt x="44339" y="30"/>
                    </a:lnTo>
                    <a:lnTo>
                      <a:pt x="43794" y="15"/>
                    </a:lnTo>
                    <a:lnTo>
                      <a:pt x="432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" name="Google Shape;343;p46">
                <a:extLst>
                  <a:ext uri="{FF2B5EF4-FFF2-40B4-BE49-F238E27FC236}">
                    <a16:creationId xmlns:a16="http://schemas.microsoft.com/office/drawing/2014/main" id="{ABA0AA1D-D5DF-334B-99A8-164070622462}"/>
                  </a:ext>
                </a:extLst>
              </p:cNvPr>
              <p:cNvSpPr/>
              <p:nvPr/>
            </p:nvSpPr>
            <p:spPr>
              <a:xfrm>
                <a:off x="7640175" y="5182432"/>
                <a:ext cx="28755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8066" h="21512" extrusionOk="0">
                    <a:moveTo>
                      <a:pt x="0" y="1"/>
                    </a:moveTo>
                    <a:lnTo>
                      <a:pt x="0" y="13269"/>
                    </a:lnTo>
                    <a:lnTo>
                      <a:pt x="192" y="13586"/>
                    </a:lnTo>
                    <a:lnTo>
                      <a:pt x="383" y="13895"/>
                    </a:lnTo>
                    <a:lnTo>
                      <a:pt x="574" y="14204"/>
                    </a:lnTo>
                    <a:lnTo>
                      <a:pt x="773" y="14513"/>
                    </a:lnTo>
                    <a:lnTo>
                      <a:pt x="979" y="14815"/>
                    </a:lnTo>
                    <a:lnTo>
                      <a:pt x="1193" y="15109"/>
                    </a:lnTo>
                    <a:lnTo>
                      <a:pt x="1406" y="15403"/>
                    </a:lnTo>
                    <a:lnTo>
                      <a:pt x="1619" y="15698"/>
                    </a:lnTo>
                    <a:lnTo>
                      <a:pt x="1848" y="15985"/>
                    </a:lnTo>
                    <a:lnTo>
                      <a:pt x="2076" y="16272"/>
                    </a:lnTo>
                    <a:lnTo>
                      <a:pt x="2304" y="16551"/>
                    </a:lnTo>
                    <a:lnTo>
                      <a:pt x="2539" y="16824"/>
                    </a:lnTo>
                    <a:lnTo>
                      <a:pt x="2782" y="17096"/>
                    </a:lnTo>
                    <a:lnTo>
                      <a:pt x="3025" y="17368"/>
                    </a:lnTo>
                    <a:lnTo>
                      <a:pt x="3268" y="17633"/>
                    </a:lnTo>
                    <a:lnTo>
                      <a:pt x="3525" y="17891"/>
                    </a:lnTo>
                    <a:lnTo>
                      <a:pt x="3776" y="18148"/>
                    </a:lnTo>
                    <a:lnTo>
                      <a:pt x="4041" y="18406"/>
                    </a:lnTo>
                    <a:lnTo>
                      <a:pt x="4305" y="18656"/>
                    </a:lnTo>
                    <a:lnTo>
                      <a:pt x="4570" y="18899"/>
                    </a:lnTo>
                    <a:lnTo>
                      <a:pt x="4843" y="19142"/>
                    </a:lnTo>
                    <a:lnTo>
                      <a:pt x="5115" y="19377"/>
                    </a:lnTo>
                    <a:lnTo>
                      <a:pt x="5395" y="19613"/>
                    </a:lnTo>
                    <a:lnTo>
                      <a:pt x="5682" y="19841"/>
                    </a:lnTo>
                    <a:lnTo>
                      <a:pt x="5969" y="20062"/>
                    </a:lnTo>
                    <a:lnTo>
                      <a:pt x="6256" y="20282"/>
                    </a:lnTo>
                    <a:lnTo>
                      <a:pt x="6550" y="20503"/>
                    </a:lnTo>
                    <a:lnTo>
                      <a:pt x="6844" y="20709"/>
                    </a:lnTo>
                    <a:lnTo>
                      <a:pt x="7146" y="20915"/>
                    </a:lnTo>
                    <a:lnTo>
                      <a:pt x="7448" y="21121"/>
                    </a:lnTo>
                    <a:lnTo>
                      <a:pt x="7757" y="21320"/>
                    </a:lnTo>
                    <a:lnTo>
                      <a:pt x="8066" y="21511"/>
                    </a:lnTo>
                    <a:lnTo>
                      <a:pt x="80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9" name="Google Shape;344;p46">
                <a:extLst>
                  <a:ext uri="{FF2B5EF4-FFF2-40B4-BE49-F238E27FC236}">
                    <a16:creationId xmlns:a16="http://schemas.microsoft.com/office/drawing/2014/main" id="{AEC139D5-48BB-8C4A-9E66-21904F6C9C9E}"/>
                  </a:ext>
                </a:extLst>
              </p:cNvPr>
              <p:cNvSpPr/>
              <p:nvPr/>
            </p:nvSpPr>
            <p:spPr>
              <a:xfrm>
                <a:off x="7697197" y="5142539"/>
                <a:ext cx="28759" cy="128908"/>
              </a:xfrm>
              <a:custGeom>
                <a:avLst/>
                <a:gdLst/>
                <a:ahLst/>
                <a:cxnLst/>
                <a:rect l="l" t="t" r="r" b="b"/>
                <a:pathLst>
                  <a:path w="8067" h="36134" extrusionOk="0">
                    <a:moveTo>
                      <a:pt x="1" y="0"/>
                    </a:moveTo>
                    <a:lnTo>
                      <a:pt x="1" y="35728"/>
                    </a:lnTo>
                    <a:lnTo>
                      <a:pt x="516" y="35817"/>
                    </a:lnTo>
                    <a:lnTo>
                      <a:pt x="1031" y="35898"/>
                    </a:lnTo>
                    <a:lnTo>
                      <a:pt x="1553" y="35971"/>
                    </a:lnTo>
                    <a:lnTo>
                      <a:pt x="2076" y="36023"/>
                    </a:lnTo>
                    <a:lnTo>
                      <a:pt x="2606" y="36074"/>
                    </a:lnTo>
                    <a:lnTo>
                      <a:pt x="3136" y="36104"/>
                    </a:lnTo>
                    <a:lnTo>
                      <a:pt x="3673" y="36126"/>
                    </a:lnTo>
                    <a:lnTo>
                      <a:pt x="4210" y="36133"/>
                    </a:lnTo>
                    <a:lnTo>
                      <a:pt x="4703" y="36126"/>
                    </a:lnTo>
                    <a:lnTo>
                      <a:pt x="5189" y="36111"/>
                    </a:lnTo>
                    <a:lnTo>
                      <a:pt x="5674" y="36082"/>
                    </a:lnTo>
                    <a:lnTo>
                      <a:pt x="6160" y="36037"/>
                    </a:lnTo>
                    <a:lnTo>
                      <a:pt x="6639" y="35986"/>
                    </a:lnTo>
                    <a:lnTo>
                      <a:pt x="7117" y="35927"/>
                    </a:lnTo>
                    <a:lnTo>
                      <a:pt x="7588" y="35861"/>
                    </a:lnTo>
                    <a:lnTo>
                      <a:pt x="8066" y="35787"/>
                    </a:lnTo>
                    <a:lnTo>
                      <a:pt x="8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0" name="Google Shape;345;p46">
                <a:extLst>
                  <a:ext uri="{FF2B5EF4-FFF2-40B4-BE49-F238E27FC236}">
                    <a16:creationId xmlns:a16="http://schemas.microsoft.com/office/drawing/2014/main" id="{36BE206C-F644-4A4F-B0D9-6737A0927D51}"/>
                  </a:ext>
                </a:extLst>
              </p:cNvPr>
              <p:cNvSpPr/>
              <p:nvPr/>
            </p:nvSpPr>
            <p:spPr>
              <a:xfrm>
                <a:off x="7756844" y="5202120"/>
                <a:ext cx="28759" cy="56210"/>
              </a:xfrm>
              <a:custGeom>
                <a:avLst/>
                <a:gdLst/>
                <a:ahLst/>
                <a:cxnLst/>
                <a:rect l="l" t="t" r="r" b="b"/>
                <a:pathLst>
                  <a:path w="8067" h="15756" extrusionOk="0">
                    <a:moveTo>
                      <a:pt x="1" y="0"/>
                    </a:moveTo>
                    <a:lnTo>
                      <a:pt x="1" y="15756"/>
                    </a:lnTo>
                    <a:lnTo>
                      <a:pt x="317" y="15550"/>
                    </a:lnTo>
                    <a:lnTo>
                      <a:pt x="626" y="15344"/>
                    </a:lnTo>
                    <a:lnTo>
                      <a:pt x="935" y="15130"/>
                    </a:lnTo>
                    <a:lnTo>
                      <a:pt x="1237" y="14910"/>
                    </a:lnTo>
                    <a:lnTo>
                      <a:pt x="1539" y="14689"/>
                    </a:lnTo>
                    <a:lnTo>
                      <a:pt x="1833" y="14461"/>
                    </a:lnTo>
                    <a:lnTo>
                      <a:pt x="2128" y="14233"/>
                    </a:lnTo>
                    <a:lnTo>
                      <a:pt x="2415" y="13997"/>
                    </a:lnTo>
                    <a:lnTo>
                      <a:pt x="2702" y="13754"/>
                    </a:lnTo>
                    <a:lnTo>
                      <a:pt x="2981" y="13511"/>
                    </a:lnTo>
                    <a:lnTo>
                      <a:pt x="3261" y="13261"/>
                    </a:lnTo>
                    <a:lnTo>
                      <a:pt x="3533" y="13004"/>
                    </a:lnTo>
                    <a:lnTo>
                      <a:pt x="3805" y="12746"/>
                    </a:lnTo>
                    <a:lnTo>
                      <a:pt x="4070" y="12489"/>
                    </a:lnTo>
                    <a:lnTo>
                      <a:pt x="4328" y="12216"/>
                    </a:lnTo>
                    <a:lnTo>
                      <a:pt x="4585" y="11951"/>
                    </a:lnTo>
                    <a:lnTo>
                      <a:pt x="4836" y="11672"/>
                    </a:lnTo>
                    <a:lnTo>
                      <a:pt x="5086" y="11399"/>
                    </a:lnTo>
                    <a:lnTo>
                      <a:pt x="5329" y="11112"/>
                    </a:lnTo>
                    <a:lnTo>
                      <a:pt x="5572" y="10825"/>
                    </a:lnTo>
                    <a:lnTo>
                      <a:pt x="5807" y="10538"/>
                    </a:lnTo>
                    <a:lnTo>
                      <a:pt x="6035" y="10244"/>
                    </a:lnTo>
                    <a:lnTo>
                      <a:pt x="6256" y="9942"/>
                    </a:lnTo>
                    <a:lnTo>
                      <a:pt x="6477" y="9641"/>
                    </a:lnTo>
                    <a:lnTo>
                      <a:pt x="6698" y="9339"/>
                    </a:lnTo>
                    <a:lnTo>
                      <a:pt x="6904" y="9030"/>
                    </a:lnTo>
                    <a:lnTo>
                      <a:pt x="7110" y="8721"/>
                    </a:lnTo>
                    <a:lnTo>
                      <a:pt x="7316" y="8404"/>
                    </a:lnTo>
                    <a:lnTo>
                      <a:pt x="7507" y="8080"/>
                    </a:lnTo>
                    <a:lnTo>
                      <a:pt x="7698" y="7764"/>
                    </a:lnTo>
                    <a:lnTo>
                      <a:pt x="7890" y="7433"/>
                    </a:lnTo>
                    <a:lnTo>
                      <a:pt x="8066" y="7102"/>
                    </a:lnTo>
                    <a:lnTo>
                      <a:pt x="8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1" name="Google Shape;346;p46">
                <a:extLst>
                  <a:ext uri="{FF2B5EF4-FFF2-40B4-BE49-F238E27FC236}">
                    <a16:creationId xmlns:a16="http://schemas.microsoft.com/office/drawing/2014/main" id="{3269F9A8-8E6D-1C4A-AAC0-2DFA6D62890D}"/>
                  </a:ext>
                </a:extLst>
              </p:cNvPr>
              <p:cNvSpPr/>
              <p:nvPr/>
            </p:nvSpPr>
            <p:spPr>
              <a:xfrm>
                <a:off x="7804130" y="5280049"/>
                <a:ext cx="89834" cy="89869"/>
              </a:xfrm>
              <a:custGeom>
                <a:avLst/>
                <a:gdLst/>
                <a:ahLst/>
                <a:cxnLst/>
                <a:rect l="l" t="t" r="r" b="b"/>
                <a:pathLst>
                  <a:path w="25199" h="25191" extrusionOk="0">
                    <a:moveTo>
                      <a:pt x="6330" y="0"/>
                    </a:moveTo>
                    <a:lnTo>
                      <a:pt x="6234" y="8"/>
                    </a:lnTo>
                    <a:lnTo>
                      <a:pt x="6138" y="15"/>
                    </a:lnTo>
                    <a:lnTo>
                      <a:pt x="6043" y="30"/>
                    </a:lnTo>
                    <a:lnTo>
                      <a:pt x="5947" y="52"/>
                    </a:lnTo>
                    <a:lnTo>
                      <a:pt x="5859" y="81"/>
                    </a:lnTo>
                    <a:lnTo>
                      <a:pt x="5763" y="111"/>
                    </a:lnTo>
                    <a:lnTo>
                      <a:pt x="5675" y="140"/>
                    </a:lnTo>
                    <a:lnTo>
                      <a:pt x="5579" y="184"/>
                    </a:lnTo>
                    <a:lnTo>
                      <a:pt x="5491" y="221"/>
                    </a:lnTo>
                    <a:lnTo>
                      <a:pt x="5410" y="273"/>
                    </a:lnTo>
                    <a:lnTo>
                      <a:pt x="5321" y="324"/>
                    </a:lnTo>
                    <a:lnTo>
                      <a:pt x="5240" y="383"/>
                    </a:lnTo>
                    <a:lnTo>
                      <a:pt x="5160" y="442"/>
                    </a:lnTo>
                    <a:lnTo>
                      <a:pt x="5086" y="508"/>
                    </a:lnTo>
                    <a:lnTo>
                      <a:pt x="5012" y="582"/>
                    </a:lnTo>
                    <a:lnTo>
                      <a:pt x="590" y="5004"/>
                    </a:lnTo>
                    <a:lnTo>
                      <a:pt x="516" y="5078"/>
                    </a:lnTo>
                    <a:lnTo>
                      <a:pt x="450" y="5159"/>
                    </a:lnTo>
                    <a:lnTo>
                      <a:pt x="391" y="5240"/>
                    </a:lnTo>
                    <a:lnTo>
                      <a:pt x="332" y="5321"/>
                    </a:lnTo>
                    <a:lnTo>
                      <a:pt x="280" y="5402"/>
                    </a:lnTo>
                    <a:lnTo>
                      <a:pt x="229" y="5490"/>
                    </a:lnTo>
                    <a:lnTo>
                      <a:pt x="185" y="5578"/>
                    </a:lnTo>
                    <a:lnTo>
                      <a:pt x="148" y="5667"/>
                    </a:lnTo>
                    <a:lnTo>
                      <a:pt x="119" y="5755"/>
                    </a:lnTo>
                    <a:lnTo>
                      <a:pt x="89" y="5851"/>
                    </a:lnTo>
                    <a:lnTo>
                      <a:pt x="60" y="5946"/>
                    </a:lnTo>
                    <a:lnTo>
                      <a:pt x="38" y="6035"/>
                    </a:lnTo>
                    <a:lnTo>
                      <a:pt x="23" y="6130"/>
                    </a:lnTo>
                    <a:lnTo>
                      <a:pt x="16" y="6226"/>
                    </a:lnTo>
                    <a:lnTo>
                      <a:pt x="8" y="6322"/>
                    </a:lnTo>
                    <a:lnTo>
                      <a:pt x="1" y="6417"/>
                    </a:lnTo>
                    <a:lnTo>
                      <a:pt x="8" y="6513"/>
                    </a:lnTo>
                    <a:lnTo>
                      <a:pt x="16" y="6609"/>
                    </a:lnTo>
                    <a:lnTo>
                      <a:pt x="23" y="6704"/>
                    </a:lnTo>
                    <a:lnTo>
                      <a:pt x="38" y="6800"/>
                    </a:lnTo>
                    <a:lnTo>
                      <a:pt x="60" y="6896"/>
                    </a:lnTo>
                    <a:lnTo>
                      <a:pt x="89" y="6991"/>
                    </a:lnTo>
                    <a:lnTo>
                      <a:pt x="119" y="7080"/>
                    </a:lnTo>
                    <a:lnTo>
                      <a:pt x="148" y="7175"/>
                    </a:lnTo>
                    <a:lnTo>
                      <a:pt x="185" y="7264"/>
                    </a:lnTo>
                    <a:lnTo>
                      <a:pt x="229" y="7352"/>
                    </a:lnTo>
                    <a:lnTo>
                      <a:pt x="280" y="7440"/>
                    </a:lnTo>
                    <a:lnTo>
                      <a:pt x="332" y="7521"/>
                    </a:lnTo>
                    <a:lnTo>
                      <a:pt x="391" y="7602"/>
                    </a:lnTo>
                    <a:lnTo>
                      <a:pt x="450" y="7683"/>
                    </a:lnTo>
                    <a:lnTo>
                      <a:pt x="516" y="7757"/>
                    </a:lnTo>
                    <a:lnTo>
                      <a:pt x="590" y="7830"/>
                    </a:lnTo>
                    <a:lnTo>
                      <a:pt x="17368" y="24609"/>
                    </a:lnTo>
                    <a:lnTo>
                      <a:pt x="17442" y="24683"/>
                    </a:lnTo>
                    <a:lnTo>
                      <a:pt x="17515" y="24749"/>
                    </a:lnTo>
                    <a:lnTo>
                      <a:pt x="17596" y="24808"/>
                    </a:lnTo>
                    <a:lnTo>
                      <a:pt x="17677" y="24867"/>
                    </a:lnTo>
                    <a:lnTo>
                      <a:pt x="17758" y="24918"/>
                    </a:lnTo>
                    <a:lnTo>
                      <a:pt x="17847" y="24962"/>
                    </a:lnTo>
                    <a:lnTo>
                      <a:pt x="17935" y="25006"/>
                    </a:lnTo>
                    <a:lnTo>
                      <a:pt x="18023" y="25043"/>
                    </a:lnTo>
                    <a:lnTo>
                      <a:pt x="18119" y="25080"/>
                    </a:lnTo>
                    <a:lnTo>
                      <a:pt x="18207" y="25109"/>
                    </a:lnTo>
                    <a:lnTo>
                      <a:pt x="18303" y="25139"/>
                    </a:lnTo>
                    <a:lnTo>
                      <a:pt x="18398" y="25154"/>
                    </a:lnTo>
                    <a:lnTo>
                      <a:pt x="18494" y="25168"/>
                    </a:lnTo>
                    <a:lnTo>
                      <a:pt x="18590" y="25183"/>
                    </a:lnTo>
                    <a:lnTo>
                      <a:pt x="18685" y="25190"/>
                    </a:lnTo>
                    <a:lnTo>
                      <a:pt x="18877" y="25190"/>
                    </a:lnTo>
                    <a:lnTo>
                      <a:pt x="18972" y="25183"/>
                    </a:lnTo>
                    <a:lnTo>
                      <a:pt x="19068" y="25168"/>
                    </a:lnTo>
                    <a:lnTo>
                      <a:pt x="19164" y="25154"/>
                    </a:lnTo>
                    <a:lnTo>
                      <a:pt x="19252" y="25139"/>
                    </a:lnTo>
                    <a:lnTo>
                      <a:pt x="19348" y="25109"/>
                    </a:lnTo>
                    <a:lnTo>
                      <a:pt x="19443" y="25080"/>
                    </a:lnTo>
                    <a:lnTo>
                      <a:pt x="19532" y="25043"/>
                    </a:lnTo>
                    <a:lnTo>
                      <a:pt x="19620" y="25006"/>
                    </a:lnTo>
                    <a:lnTo>
                      <a:pt x="19708" y="24962"/>
                    </a:lnTo>
                    <a:lnTo>
                      <a:pt x="19797" y="24918"/>
                    </a:lnTo>
                    <a:lnTo>
                      <a:pt x="19878" y="24867"/>
                    </a:lnTo>
                    <a:lnTo>
                      <a:pt x="19959" y="24808"/>
                    </a:lnTo>
                    <a:lnTo>
                      <a:pt x="20040" y="24749"/>
                    </a:lnTo>
                    <a:lnTo>
                      <a:pt x="20120" y="24683"/>
                    </a:lnTo>
                    <a:lnTo>
                      <a:pt x="20194" y="24609"/>
                    </a:lnTo>
                    <a:lnTo>
                      <a:pt x="24617" y="20186"/>
                    </a:lnTo>
                    <a:lnTo>
                      <a:pt x="24683" y="20113"/>
                    </a:lnTo>
                    <a:lnTo>
                      <a:pt x="24749" y="20032"/>
                    </a:lnTo>
                    <a:lnTo>
                      <a:pt x="24816" y="19958"/>
                    </a:lnTo>
                    <a:lnTo>
                      <a:pt x="24867" y="19870"/>
                    </a:lnTo>
                    <a:lnTo>
                      <a:pt x="24926" y="19789"/>
                    </a:lnTo>
                    <a:lnTo>
                      <a:pt x="24970" y="19701"/>
                    </a:lnTo>
                    <a:lnTo>
                      <a:pt x="25014" y="19612"/>
                    </a:lnTo>
                    <a:lnTo>
                      <a:pt x="25051" y="19524"/>
                    </a:lnTo>
                    <a:lnTo>
                      <a:pt x="25088" y="19436"/>
                    </a:lnTo>
                    <a:lnTo>
                      <a:pt x="25117" y="19340"/>
                    </a:lnTo>
                    <a:lnTo>
                      <a:pt x="25139" y="19252"/>
                    </a:lnTo>
                    <a:lnTo>
                      <a:pt x="25161" y="19156"/>
                    </a:lnTo>
                    <a:lnTo>
                      <a:pt x="25176" y="19060"/>
                    </a:lnTo>
                    <a:lnTo>
                      <a:pt x="25191" y="18965"/>
                    </a:lnTo>
                    <a:lnTo>
                      <a:pt x="25198" y="18869"/>
                    </a:lnTo>
                    <a:lnTo>
                      <a:pt x="25198" y="18773"/>
                    </a:lnTo>
                    <a:lnTo>
                      <a:pt x="25198" y="18678"/>
                    </a:lnTo>
                    <a:lnTo>
                      <a:pt x="25191" y="18582"/>
                    </a:lnTo>
                    <a:lnTo>
                      <a:pt x="25176" y="18486"/>
                    </a:lnTo>
                    <a:lnTo>
                      <a:pt x="25161" y="18391"/>
                    </a:lnTo>
                    <a:lnTo>
                      <a:pt x="25139" y="18295"/>
                    </a:lnTo>
                    <a:lnTo>
                      <a:pt x="25117" y="18199"/>
                    </a:lnTo>
                    <a:lnTo>
                      <a:pt x="25088" y="18111"/>
                    </a:lnTo>
                    <a:lnTo>
                      <a:pt x="25051" y="18023"/>
                    </a:lnTo>
                    <a:lnTo>
                      <a:pt x="25014" y="17927"/>
                    </a:lnTo>
                    <a:lnTo>
                      <a:pt x="24970" y="17839"/>
                    </a:lnTo>
                    <a:lnTo>
                      <a:pt x="24926" y="17758"/>
                    </a:lnTo>
                    <a:lnTo>
                      <a:pt x="24867" y="17669"/>
                    </a:lnTo>
                    <a:lnTo>
                      <a:pt x="24816" y="17588"/>
                    </a:lnTo>
                    <a:lnTo>
                      <a:pt x="24749" y="17508"/>
                    </a:lnTo>
                    <a:lnTo>
                      <a:pt x="24683" y="17434"/>
                    </a:lnTo>
                    <a:lnTo>
                      <a:pt x="24617" y="17360"/>
                    </a:lnTo>
                    <a:lnTo>
                      <a:pt x="7838" y="582"/>
                    </a:lnTo>
                    <a:lnTo>
                      <a:pt x="7765" y="508"/>
                    </a:lnTo>
                    <a:lnTo>
                      <a:pt x="7684" y="442"/>
                    </a:lnTo>
                    <a:lnTo>
                      <a:pt x="7610" y="383"/>
                    </a:lnTo>
                    <a:lnTo>
                      <a:pt x="7529" y="324"/>
                    </a:lnTo>
                    <a:lnTo>
                      <a:pt x="7441" y="273"/>
                    </a:lnTo>
                    <a:lnTo>
                      <a:pt x="7353" y="221"/>
                    </a:lnTo>
                    <a:lnTo>
                      <a:pt x="7272" y="184"/>
                    </a:lnTo>
                    <a:lnTo>
                      <a:pt x="7176" y="140"/>
                    </a:lnTo>
                    <a:lnTo>
                      <a:pt x="7088" y="111"/>
                    </a:lnTo>
                    <a:lnTo>
                      <a:pt x="6992" y="81"/>
                    </a:lnTo>
                    <a:lnTo>
                      <a:pt x="6904" y="52"/>
                    </a:lnTo>
                    <a:lnTo>
                      <a:pt x="6808" y="30"/>
                    </a:lnTo>
                    <a:lnTo>
                      <a:pt x="6712" y="15"/>
                    </a:lnTo>
                    <a:lnTo>
                      <a:pt x="6617" y="8"/>
                    </a:lnTo>
                    <a:lnTo>
                      <a:pt x="65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2" name="Google Shape;347;p46">
                <a:extLst>
                  <a:ext uri="{FF2B5EF4-FFF2-40B4-BE49-F238E27FC236}">
                    <a16:creationId xmlns:a16="http://schemas.microsoft.com/office/drawing/2014/main" id="{3E955333-7447-1C4C-810C-146A0B667E19}"/>
                  </a:ext>
                </a:extLst>
              </p:cNvPr>
              <p:cNvSpPr txBox="1"/>
              <p:nvPr/>
            </p:nvSpPr>
            <p:spPr>
              <a:xfrm>
                <a:off x="7057519" y="5561533"/>
                <a:ext cx="1332600" cy="3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68575" rIns="68575" bIns="6857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>
                    <a:ea typeface="Roboto"/>
                    <a:cs typeface="Roboto"/>
                    <a:sym typeface="Roboto"/>
                  </a:rPr>
                  <a:t>BigQuery</a:t>
                </a:r>
                <a:endParaRPr sz="1400"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7" name="Google Shape;348;p46">
              <a:extLst>
                <a:ext uri="{FF2B5EF4-FFF2-40B4-BE49-F238E27FC236}">
                  <a16:creationId xmlns:a16="http://schemas.microsoft.com/office/drawing/2014/main" id="{6601437A-FADE-0447-8ADD-47970BBF3565}"/>
                </a:ext>
              </a:extLst>
            </p:cNvPr>
            <p:cNvGrpSpPr/>
            <p:nvPr/>
          </p:nvGrpSpPr>
          <p:grpSpPr>
            <a:xfrm>
              <a:off x="5480410" y="1978289"/>
              <a:ext cx="1823246" cy="1822285"/>
              <a:chOff x="5824718" y="2414922"/>
              <a:chExt cx="1872300" cy="1871314"/>
            </a:xfrm>
          </p:grpSpPr>
          <p:sp>
            <p:nvSpPr>
              <p:cNvPr id="34" name="Google Shape;349;p46">
                <a:extLst>
                  <a:ext uri="{FF2B5EF4-FFF2-40B4-BE49-F238E27FC236}">
                    <a16:creationId xmlns:a16="http://schemas.microsoft.com/office/drawing/2014/main" id="{A31D55CA-CBFF-1B49-AC7F-98EC5F105033}"/>
                  </a:ext>
                </a:extLst>
              </p:cNvPr>
              <p:cNvSpPr/>
              <p:nvPr/>
            </p:nvSpPr>
            <p:spPr>
              <a:xfrm>
                <a:off x="5824718" y="2707036"/>
                <a:ext cx="1872300" cy="1579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0;p46">
                <a:extLst>
                  <a:ext uri="{FF2B5EF4-FFF2-40B4-BE49-F238E27FC236}">
                    <a16:creationId xmlns:a16="http://schemas.microsoft.com/office/drawing/2014/main" id="{F264011A-065C-3245-B153-567BE6527D42}"/>
                  </a:ext>
                </a:extLst>
              </p:cNvPr>
              <p:cNvSpPr/>
              <p:nvPr/>
            </p:nvSpPr>
            <p:spPr>
              <a:xfrm>
                <a:off x="5824718" y="2414922"/>
                <a:ext cx="1872300" cy="5337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>
                    <a:ea typeface="Roboto"/>
                    <a:cs typeface="Roboto"/>
                    <a:sym typeface="Roboto"/>
                  </a:rPr>
                  <a:t>High-Available Cluster Compute </a:t>
                </a:r>
                <a:r>
                  <a:rPr lang="en" sz="900">
                    <a:ea typeface="Roboto"/>
                    <a:cs typeface="Roboto"/>
                    <a:sym typeface="Roboto"/>
                  </a:rPr>
                  <a:t>(Dremel)</a:t>
                </a:r>
                <a:endParaRPr sz="900"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36" name="Google Shape;351;p46">
                <a:extLst>
                  <a:ext uri="{FF2B5EF4-FFF2-40B4-BE49-F238E27FC236}">
                    <a16:creationId xmlns:a16="http://schemas.microsoft.com/office/drawing/2014/main" id="{024CDAD2-4AAB-3843-AFEB-711BA7E9FA9B}"/>
                  </a:ext>
                </a:extLst>
              </p:cNvPr>
              <p:cNvGrpSpPr/>
              <p:nvPr/>
            </p:nvGrpSpPr>
            <p:grpSpPr>
              <a:xfrm>
                <a:off x="6030149" y="3101149"/>
                <a:ext cx="271445" cy="271448"/>
                <a:chOff x="7833548" y="555213"/>
                <a:chExt cx="244062" cy="244064"/>
              </a:xfrm>
            </p:grpSpPr>
            <p:sp>
              <p:nvSpPr>
                <p:cNvPr id="73" name="Google Shape;352;p46">
                  <a:extLst>
                    <a:ext uri="{FF2B5EF4-FFF2-40B4-BE49-F238E27FC236}">
                      <a16:creationId xmlns:a16="http://schemas.microsoft.com/office/drawing/2014/main" id="{52DED15B-831B-794B-9E0C-101DBCBE4261}"/>
                    </a:ext>
                  </a:extLst>
                </p:cNvPr>
                <p:cNvSpPr/>
                <p:nvPr/>
              </p:nvSpPr>
              <p:spPr>
                <a:xfrm>
                  <a:off x="7921605" y="643266"/>
                  <a:ext cx="67956" cy="6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4" h="25404" extrusionOk="0">
                      <a:moveTo>
                        <a:pt x="23174" y="0"/>
                      </a:moveTo>
                      <a:lnTo>
                        <a:pt x="2230" y="8"/>
                      </a:lnTo>
                      <a:lnTo>
                        <a:pt x="2120" y="8"/>
                      </a:lnTo>
                      <a:lnTo>
                        <a:pt x="2002" y="15"/>
                      </a:lnTo>
                      <a:lnTo>
                        <a:pt x="1892" y="30"/>
                      </a:lnTo>
                      <a:lnTo>
                        <a:pt x="1781" y="52"/>
                      </a:lnTo>
                      <a:lnTo>
                        <a:pt x="1678" y="74"/>
                      </a:lnTo>
                      <a:lnTo>
                        <a:pt x="1568" y="103"/>
                      </a:lnTo>
                      <a:lnTo>
                        <a:pt x="1465" y="140"/>
                      </a:lnTo>
                      <a:lnTo>
                        <a:pt x="1369" y="184"/>
                      </a:lnTo>
                      <a:lnTo>
                        <a:pt x="1266" y="228"/>
                      </a:lnTo>
                      <a:lnTo>
                        <a:pt x="1170" y="280"/>
                      </a:lnTo>
                      <a:lnTo>
                        <a:pt x="1075" y="331"/>
                      </a:lnTo>
                      <a:lnTo>
                        <a:pt x="986" y="390"/>
                      </a:lnTo>
                      <a:lnTo>
                        <a:pt x="898" y="449"/>
                      </a:lnTo>
                      <a:lnTo>
                        <a:pt x="817" y="515"/>
                      </a:lnTo>
                      <a:lnTo>
                        <a:pt x="736" y="589"/>
                      </a:lnTo>
                      <a:lnTo>
                        <a:pt x="655" y="663"/>
                      </a:lnTo>
                      <a:lnTo>
                        <a:pt x="582" y="736"/>
                      </a:lnTo>
                      <a:lnTo>
                        <a:pt x="515" y="817"/>
                      </a:lnTo>
                      <a:lnTo>
                        <a:pt x="449" y="905"/>
                      </a:lnTo>
                      <a:lnTo>
                        <a:pt x="383" y="994"/>
                      </a:lnTo>
                      <a:lnTo>
                        <a:pt x="324" y="1082"/>
                      </a:lnTo>
                      <a:lnTo>
                        <a:pt x="273" y="1178"/>
                      </a:lnTo>
                      <a:lnTo>
                        <a:pt x="221" y="1273"/>
                      </a:lnTo>
                      <a:lnTo>
                        <a:pt x="177" y="1369"/>
                      </a:lnTo>
                      <a:lnTo>
                        <a:pt x="140" y="1472"/>
                      </a:lnTo>
                      <a:lnTo>
                        <a:pt x="103" y="1575"/>
                      </a:lnTo>
                      <a:lnTo>
                        <a:pt x="74" y="1678"/>
                      </a:lnTo>
                      <a:lnTo>
                        <a:pt x="44" y="1789"/>
                      </a:lnTo>
                      <a:lnTo>
                        <a:pt x="30" y="1899"/>
                      </a:lnTo>
                      <a:lnTo>
                        <a:pt x="15" y="2009"/>
                      </a:lnTo>
                      <a:lnTo>
                        <a:pt x="8" y="2120"/>
                      </a:lnTo>
                      <a:lnTo>
                        <a:pt x="0" y="2237"/>
                      </a:lnTo>
                      <a:lnTo>
                        <a:pt x="0" y="23174"/>
                      </a:lnTo>
                      <a:lnTo>
                        <a:pt x="8" y="23284"/>
                      </a:lnTo>
                      <a:lnTo>
                        <a:pt x="15" y="23402"/>
                      </a:lnTo>
                      <a:lnTo>
                        <a:pt x="30" y="23513"/>
                      </a:lnTo>
                      <a:lnTo>
                        <a:pt x="52" y="23623"/>
                      </a:lnTo>
                      <a:lnTo>
                        <a:pt x="74" y="23726"/>
                      </a:lnTo>
                      <a:lnTo>
                        <a:pt x="103" y="23829"/>
                      </a:lnTo>
                      <a:lnTo>
                        <a:pt x="140" y="23939"/>
                      </a:lnTo>
                      <a:lnTo>
                        <a:pt x="177" y="24035"/>
                      </a:lnTo>
                      <a:lnTo>
                        <a:pt x="221" y="24138"/>
                      </a:lnTo>
                      <a:lnTo>
                        <a:pt x="273" y="24234"/>
                      </a:lnTo>
                      <a:lnTo>
                        <a:pt x="331" y="24322"/>
                      </a:lnTo>
                      <a:lnTo>
                        <a:pt x="383" y="24418"/>
                      </a:lnTo>
                      <a:lnTo>
                        <a:pt x="449" y="24506"/>
                      </a:lnTo>
                      <a:lnTo>
                        <a:pt x="515" y="24587"/>
                      </a:lnTo>
                      <a:lnTo>
                        <a:pt x="582" y="24668"/>
                      </a:lnTo>
                      <a:lnTo>
                        <a:pt x="655" y="24749"/>
                      </a:lnTo>
                      <a:lnTo>
                        <a:pt x="736" y="24822"/>
                      </a:lnTo>
                      <a:lnTo>
                        <a:pt x="817" y="24889"/>
                      </a:lnTo>
                      <a:lnTo>
                        <a:pt x="898" y="24955"/>
                      </a:lnTo>
                      <a:lnTo>
                        <a:pt x="986" y="25021"/>
                      </a:lnTo>
                      <a:lnTo>
                        <a:pt x="1082" y="25080"/>
                      </a:lnTo>
                      <a:lnTo>
                        <a:pt x="1170" y="25132"/>
                      </a:lnTo>
                      <a:lnTo>
                        <a:pt x="1266" y="25183"/>
                      </a:lnTo>
                      <a:lnTo>
                        <a:pt x="1369" y="25227"/>
                      </a:lnTo>
                      <a:lnTo>
                        <a:pt x="1472" y="25264"/>
                      </a:lnTo>
                      <a:lnTo>
                        <a:pt x="1575" y="25301"/>
                      </a:lnTo>
                      <a:lnTo>
                        <a:pt x="1678" y="25330"/>
                      </a:lnTo>
                      <a:lnTo>
                        <a:pt x="1789" y="25352"/>
                      </a:lnTo>
                      <a:lnTo>
                        <a:pt x="1892" y="25374"/>
                      </a:lnTo>
                      <a:lnTo>
                        <a:pt x="2009" y="25389"/>
                      </a:lnTo>
                      <a:lnTo>
                        <a:pt x="2120" y="25396"/>
                      </a:lnTo>
                      <a:lnTo>
                        <a:pt x="2230" y="25404"/>
                      </a:lnTo>
                      <a:lnTo>
                        <a:pt x="23174" y="25404"/>
                      </a:lnTo>
                      <a:lnTo>
                        <a:pt x="23284" y="25396"/>
                      </a:lnTo>
                      <a:lnTo>
                        <a:pt x="23395" y="25389"/>
                      </a:lnTo>
                      <a:lnTo>
                        <a:pt x="23512" y="25374"/>
                      </a:lnTo>
                      <a:lnTo>
                        <a:pt x="23615" y="25352"/>
                      </a:lnTo>
                      <a:lnTo>
                        <a:pt x="23726" y="25330"/>
                      </a:lnTo>
                      <a:lnTo>
                        <a:pt x="23829" y="25301"/>
                      </a:lnTo>
                      <a:lnTo>
                        <a:pt x="23932" y="25264"/>
                      </a:lnTo>
                      <a:lnTo>
                        <a:pt x="24035" y="25227"/>
                      </a:lnTo>
                      <a:lnTo>
                        <a:pt x="24138" y="25183"/>
                      </a:lnTo>
                      <a:lnTo>
                        <a:pt x="24234" y="25132"/>
                      </a:lnTo>
                      <a:lnTo>
                        <a:pt x="24322" y="25080"/>
                      </a:lnTo>
                      <a:lnTo>
                        <a:pt x="24418" y="25021"/>
                      </a:lnTo>
                      <a:lnTo>
                        <a:pt x="24506" y="24955"/>
                      </a:lnTo>
                      <a:lnTo>
                        <a:pt x="24587" y="24889"/>
                      </a:lnTo>
                      <a:lnTo>
                        <a:pt x="24668" y="24822"/>
                      </a:lnTo>
                      <a:lnTo>
                        <a:pt x="24749" y="24749"/>
                      </a:lnTo>
                      <a:lnTo>
                        <a:pt x="24822" y="24668"/>
                      </a:lnTo>
                      <a:lnTo>
                        <a:pt x="24889" y="24587"/>
                      </a:lnTo>
                      <a:lnTo>
                        <a:pt x="24955" y="24506"/>
                      </a:lnTo>
                      <a:lnTo>
                        <a:pt x="25021" y="24418"/>
                      </a:lnTo>
                      <a:lnTo>
                        <a:pt x="25073" y="24322"/>
                      </a:lnTo>
                      <a:lnTo>
                        <a:pt x="25131" y="24234"/>
                      </a:lnTo>
                      <a:lnTo>
                        <a:pt x="25183" y="24138"/>
                      </a:lnTo>
                      <a:lnTo>
                        <a:pt x="25227" y="24035"/>
                      </a:lnTo>
                      <a:lnTo>
                        <a:pt x="25264" y="23939"/>
                      </a:lnTo>
                      <a:lnTo>
                        <a:pt x="25301" y="23829"/>
                      </a:lnTo>
                      <a:lnTo>
                        <a:pt x="25330" y="23726"/>
                      </a:lnTo>
                      <a:lnTo>
                        <a:pt x="25352" y="23623"/>
                      </a:lnTo>
                      <a:lnTo>
                        <a:pt x="25374" y="23513"/>
                      </a:lnTo>
                      <a:lnTo>
                        <a:pt x="25389" y="23402"/>
                      </a:lnTo>
                      <a:lnTo>
                        <a:pt x="25396" y="23284"/>
                      </a:lnTo>
                      <a:lnTo>
                        <a:pt x="25404" y="23174"/>
                      </a:lnTo>
                      <a:lnTo>
                        <a:pt x="25404" y="2230"/>
                      </a:lnTo>
                      <a:lnTo>
                        <a:pt x="25396" y="2120"/>
                      </a:lnTo>
                      <a:lnTo>
                        <a:pt x="25389" y="2009"/>
                      </a:lnTo>
                      <a:lnTo>
                        <a:pt x="25374" y="1899"/>
                      </a:lnTo>
                      <a:lnTo>
                        <a:pt x="25360" y="1789"/>
                      </a:lnTo>
                      <a:lnTo>
                        <a:pt x="25330" y="1678"/>
                      </a:lnTo>
                      <a:lnTo>
                        <a:pt x="25301" y="1575"/>
                      </a:lnTo>
                      <a:lnTo>
                        <a:pt x="25264" y="1472"/>
                      </a:lnTo>
                      <a:lnTo>
                        <a:pt x="25227" y="1369"/>
                      </a:lnTo>
                      <a:lnTo>
                        <a:pt x="25183" y="1273"/>
                      </a:lnTo>
                      <a:lnTo>
                        <a:pt x="25131" y="1170"/>
                      </a:lnTo>
                      <a:lnTo>
                        <a:pt x="25080" y="1082"/>
                      </a:lnTo>
                      <a:lnTo>
                        <a:pt x="25021" y="986"/>
                      </a:lnTo>
                      <a:lnTo>
                        <a:pt x="24955" y="905"/>
                      </a:lnTo>
                      <a:lnTo>
                        <a:pt x="24889" y="817"/>
                      </a:lnTo>
                      <a:lnTo>
                        <a:pt x="24822" y="736"/>
                      </a:lnTo>
                      <a:lnTo>
                        <a:pt x="24749" y="663"/>
                      </a:lnTo>
                      <a:lnTo>
                        <a:pt x="24668" y="589"/>
                      </a:lnTo>
                      <a:lnTo>
                        <a:pt x="24587" y="515"/>
                      </a:lnTo>
                      <a:lnTo>
                        <a:pt x="24506" y="449"/>
                      </a:lnTo>
                      <a:lnTo>
                        <a:pt x="24418" y="383"/>
                      </a:lnTo>
                      <a:lnTo>
                        <a:pt x="24329" y="331"/>
                      </a:lnTo>
                      <a:lnTo>
                        <a:pt x="24234" y="273"/>
                      </a:lnTo>
                      <a:lnTo>
                        <a:pt x="24138" y="221"/>
                      </a:lnTo>
                      <a:lnTo>
                        <a:pt x="24035" y="177"/>
                      </a:lnTo>
                      <a:lnTo>
                        <a:pt x="23939" y="140"/>
                      </a:lnTo>
                      <a:lnTo>
                        <a:pt x="23836" y="103"/>
                      </a:lnTo>
                      <a:lnTo>
                        <a:pt x="23726" y="74"/>
                      </a:lnTo>
                      <a:lnTo>
                        <a:pt x="23623" y="52"/>
                      </a:lnTo>
                      <a:lnTo>
                        <a:pt x="23512" y="30"/>
                      </a:lnTo>
                      <a:lnTo>
                        <a:pt x="23402" y="15"/>
                      </a:lnTo>
                      <a:lnTo>
                        <a:pt x="23284" y="8"/>
                      </a:lnTo>
                      <a:lnTo>
                        <a:pt x="23174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74" name="Google Shape;353;p46">
                  <a:extLst>
                    <a:ext uri="{FF2B5EF4-FFF2-40B4-BE49-F238E27FC236}">
                      <a16:creationId xmlns:a16="http://schemas.microsoft.com/office/drawing/2014/main" id="{13E562D9-7171-FE43-9AE4-2CF3B993F223}"/>
                    </a:ext>
                  </a:extLst>
                </p:cNvPr>
                <p:cNvSpPr/>
                <p:nvPr/>
              </p:nvSpPr>
              <p:spPr>
                <a:xfrm>
                  <a:off x="7833548" y="555213"/>
                  <a:ext cx="244062" cy="244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38" h="91239" extrusionOk="0">
                      <a:moveTo>
                        <a:pt x="71538" y="19700"/>
                      </a:moveTo>
                      <a:lnTo>
                        <a:pt x="71530" y="71538"/>
                      </a:lnTo>
                      <a:lnTo>
                        <a:pt x="19700" y="71538"/>
                      </a:lnTo>
                      <a:lnTo>
                        <a:pt x="19700" y="19708"/>
                      </a:lnTo>
                      <a:lnTo>
                        <a:pt x="71538" y="19700"/>
                      </a:lnTo>
                      <a:close/>
                      <a:moveTo>
                        <a:pt x="25970" y="0"/>
                      </a:moveTo>
                      <a:lnTo>
                        <a:pt x="25867" y="7"/>
                      </a:lnTo>
                      <a:lnTo>
                        <a:pt x="25772" y="15"/>
                      </a:lnTo>
                      <a:lnTo>
                        <a:pt x="25669" y="22"/>
                      </a:lnTo>
                      <a:lnTo>
                        <a:pt x="25573" y="44"/>
                      </a:lnTo>
                      <a:lnTo>
                        <a:pt x="25477" y="66"/>
                      </a:lnTo>
                      <a:lnTo>
                        <a:pt x="25382" y="96"/>
                      </a:lnTo>
                      <a:lnTo>
                        <a:pt x="25286" y="125"/>
                      </a:lnTo>
                      <a:lnTo>
                        <a:pt x="25198" y="162"/>
                      </a:lnTo>
                      <a:lnTo>
                        <a:pt x="25109" y="199"/>
                      </a:lnTo>
                      <a:lnTo>
                        <a:pt x="25021" y="243"/>
                      </a:lnTo>
                      <a:lnTo>
                        <a:pt x="24940" y="294"/>
                      </a:lnTo>
                      <a:lnTo>
                        <a:pt x="24859" y="346"/>
                      </a:lnTo>
                      <a:lnTo>
                        <a:pt x="24778" y="397"/>
                      </a:lnTo>
                      <a:lnTo>
                        <a:pt x="24705" y="464"/>
                      </a:lnTo>
                      <a:lnTo>
                        <a:pt x="24631" y="523"/>
                      </a:lnTo>
                      <a:lnTo>
                        <a:pt x="24557" y="589"/>
                      </a:lnTo>
                      <a:lnTo>
                        <a:pt x="24491" y="662"/>
                      </a:lnTo>
                      <a:lnTo>
                        <a:pt x="24432" y="729"/>
                      </a:lnTo>
                      <a:lnTo>
                        <a:pt x="24373" y="810"/>
                      </a:lnTo>
                      <a:lnTo>
                        <a:pt x="24315" y="883"/>
                      </a:lnTo>
                      <a:lnTo>
                        <a:pt x="24263" y="964"/>
                      </a:lnTo>
                      <a:lnTo>
                        <a:pt x="24211" y="1052"/>
                      </a:lnTo>
                      <a:lnTo>
                        <a:pt x="24167" y="1133"/>
                      </a:lnTo>
                      <a:lnTo>
                        <a:pt x="24131" y="1222"/>
                      </a:lnTo>
                      <a:lnTo>
                        <a:pt x="24094" y="1317"/>
                      </a:lnTo>
                      <a:lnTo>
                        <a:pt x="24064" y="1406"/>
                      </a:lnTo>
                      <a:lnTo>
                        <a:pt x="24035" y="1501"/>
                      </a:lnTo>
                      <a:lnTo>
                        <a:pt x="24013" y="1597"/>
                      </a:lnTo>
                      <a:lnTo>
                        <a:pt x="23998" y="1700"/>
                      </a:lnTo>
                      <a:lnTo>
                        <a:pt x="23983" y="1796"/>
                      </a:lnTo>
                      <a:lnTo>
                        <a:pt x="23976" y="1899"/>
                      </a:lnTo>
                      <a:lnTo>
                        <a:pt x="23969" y="2002"/>
                      </a:lnTo>
                      <a:lnTo>
                        <a:pt x="23976" y="12224"/>
                      </a:lnTo>
                      <a:lnTo>
                        <a:pt x="14299" y="12224"/>
                      </a:lnTo>
                      <a:lnTo>
                        <a:pt x="14188" y="12231"/>
                      </a:lnTo>
                      <a:lnTo>
                        <a:pt x="14078" y="12246"/>
                      </a:lnTo>
                      <a:lnTo>
                        <a:pt x="13968" y="12268"/>
                      </a:lnTo>
                      <a:lnTo>
                        <a:pt x="13857" y="12297"/>
                      </a:lnTo>
                      <a:lnTo>
                        <a:pt x="13754" y="12327"/>
                      </a:lnTo>
                      <a:lnTo>
                        <a:pt x="13651" y="12356"/>
                      </a:lnTo>
                      <a:lnTo>
                        <a:pt x="13548" y="12400"/>
                      </a:lnTo>
                      <a:lnTo>
                        <a:pt x="13453" y="12444"/>
                      </a:lnTo>
                      <a:lnTo>
                        <a:pt x="13357" y="12496"/>
                      </a:lnTo>
                      <a:lnTo>
                        <a:pt x="13261" y="12547"/>
                      </a:lnTo>
                      <a:lnTo>
                        <a:pt x="13173" y="12606"/>
                      </a:lnTo>
                      <a:lnTo>
                        <a:pt x="13085" y="12665"/>
                      </a:lnTo>
                      <a:lnTo>
                        <a:pt x="12996" y="12731"/>
                      </a:lnTo>
                      <a:lnTo>
                        <a:pt x="12915" y="12805"/>
                      </a:lnTo>
                      <a:lnTo>
                        <a:pt x="12842" y="12878"/>
                      </a:lnTo>
                      <a:lnTo>
                        <a:pt x="12768" y="12952"/>
                      </a:lnTo>
                      <a:lnTo>
                        <a:pt x="12695" y="13033"/>
                      </a:lnTo>
                      <a:lnTo>
                        <a:pt x="12628" y="13121"/>
                      </a:lnTo>
                      <a:lnTo>
                        <a:pt x="12569" y="13210"/>
                      </a:lnTo>
                      <a:lnTo>
                        <a:pt x="12511" y="13298"/>
                      </a:lnTo>
                      <a:lnTo>
                        <a:pt x="12452" y="13394"/>
                      </a:lnTo>
                      <a:lnTo>
                        <a:pt x="12408" y="13489"/>
                      </a:lnTo>
                      <a:lnTo>
                        <a:pt x="12363" y="13585"/>
                      </a:lnTo>
                      <a:lnTo>
                        <a:pt x="12319" y="13688"/>
                      </a:lnTo>
                      <a:lnTo>
                        <a:pt x="12282" y="13791"/>
                      </a:lnTo>
                      <a:lnTo>
                        <a:pt x="12253" y="13894"/>
                      </a:lnTo>
                      <a:lnTo>
                        <a:pt x="12231" y="14004"/>
                      </a:lnTo>
                      <a:lnTo>
                        <a:pt x="12209" y="14115"/>
                      </a:lnTo>
                      <a:lnTo>
                        <a:pt x="12194" y="14225"/>
                      </a:lnTo>
                      <a:lnTo>
                        <a:pt x="12187" y="14336"/>
                      </a:lnTo>
                      <a:lnTo>
                        <a:pt x="12187" y="14453"/>
                      </a:lnTo>
                      <a:lnTo>
                        <a:pt x="12187" y="23976"/>
                      </a:lnTo>
                      <a:lnTo>
                        <a:pt x="1899" y="23976"/>
                      </a:lnTo>
                      <a:lnTo>
                        <a:pt x="1796" y="23983"/>
                      </a:lnTo>
                      <a:lnTo>
                        <a:pt x="1693" y="23998"/>
                      </a:lnTo>
                      <a:lnTo>
                        <a:pt x="1597" y="24013"/>
                      </a:lnTo>
                      <a:lnTo>
                        <a:pt x="1501" y="24035"/>
                      </a:lnTo>
                      <a:lnTo>
                        <a:pt x="1406" y="24064"/>
                      </a:lnTo>
                      <a:lnTo>
                        <a:pt x="1317" y="24094"/>
                      </a:lnTo>
                      <a:lnTo>
                        <a:pt x="1222" y="24131"/>
                      </a:lnTo>
                      <a:lnTo>
                        <a:pt x="1133" y="24167"/>
                      </a:lnTo>
                      <a:lnTo>
                        <a:pt x="1053" y="24211"/>
                      </a:lnTo>
                      <a:lnTo>
                        <a:pt x="964" y="24263"/>
                      </a:lnTo>
                      <a:lnTo>
                        <a:pt x="883" y="24314"/>
                      </a:lnTo>
                      <a:lnTo>
                        <a:pt x="802" y="24373"/>
                      </a:lnTo>
                      <a:lnTo>
                        <a:pt x="729" y="24432"/>
                      </a:lnTo>
                      <a:lnTo>
                        <a:pt x="655" y="24491"/>
                      </a:lnTo>
                      <a:lnTo>
                        <a:pt x="589" y="24557"/>
                      </a:lnTo>
                      <a:lnTo>
                        <a:pt x="523" y="24631"/>
                      </a:lnTo>
                      <a:lnTo>
                        <a:pt x="456" y="24705"/>
                      </a:lnTo>
                      <a:lnTo>
                        <a:pt x="398" y="24778"/>
                      </a:lnTo>
                      <a:lnTo>
                        <a:pt x="346" y="24859"/>
                      </a:lnTo>
                      <a:lnTo>
                        <a:pt x="287" y="24940"/>
                      </a:lnTo>
                      <a:lnTo>
                        <a:pt x="243" y="25021"/>
                      </a:lnTo>
                      <a:lnTo>
                        <a:pt x="199" y="25109"/>
                      </a:lnTo>
                      <a:lnTo>
                        <a:pt x="155" y="25198"/>
                      </a:lnTo>
                      <a:lnTo>
                        <a:pt x="125" y="25286"/>
                      </a:lnTo>
                      <a:lnTo>
                        <a:pt x="88" y="25382"/>
                      </a:lnTo>
                      <a:lnTo>
                        <a:pt x="66" y="25477"/>
                      </a:lnTo>
                      <a:lnTo>
                        <a:pt x="37" y="25573"/>
                      </a:lnTo>
                      <a:lnTo>
                        <a:pt x="22" y="25669"/>
                      </a:lnTo>
                      <a:lnTo>
                        <a:pt x="8" y="25764"/>
                      </a:lnTo>
                      <a:lnTo>
                        <a:pt x="0" y="25867"/>
                      </a:lnTo>
                      <a:lnTo>
                        <a:pt x="0" y="25970"/>
                      </a:lnTo>
                      <a:lnTo>
                        <a:pt x="0" y="29238"/>
                      </a:lnTo>
                      <a:lnTo>
                        <a:pt x="8" y="29333"/>
                      </a:lnTo>
                      <a:lnTo>
                        <a:pt x="15" y="29436"/>
                      </a:lnTo>
                      <a:lnTo>
                        <a:pt x="22" y="29539"/>
                      </a:lnTo>
                      <a:lnTo>
                        <a:pt x="44" y="29635"/>
                      </a:lnTo>
                      <a:lnTo>
                        <a:pt x="66" y="29731"/>
                      </a:lnTo>
                      <a:lnTo>
                        <a:pt x="96" y="29826"/>
                      </a:lnTo>
                      <a:lnTo>
                        <a:pt x="125" y="29922"/>
                      </a:lnTo>
                      <a:lnTo>
                        <a:pt x="162" y="30010"/>
                      </a:lnTo>
                      <a:lnTo>
                        <a:pt x="199" y="30099"/>
                      </a:lnTo>
                      <a:lnTo>
                        <a:pt x="243" y="30187"/>
                      </a:lnTo>
                      <a:lnTo>
                        <a:pt x="295" y="30268"/>
                      </a:lnTo>
                      <a:lnTo>
                        <a:pt x="346" y="30349"/>
                      </a:lnTo>
                      <a:lnTo>
                        <a:pt x="398" y="30430"/>
                      </a:lnTo>
                      <a:lnTo>
                        <a:pt x="464" y="30503"/>
                      </a:lnTo>
                      <a:lnTo>
                        <a:pt x="523" y="30577"/>
                      </a:lnTo>
                      <a:lnTo>
                        <a:pt x="589" y="30643"/>
                      </a:lnTo>
                      <a:lnTo>
                        <a:pt x="662" y="30710"/>
                      </a:lnTo>
                      <a:lnTo>
                        <a:pt x="729" y="30776"/>
                      </a:lnTo>
                      <a:lnTo>
                        <a:pt x="810" y="30835"/>
                      </a:lnTo>
                      <a:lnTo>
                        <a:pt x="883" y="30894"/>
                      </a:lnTo>
                      <a:lnTo>
                        <a:pt x="964" y="30945"/>
                      </a:lnTo>
                      <a:lnTo>
                        <a:pt x="1053" y="30989"/>
                      </a:lnTo>
                      <a:lnTo>
                        <a:pt x="1133" y="31033"/>
                      </a:lnTo>
                      <a:lnTo>
                        <a:pt x="1222" y="31077"/>
                      </a:lnTo>
                      <a:lnTo>
                        <a:pt x="1317" y="31114"/>
                      </a:lnTo>
                      <a:lnTo>
                        <a:pt x="1406" y="31144"/>
                      </a:lnTo>
                      <a:lnTo>
                        <a:pt x="1501" y="31173"/>
                      </a:lnTo>
                      <a:lnTo>
                        <a:pt x="1597" y="31195"/>
                      </a:lnTo>
                      <a:lnTo>
                        <a:pt x="1700" y="31210"/>
                      </a:lnTo>
                      <a:lnTo>
                        <a:pt x="1796" y="31225"/>
                      </a:lnTo>
                      <a:lnTo>
                        <a:pt x="1899" y="31232"/>
                      </a:lnTo>
                      <a:lnTo>
                        <a:pt x="12187" y="31232"/>
                      </a:lnTo>
                      <a:lnTo>
                        <a:pt x="12187" y="41991"/>
                      </a:lnTo>
                      <a:lnTo>
                        <a:pt x="1899" y="41991"/>
                      </a:lnTo>
                      <a:lnTo>
                        <a:pt x="1796" y="41998"/>
                      </a:lnTo>
                      <a:lnTo>
                        <a:pt x="1693" y="42013"/>
                      </a:lnTo>
                      <a:lnTo>
                        <a:pt x="1597" y="42028"/>
                      </a:lnTo>
                      <a:lnTo>
                        <a:pt x="1501" y="42050"/>
                      </a:lnTo>
                      <a:lnTo>
                        <a:pt x="1406" y="42079"/>
                      </a:lnTo>
                      <a:lnTo>
                        <a:pt x="1317" y="42109"/>
                      </a:lnTo>
                      <a:lnTo>
                        <a:pt x="1222" y="42146"/>
                      </a:lnTo>
                      <a:lnTo>
                        <a:pt x="1133" y="42190"/>
                      </a:lnTo>
                      <a:lnTo>
                        <a:pt x="1053" y="42234"/>
                      </a:lnTo>
                      <a:lnTo>
                        <a:pt x="964" y="42278"/>
                      </a:lnTo>
                      <a:lnTo>
                        <a:pt x="883" y="42330"/>
                      </a:lnTo>
                      <a:lnTo>
                        <a:pt x="802" y="42388"/>
                      </a:lnTo>
                      <a:lnTo>
                        <a:pt x="729" y="42447"/>
                      </a:lnTo>
                      <a:lnTo>
                        <a:pt x="655" y="42506"/>
                      </a:lnTo>
                      <a:lnTo>
                        <a:pt x="589" y="42580"/>
                      </a:lnTo>
                      <a:lnTo>
                        <a:pt x="523" y="42646"/>
                      </a:lnTo>
                      <a:lnTo>
                        <a:pt x="456" y="42720"/>
                      </a:lnTo>
                      <a:lnTo>
                        <a:pt x="398" y="42793"/>
                      </a:lnTo>
                      <a:lnTo>
                        <a:pt x="346" y="42874"/>
                      </a:lnTo>
                      <a:lnTo>
                        <a:pt x="287" y="42955"/>
                      </a:lnTo>
                      <a:lnTo>
                        <a:pt x="243" y="43036"/>
                      </a:lnTo>
                      <a:lnTo>
                        <a:pt x="199" y="43124"/>
                      </a:lnTo>
                      <a:lnTo>
                        <a:pt x="155" y="43213"/>
                      </a:lnTo>
                      <a:lnTo>
                        <a:pt x="125" y="43301"/>
                      </a:lnTo>
                      <a:lnTo>
                        <a:pt x="88" y="43397"/>
                      </a:lnTo>
                      <a:lnTo>
                        <a:pt x="66" y="43492"/>
                      </a:lnTo>
                      <a:lnTo>
                        <a:pt x="37" y="43588"/>
                      </a:lnTo>
                      <a:lnTo>
                        <a:pt x="22" y="43684"/>
                      </a:lnTo>
                      <a:lnTo>
                        <a:pt x="8" y="43787"/>
                      </a:lnTo>
                      <a:lnTo>
                        <a:pt x="0" y="43882"/>
                      </a:lnTo>
                      <a:lnTo>
                        <a:pt x="0" y="43985"/>
                      </a:lnTo>
                      <a:lnTo>
                        <a:pt x="0" y="47253"/>
                      </a:lnTo>
                      <a:lnTo>
                        <a:pt x="8" y="47356"/>
                      </a:lnTo>
                      <a:lnTo>
                        <a:pt x="15" y="47451"/>
                      </a:lnTo>
                      <a:lnTo>
                        <a:pt x="22" y="47554"/>
                      </a:lnTo>
                      <a:lnTo>
                        <a:pt x="44" y="47650"/>
                      </a:lnTo>
                      <a:lnTo>
                        <a:pt x="66" y="47746"/>
                      </a:lnTo>
                      <a:lnTo>
                        <a:pt x="96" y="47841"/>
                      </a:lnTo>
                      <a:lnTo>
                        <a:pt x="125" y="47937"/>
                      </a:lnTo>
                      <a:lnTo>
                        <a:pt x="162" y="48025"/>
                      </a:lnTo>
                      <a:lnTo>
                        <a:pt x="199" y="48114"/>
                      </a:lnTo>
                      <a:lnTo>
                        <a:pt x="243" y="48202"/>
                      </a:lnTo>
                      <a:lnTo>
                        <a:pt x="295" y="48283"/>
                      </a:lnTo>
                      <a:lnTo>
                        <a:pt x="346" y="48364"/>
                      </a:lnTo>
                      <a:lnTo>
                        <a:pt x="398" y="48445"/>
                      </a:lnTo>
                      <a:lnTo>
                        <a:pt x="464" y="48519"/>
                      </a:lnTo>
                      <a:lnTo>
                        <a:pt x="523" y="48592"/>
                      </a:lnTo>
                      <a:lnTo>
                        <a:pt x="589" y="48666"/>
                      </a:lnTo>
                      <a:lnTo>
                        <a:pt x="662" y="48732"/>
                      </a:lnTo>
                      <a:lnTo>
                        <a:pt x="729" y="48791"/>
                      </a:lnTo>
                      <a:lnTo>
                        <a:pt x="810" y="48850"/>
                      </a:lnTo>
                      <a:lnTo>
                        <a:pt x="883" y="48909"/>
                      </a:lnTo>
                      <a:lnTo>
                        <a:pt x="964" y="48960"/>
                      </a:lnTo>
                      <a:lnTo>
                        <a:pt x="1053" y="49004"/>
                      </a:lnTo>
                      <a:lnTo>
                        <a:pt x="1133" y="49048"/>
                      </a:lnTo>
                      <a:lnTo>
                        <a:pt x="1222" y="49093"/>
                      </a:lnTo>
                      <a:lnTo>
                        <a:pt x="1317" y="49129"/>
                      </a:lnTo>
                      <a:lnTo>
                        <a:pt x="1406" y="49159"/>
                      </a:lnTo>
                      <a:lnTo>
                        <a:pt x="1501" y="49188"/>
                      </a:lnTo>
                      <a:lnTo>
                        <a:pt x="1597" y="49210"/>
                      </a:lnTo>
                      <a:lnTo>
                        <a:pt x="1700" y="49225"/>
                      </a:lnTo>
                      <a:lnTo>
                        <a:pt x="1796" y="49240"/>
                      </a:lnTo>
                      <a:lnTo>
                        <a:pt x="1899" y="49247"/>
                      </a:lnTo>
                      <a:lnTo>
                        <a:pt x="12187" y="49247"/>
                      </a:lnTo>
                      <a:lnTo>
                        <a:pt x="12187" y="60006"/>
                      </a:lnTo>
                      <a:lnTo>
                        <a:pt x="1899" y="60006"/>
                      </a:lnTo>
                      <a:lnTo>
                        <a:pt x="1796" y="60013"/>
                      </a:lnTo>
                      <a:lnTo>
                        <a:pt x="1693" y="60028"/>
                      </a:lnTo>
                      <a:lnTo>
                        <a:pt x="1597" y="60043"/>
                      </a:lnTo>
                      <a:lnTo>
                        <a:pt x="1501" y="60065"/>
                      </a:lnTo>
                      <a:lnTo>
                        <a:pt x="1406" y="60094"/>
                      </a:lnTo>
                      <a:lnTo>
                        <a:pt x="1317" y="60124"/>
                      </a:lnTo>
                      <a:lnTo>
                        <a:pt x="1222" y="60161"/>
                      </a:lnTo>
                      <a:lnTo>
                        <a:pt x="1133" y="60205"/>
                      </a:lnTo>
                      <a:lnTo>
                        <a:pt x="1053" y="60249"/>
                      </a:lnTo>
                      <a:lnTo>
                        <a:pt x="964" y="60293"/>
                      </a:lnTo>
                      <a:lnTo>
                        <a:pt x="883" y="60345"/>
                      </a:lnTo>
                      <a:lnTo>
                        <a:pt x="802" y="60403"/>
                      </a:lnTo>
                      <a:lnTo>
                        <a:pt x="729" y="60462"/>
                      </a:lnTo>
                      <a:lnTo>
                        <a:pt x="655" y="60529"/>
                      </a:lnTo>
                      <a:lnTo>
                        <a:pt x="589" y="60595"/>
                      </a:lnTo>
                      <a:lnTo>
                        <a:pt x="523" y="60661"/>
                      </a:lnTo>
                      <a:lnTo>
                        <a:pt x="456" y="60735"/>
                      </a:lnTo>
                      <a:lnTo>
                        <a:pt x="398" y="60808"/>
                      </a:lnTo>
                      <a:lnTo>
                        <a:pt x="346" y="60889"/>
                      </a:lnTo>
                      <a:lnTo>
                        <a:pt x="287" y="60970"/>
                      </a:lnTo>
                      <a:lnTo>
                        <a:pt x="243" y="61051"/>
                      </a:lnTo>
                      <a:lnTo>
                        <a:pt x="199" y="61139"/>
                      </a:lnTo>
                      <a:lnTo>
                        <a:pt x="155" y="61228"/>
                      </a:lnTo>
                      <a:lnTo>
                        <a:pt x="125" y="61316"/>
                      </a:lnTo>
                      <a:lnTo>
                        <a:pt x="88" y="61412"/>
                      </a:lnTo>
                      <a:lnTo>
                        <a:pt x="66" y="61507"/>
                      </a:lnTo>
                      <a:lnTo>
                        <a:pt x="37" y="61603"/>
                      </a:lnTo>
                      <a:lnTo>
                        <a:pt x="22" y="61699"/>
                      </a:lnTo>
                      <a:lnTo>
                        <a:pt x="8" y="61802"/>
                      </a:lnTo>
                      <a:lnTo>
                        <a:pt x="0" y="61905"/>
                      </a:lnTo>
                      <a:lnTo>
                        <a:pt x="0" y="62000"/>
                      </a:lnTo>
                      <a:lnTo>
                        <a:pt x="0" y="65268"/>
                      </a:lnTo>
                      <a:lnTo>
                        <a:pt x="8" y="65371"/>
                      </a:lnTo>
                      <a:lnTo>
                        <a:pt x="15" y="65474"/>
                      </a:lnTo>
                      <a:lnTo>
                        <a:pt x="22" y="65570"/>
                      </a:lnTo>
                      <a:lnTo>
                        <a:pt x="44" y="65665"/>
                      </a:lnTo>
                      <a:lnTo>
                        <a:pt x="66" y="65768"/>
                      </a:lnTo>
                      <a:lnTo>
                        <a:pt x="96" y="65857"/>
                      </a:lnTo>
                      <a:lnTo>
                        <a:pt x="125" y="65952"/>
                      </a:lnTo>
                      <a:lnTo>
                        <a:pt x="162" y="66041"/>
                      </a:lnTo>
                      <a:lnTo>
                        <a:pt x="199" y="66129"/>
                      </a:lnTo>
                      <a:lnTo>
                        <a:pt x="243" y="66217"/>
                      </a:lnTo>
                      <a:lnTo>
                        <a:pt x="295" y="66298"/>
                      </a:lnTo>
                      <a:lnTo>
                        <a:pt x="346" y="66379"/>
                      </a:lnTo>
                      <a:lnTo>
                        <a:pt x="398" y="66460"/>
                      </a:lnTo>
                      <a:lnTo>
                        <a:pt x="464" y="66534"/>
                      </a:lnTo>
                      <a:lnTo>
                        <a:pt x="523" y="66607"/>
                      </a:lnTo>
                      <a:lnTo>
                        <a:pt x="589" y="66681"/>
                      </a:lnTo>
                      <a:lnTo>
                        <a:pt x="662" y="66747"/>
                      </a:lnTo>
                      <a:lnTo>
                        <a:pt x="729" y="66806"/>
                      </a:lnTo>
                      <a:lnTo>
                        <a:pt x="810" y="66865"/>
                      </a:lnTo>
                      <a:lnTo>
                        <a:pt x="883" y="66924"/>
                      </a:lnTo>
                      <a:lnTo>
                        <a:pt x="964" y="66975"/>
                      </a:lnTo>
                      <a:lnTo>
                        <a:pt x="1053" y="67027"/>
                      </a:lnTo>
                      <a:lnTo>
                        <a:pt x="1133" y="67071"/>
                      </a:lnTo>
                      <a:lnTo>
                        <a:pt x="1222" y="67108"/>
                      </a:lnTo>
                      <a:lnTo>
                        <a:pt x="1317" y="67144"/>
                      </a:lnTo>
                      <a:lnTo>
                        <a:pt x="1406" y="67174"/>
                      </a:lnTo>
                      <a:lnTo>
                        <a:pt x="1501" y="67203"/>
                      </a:lnTo>
                      <a:lnTo>
                        <a:pt x="1597" y="67225"/>
                      </a:lnTo>
                      <a:lnTo>
                        <a:pt x="1700" y="67240"/>
                      </a:lnTo>
                      <a:lnTo>
                        <a:pt x="1796" y="67255"/>
                      </a:lnTo>
                      <a:lnTo>
                        <a:pt x="1899" y="67262"/>
                      </a:lnTo>
                      <a:lnTo>
                        <a:pt x="2002" y="67269"/>
                      </a:lnTo>
                      <a:lnTo>
                        <a:pt x="12187" y="67262"/>
                      </a:lnTo>
                      <a:lnTo>
                        <a:pt x="12187" y="76792"/>
                      </a:lnTo>
                      <a:lnTo>
                        <a:pt x="12187" y="76903"/>
                      </a:lnTo>
                      <a:lnTo>
                        <a:pt x="12202" y="77013"/>
                      </a:lnTo>
                      <a:lnTo>
                        <a:pt x="12216" y="77131"/>
                      </a:lnTo>
                      <a:lnTo>
                        <a:pt x="12231" y="77234"/>
                      </a:lnTo>
                      <a:lnTo>
                        <a:pt x="12260" y="77344"/>
                      </a:lnTo>
                      <a:lnTo>
                        <a:pt x="12290" y="77447"/>
                      </a:lnTo>
                      <a:lnTo>
                        <a:pt x="12319" y="77550"/>
                      </a:lnTo>
                      <a:lnTo>
                        <a:pt x="12363" y="77653"/>
                      </a:lnTo>
                      <a:lnTo>
                        <a:pt x="12408" y="77756"/>
                      </a:lnTo>
                      <a:lnTo>
                        <a:pt x="12459" y="77852"/>
                      </a:lnTo>
                      <a:lnTo>
                        <a:pt x="12511" y="77940"/>
                      </a:lnTo>
                      <a:lnTo>
                        <a:pt x="12569" y="78036"/>
                      </a:lnTo>
                      <a:lnTo>
                        <a:pt x="12628" y="78117"/>
                      </a:lnTo>
                      <a:lnTo>
                        <a:pt x="12695" y="78205"/>
                      </a:lnTo>
                      <a:lnTo>
                        <a:pt x="12768" y="78286"/>
                      </a:lnTo>
                      <a:lnTo>
                        <a:pt x="12842" y="78360"/>
                      </a:lnTo>
                      <a:lnTo>
                        <a:pt x="12923" y="78441"/>
                      </a:lnTo>
                      <a:lnTo>
                        <a:pt x="13004" y="78507"/>
                      </a:lnTo>
                      <a:lnTo>
                        <a:pt x="13085" y="78573"/>
                      </a:lnTo>
                      <a:lnTo>
                        <a:pt x="13173" y="78639"/>
                      </a:lnTo>
                      <a:lnTo>
                        <a:pt x="13261" y="78691"/>
                      </a:lnTo>
                      <a:lnTo>
                        <a:pt x="13357" y="78750"/>
                      </a:lnTo>
                      <a:lnTo>
                        <a:pt x="13453" y="78794"/>
                      </a:lnTo>
                      <a:lnTo>
                        <a:pt x="13548" y="78845"/>
                      </a:lnTo>
                      <a:lnTo>
                        <a:pt x="13651" y="78882"/>
                      </a:lnTo>
                      <a:lnTo>
                        <a:pt x="13754" y="78919"/>
                      </a:lnTo>
                      <a:lnTo>
                        <a:pt x="13857" y="78948"/>
                      </a:lnTo>
                      <a:lnTo>
                        <a:pt x="13968" y="78970"/>
                      </a:lnTo>
                      <a:lnTo>
                        <a:pt x="14078" y="78993"/>
                      </a:lnTo>
                      <a:lnTo>
                        <a:pt x="14188" y="79007"/>
                      </a:lnTo>
                      <a:lnTo>
                        <a:pt x="14299" y="79015"/>
                      </a:lnTo>
                      <a:lnTo>
                        <a:pt x="23976" y="79015"/>
                      </a:lnTo>
                      <a:lnTo>
                        <a:pt x="23976" y="89236"/>
                      </a:lnTo>
                      <a:lnTo>
                        <a:pt x="23976" y="89339"/>
                      </a:lnTo>
                      <a:lnTo>
                        <a:pt x="23983" y="89442"/>
                      </a:lnTo>
                      <a:lnTo>
                        <a:pt x="23998" y="89545"/>
                      </a:lnTo>
                      <a:lnTo>
                        <a:pt x="24013" y="89641"/>
                      </a:lnTo>
                      <a:lnTo>
                        <a:pt x="24035" y="89737"/>
                      </a:lnTo>
                      <a:lnTo>
                        <a:pt x="24064" y="89832"/>
                      </a:lnTo>
                      <a:lnTo>
                        <a:pt x="24094" y="89928"/>
                      </a:lnTo>
                      <a:lnTo>
                        <a:pt x="24131" y="90016"/>
                      </a:lnTo>
                      <a:lnTo>
                        <a:pt x="24175" y="90105"/>
                      </a:lnTo>
                      <a:lnTo>
                        <a:pt x="24219" y="90193"/>
                      </a:lnTo>
                      <a:lnTo>
                        <a:pt x="24263" y="90274"/>
                      </a:lnTo>
                      <a:lnTo>
                        <a:pt x="24315" y="90355"/>
                      </a:lnTo>
                      <a:lnTo>
                        <a:pt x="24373" y="90436"/>
                      </a:lnTo>
                      <a:lnTo>
                        <a:pt x="24432" y="90509"/>
                      </a:lnTo>
                      <a:lnTo>
                        <a:pt x="24498" y="90583"/>
                      </a:lnTo>
                      <a:lnTo>
                        <a:pt x="24565" y="90649"/>
                      </a:lnTo>
                      <a:lnTo>
                        <a:pt x="24631" y="90716"/>
                      </a:lnTo>
                      <a:lnTo>
                        <a:pt x="24705" y="90782"/>
                      </a:lnTo>
                      <a:lnTo>
                        <a:pt x="24778" y="90841"/>
                      </a:lnTo>
                      <a:lnTo>
                        <a:pt x="24859" y="90900"/>
                      </a:lnTo>
                      <a:lnTo>
                        <a:pt x="24940" y="90951"/>
                      </a:lnTo>
                      <a:lnTo>
                        <a:pt x="25021" y="90995"/>
                      </a:lnTo>
                      <a:lnTo>
                        <a:pt x="25109" y="91039"/>
                      </a:lnTo>
                      <a:lnTo>
                        <a:pt x="25198" y="91083"/>
                      </a:lnTo>
                      <a:lnTo>
                        <a:pt x="25286" y="91120"/>
                      </a:lnTo>
                      <a:lnTo>
                        <a:pt x="25382" y="91150"/>
                      </a:lnTo>
                      <a:lnTo>
                        <a:pt x="25477" y="91179"/>
                      </a:lnTo>
                      <a:lnTo>
                        <a:pt x="25573" y="91201"/>
                      </a:lnTo>
                      <a:lnTo>
                        <a:pt x="25669" y="91216"/>
                      </a:lnTo>
                      <a:lnTo>
                        <a:pt x="25772" y="91231"/>
                      </a:lnTo>
                      <a:lnTo>
                        <a:pt x="25867" y="91238"/>
                      </a:lnTo>
                      <a:lnTo>
                        <a:pt x="29333" y="91238"/>
                      </a:lnTo>
                      <a:lnTo>
                        <a:pt x="29436" y="91231"/>
                      </a:lnTo>
                      <a:lnTo>
                        <a:pt x="29539" y="91216"/>
                      </a:lnTo>
                      <a:lnTo>
                        <a:pt x="29635" y="91201"/>
                      </a:lnTo>
                      <a:lnTo>
                        <a:pt x="29731" y="91179"/>
                      </a:lnTo>
                      <a:lnTo>
                        <a:pt x="29826" y="91150"/>
                      </a:lnTo>
                      <a:lnTo>
                        <a:pt x="29915" y="91120"/>
                      </a:lnTo>
                      <a:lnTo>
                        <a:pt x="30010" y="91083"/>
                      </a:lnTo>
                      <a:lnTo>
                        <a:pt x="30099" y="91039"/>
                      </a:lnTo>
                      <a:lnTo>
                        <a:pt x="30180" y="90995"/>
                      </a:lnTo>
                      <a:lnTo>
                        <a:pt x="30268" y="90951"/>
                      </a:lnTo>
                      <a:lnTo>
                        <a:pt x="30349" y="90900"/>
                      </a:lnTo>
                      <a:lnTo>
                        <a:pt x="30430" y="90841"/>
                      </a:lnTo>
                      <a:lnTo>
                        <a:pt x="30503" y="90782"/>
                      </a:lnTo>
                      <a:lnTo>
                        <a:pt x="30577" y="90716"/>
                      </a:lnTo>
                      <a:lnTo>
                        <a:pt x="30643" y="90649"/>
                      </a:lnTo>
                      <a:lnTo>
                        <a:pt x="30710" y="90583"/>
                      </a:lnTo>
                      <a:lnTo>
                        <a:pt x="30776" y="90509"/>
                      </a:lnTo>
                      <a:lnTo>
                        <a:pt x="30835" y="90436"/>
                      </a:lnTo>
                      <a:lnTo>
                        <a:pt x="30886" y="90355"/>
                      </a:lnTo>
                      <a:lnTo>
                        <a:pt x="30938" y="90274"/>
                      </a:lnTo>
                      <a:lnTo>
                        <a:pt x="30989" y="90193"/>
                      </a:lnTo>
                      <a:lnTo>
                        <a:pt x="31033" y="90105"/>
                      </a:lnTo>
                      <a:lnTo>
                        <a:pt x="31078" y="90016"/>
                      </a:lnTo>
                      <a:lnTo>
                        <a:pt x="31107" y="89928"/>
                      </a:lnTo>
                      <a:lnTo>
                        <a:pt x="31144" y="89832"/>
                      </a:lnTo>
                      <a:lnTo>
                        <a:pt x="31166" y="89737"/>
                      </a:lnTo>
                      <a:lnTo>
                        <a:pt x="31188" y="89641"/>
                      </a:lnTo>
                      <a:lnTo>
                        <a:pt x="31210" y="89545"/>
                      </a:lnTo>
                      <a:lnTo>
                        <a:pt x="31225" y="89442"/>
                      </a:lnTo>
                      <a:lnTo>
                        <a:pt x="31232" y="89339"/>
                      </a:lnTo>
                      <a:lnTo>
                        <a:pt x="31232" y="89236"/>
                      </a:lnTo>
                      <a:lnTo>
                        <a:pt x="31232" y="79015"/>
                      </a:lnTo>
                      <a:lnTo>
                        <a:pt x="41991" y="79015"/>
                      </a:lnTo>
                      <a:lnTo>
                        <a:pt x="41991" y="89236"/>
                      </a:lnTo>
                      <a:lnTo>
                        <a:pt x="41991" y="89339"/>
                      </a:lnTo>
                      <a:lnTo>
                        <a:pt x="41998" y="89442"/>
                      </a:lnTo>
                      <a:lnTo>
                        <a:pt x="42013" y="89545"/>
                      </a:lnTo>
                      <a:lnTo>
                        <a:pt x="42028" y="89641"/>
                      </a:lnTo>
                      <a:lnTo>
                        <a:pt x="42057" y="89737"/>
                      </a:lnTo>
                      <a:lnTo>
                        <a:pt x="42079" y="89832"/>
                      </a:lnTo>
                      <a:lnTo>
                        <a:pt x="42109" y="89928"/>
                      </a:lnTo>
                      <a:lnTo>
                        <a:pt x="42146" y="90016"/>
                      </a:lnTo>
                      <a:lnTo>
                        <a:pt x="42190" y="90105"/>
                      </a:lnTo>
                      <a:lnTo>
                        <a:pt x="42234" y="90193"/>
                      </a:lnTo>
                      <a:lnTo>
                        <a:pt x="42278" y="90274"/>
                      </a:lnTo>
                      <a:lnTo>
                        <a:pt x="42330" y="90355"/>
                      </a:lnTo>
                      <a:lnTo>
                        <a:pt x="42388" y="90436"/>
                      </a:lnTo>
                      <a:lnTo>
                        <a:pt x="42447" y="90509"/>
                      </a:lnTo>
                      <a:lnTo>
                        <a:pt x="42513" y="90583"/>
                      </a:lnTo>
                      <a:lnTo>
                        <a:pt x="42580" y="90649"/>
                      </a:lnTo>
                      <a:lnTo>
                        <a:pt x="42646" y="90716"/>
                      </a:lnTo>
                      <a:lnTo>
                        <a:pt x="42720" y="90782"/>
                      </a:lnTo>
                      <a:lnTo>
                        <a:pt x="42793" y="90841"/>
                      </a:lnTo>
                      <a:lnTo>
                        <a:pt x="42874" y="90900"/>
                      </a:lnTo>
                      <a:lnTo>
                        <a:pt x="42955" y="90951"/>
                      </a:lnTo>
                      <a:lnTo>
                        <a:pt x="43036" y="90995"/>
                      </a:lnTo>
                      <a:lnTo>
                        <a:pt x="43124" y="91039"/>
                      </a:lnTo>
                      <a:lnTo>
                        <a:pt x="43213" y="91083"/>
                      </a:lnTo>
                      <a:lnTo>
                        <a:pt x="43301" y="91120"/>
                      </a:lnTo>
                      <a:lnTo>
                        <a:pt x="43397" y="91150"/>
                      </a:lnTo>
                      <a:lnTo>
                        <a:pt x="43492" y="91179"/>
                      </a:lnTo>
                      <a:lnTo>
                        <a:pt x="43588" y="91201"/>
                      </a:lnTo>
                      <a:lnTo>
                        <a:pt x="43684" y="91216"/>
                      </a:lnTo>
                      <a:lnTo>
                        <a:pt x="43787" y="91231"/>
                      </a:lnTo>
                      <a:lnTo>
                        <a:pt x="43890" y="91238"/>
                      </a:lnTo>
                      <a:lnTo>
                        <a:pt x="47348" y="91238"/>
                      </a:lnTo>
                      <a:lnTo>
                        <a:pt x="47451" y="91231"/>
                      </a:lnTo>
                      <a:lnTo>
                        <a:pt x="47554" y="91216"/>
                      </a:lnTo>
                      <a:lnTo>
                        <a:pt x="47650" y="91201"/>
                      </a:lnTo>
                      <a:lnTo>
                        <a:pt x="47746" y="91179"/>
                      </a:lnTo>
                      <a:lnTo>
                        <a:pt x="47841" y="91150"/>
                      </a:lnTo>
                      <a:lnTo>
                        <a:pt x="47937" y="91120"/>
                      </a:lnTo>
                      <a:lnTo>
                        <a:pt x="48025" y="91083"/>
                      </a:lnTo>
                      <a:lnTo>
                        <a:pt x="48114" y="91039"/>
                      </a:lnTo>
                      <a:lnTo>
                        <a:pt x="48202" y="90995"/>
                      </a:lnTo>
                      <a:lnTo>
                        <a:pt x="48283" y="90951"/>
                      </a:lnTo>
                      <a:lnTo>
                        <a:pt x="48364" y="90900"/>
                      </a:lnTo>
                      <a:lnTo>
                        <a:pt x="48445" y="90841"/>
                      </a:lnTo>
                      <a:lnTo>
                        <a:pt x="48518" y="90782"/>
                      </a:lnTo>
                      <a:lnTo>
                        <a:pt x="48592" y="90716"/>
                      </a:lnTo>
                      <a:lnTo>
                        <a:pt x="48658" y="90649"/>
                      </a:lnTo>
                      <a:lnTo>
                        <a:pt x="48725" y="90583"/>
                      </a:lnTo>
                      <a:lnTo>
                        <a:pt x="48791" y="90509"/>
                      </a:lnTo>
                      <a:lnTo>
                        <a:pt x="48850" y="90436"/>
                      </a:lnTo>
                      <a:lnTo>
                        <a:pt x="48909" y="90355"/>
                      </a:lnTo>
                      <a:lnTo>
                        <a:pt x="48960" y="90274"/>
                      </a:lnTo>
                      <a:lnTo>
                        <a:pt x="49004" y="90193"/>
                      </a:lnTo>
                      <a:lnTo>
                        <a:pt x="49048" y="90105"/>
                      </a:lnTo>
                      <a:lnTo>
                        <a:pt x="49092" y="90016"/>
                      </a:lnTo>
                      <a:lnTo>
                        <a:pt x="49129" y="89928"/>
                      </a:lnTo>
                      <a:lnTo>
                        <a:pt x="49159" y="89832"/>
                      </a:lnTo>
                      <a:lnTo>
                        <a:pt x="49188" y="89737"/>
                      </a:lnTo>
                      <a:lnTo>
                        <a:pt x="49210" y="89641"/>
                      </a:lnTo>
                      <a:lnTo>
                        <a:pt x="49225" y="89545"/>
                      </a:lnTo>
                      <a:lnTo>
                        <a:pt x="49240" y="89442"/>
                      </a:lnTo>
                      <a:lnTo>
                        <a:pt x="49247" y="89339"/>
                      </a:lnTo>
                      <a:lnTo>
                        <a:pt x="49247" y="89236"/>
                      </a:lnTo>
                      <a:lnTo>
                        <a:pt x="49247" y="79015"/>
                      </a:lnTo>
                      <a:lnTo>
                        <a:pt x="60006" y="79015"/>
                      </a:lnTo>
                      <a:lnTo>
                        <a:pt x="60006" y="89236"/>
                      </a:lnTo>
                      <a:lnTo>
                        <a:pt x="60006" y="89339"/>
                      </a:lnTo>
                      <a:lnTo>
                        <a:pt x="60013" y="89442"/>
                      </a:lnTo>
                      <a:lnTo>
                        <a:pt x="60028" y="89545"/>
                      </a:lnTo>
                      <a:lnTo>
                        <a:pt x="60050" y="89641"/>
                      </a:lnTo>
                      <a:lnTo>
                        <a:pt x="60072" y="89737"/>
                      </a:lnTo>
                      <a:lnTo>
                        <a:pt x="60094" y="89832"/>
                      </a:lnTo>
                      <a:lnTo>
                        <a:pt x="60131" y="89928"/>
                      </a:lnTo>
                      <a:lnTo>
                        <a:pt x="60161" y="90016"/>
                      </a:lnTo>
                      <a:lnTo>
                        <a:pt x="60205" y="90105"/>
                      </a:lnTo>
                      <a:lnTo>
                        <a:pt x="60249" y="90193"/>
                      </a:lnTo>
                      <a:lnTo>
                        <a:pt x="60300" y="90274"/>
                      </a:lnTo>
                      <a:lnTo>
                        <a:pt x="60352" y="90355"/>
                      </a:lnTo>
                      <a:lnTo>
                        <a:pt x="60403" y="90436"/>
                      </a:lnTo>
                      <a:lnTo>
                        <a:pt x="60462" y="90509"/>
                      </a:lnTo>
                      <a:lnTo>
                        <a:pt x="60528" y="90583"/>
                      </a:lnTo>
                      <a:lnTo>
                        <a:pt x="60595" y="90649"/>
                      </a:lnTo>
                      <a:lnTo>
                        <a:pt x="60661" y="90716"/>
                      </a:lnTo>
                      <a:lnTo>
                        <a:pt x="60735" y="90782"/>
                      </a:lnTo>
                      <a:lnTo>
                        <a:pt x="60808" y="90841"/>
                      </a:lnTo>
                      <a:lnTo>
                        <a:pt x="60889" y="90900"/>
                      </a:lnTo>
                      <a:lnTo>
                        <a:pt x="60970" y="90951"/>
                      </a:lnTo>
                      <a:lnTo>
                        <a:pt x="61058" y="90995"/>
                      </a:lnTo>
                      <a:lnTo>
                        <a:pt x="61139" y="91039"/>
                      </a:lnTo>
                      <a:lnTo>
                        <a:pt x="61228" y="91083"/>
                      </a:lnTo>
                      <a:lnTo>
                        <a:pt x="61323" y="91120"/>
                      </a:lnTo>
                      <a:lnTo>
                        <a:pt x="61412" y="91150"/>
                      </a:lnTo>
                      <a:lnTo>
                        <a:pt x="61507" y="91179"/>
                      </a:lnTo>
                      <a:lnTo>
                        <a:pt x="61603" y="91201"/>
                      </a:lnTo>
                      <a:lnTo>
                        <a:pt x="61706" y="91216"/>
                      </a:lnTo>
                      <a:lnTo>
                        <a:pt x="61802" y="91231"/>
                      </a:lnTo>
                      <a:lnTo>
                        <a:pt x="61905" y="91238"/>
                      </a:lnTo>
                      <a:lnTo>
                        <a:pt x="65371" y="91238"/>
                      </a:lnTo>
                      <a:lnTo>
                        <a:pt x="65466" y="91231"/>
                      </a:lnTo>
                      <a:lnTo>
                        <a:pt x="65569" y="91216"/>
                      </a:lnTo>
                      <a:lnTo>
                        <a:pt x="65665" y="91201"/>
                      </a:lnTo>
                      <a:lnTo>
                        <a:pt x="65761" y="91179"/>
                      </a:lnTo>
                      <a:lnTo>
                        <a:pt x="65856" y="91150"/>
                      </a:lnTo>
                      <a:lnTo>
                        <a:pt x="65952" y="91120"/>
                      </a:lnTo>
                      <a:lnTo>
                        <a:pt x="66040" y="91083"/>
                      </a:lnTo>
                      <a:lnTo>
                        <a:pt x="66129" y="91039"/>
                      </a:lnTo>
                      <a:lnTo>
                        <a:pt x="66217" y="90995"/>
                      </a:lnTo>
                      <a:lnTo>
                        <a:pt x="66298" y="90951"/>
                      </a:lnTo>
                      <a:lnTo>
                        <a:pt x="66379" y="90900"/>
                      </a:lnTo>
                      <a:lnTo>
                        <a:pt x="66460" y="90841"/>
                      </a:lnTo>
                      <a:lnTo>
                        <a:pt x="66533" y="90782"/>
                      </a:lnTo>
                      <a:lnTo>
                        <a:pt x="66607" y="90716"/>
                      </a:lnTo>
                      <a:lnTo>
                        <a:pt x="66673" y="90649"/>
                      </a:lnTo>
                      <a:lnTo>
                        <a:pt x="66740" y="90583"/>
                      </a:lnTo>
                      <a:lnTo>
                        <a:pt x="66806" y="90509"/>
                      </a:lnTo>
                      <a:lnTo>
                        <a:pt x="66865" y="90436"/>
                      </a:lnTo>
                      <a:lnTo>
                        <a:pt x="66923" y="90355"/>
                      </a:lnTo>
                      <a:lnTo>
                        <a:pt x="66975" y="90274"/>
                      </a:lnTo>
                      <a:lnTo>
                        <a:pt x="67019" y="90193"/>
                      </a:lnTo>
                      <a:lnTo>
                        <a:pt x="67063" y="90105"/>
                      </a:lnTo>
                      <a:lnTo>
                        <a:pt x="67107" y="90016"/>
                      </a:lnTo>
                      <a:lnTo>
                        <a:pt x="67144" y="89928"/>
                      </a:lnTo>
                      <a:lnTo>
                        <a:pt x="67174" y="89832"/>
                      </a:lnTo>
                      <a:lnTo>
                        <a:pt x="67203" y="89737"/>
                      </a:lnTo>
                      <a:lnTo>
                        <a:pt x="67225" y="89641"/>
                      </a:lnTo>
                      <a:lnTo>
                        <a:pt x="67240" y="89545"/>
                      </a:lnTo>
                      <a:lnTo>
                        <a:pt x="67255" y="89442"/>
                      </a:lnTo>
                      <a:lnTo>
                        <a:pt x="67262" y="89339"/>
                      </a:lnTo>
                      <a:lnTo>
                        <a:pt x="67262" y="89236"/>
                      </a:lnTo>
                      <a:lnTo>
                        <a:pt x="67262" y="79015"/>
                      </a:lnTo>
                      <a:lnTo>
                        <a:pt x="76939" y="79015"/>
                      </a:lnTo>
                      <a:lnTo>
                        <a:pt x="77050" y="79007"/>
                      </a:lnTo>
                      <a:lnTo>
                        <a:pt x="77160" y="78993"/>
                      </a:lnTo>
                      <a:lnTo>
                        <a:pt x="77270" y="78970"/>
                      </a:lnTo>
                      <a:lnTo>
                        <a:pt x="77381" y="78948"/>
                      </a:lnTo>
                      <a:lnTo>
                        <a:pt x="77484" y="78919"/>
                      </a:lnTo>
                      <a:lnTo>
                        <a:pt x="77587" y="78882"/>
                      </a:lnTo>
                      <a:lnTo>
                        <a:pt x="77690" y="78845"/>
                      </a:lnTo>
                      <a:lnTo>
                        <a:pt x="77785" y="78794"/>
                      </a:lnTo>
                      <a:lnTo>
                        <a:pt x="77881" y="78750"/>
                      </a:lnTo>
                      <a:lnTo>
                        <a:pt x="77977" y="78691"/>
                      </a:lnTo>
                      <a:lnTo>
                        <a:pt x="78065" y="78639"/>
                      </a:lnTo>
                      <a:lnTo>
                        <a:pt x="78153" y="78573"/>
                      </a:lnTo>
                      <a:lnTo>
                        <a:pt x="78234" y="78507"/>
                      </a:lnTo>
                      <a:lnTo>
                        <a:pt x="78315" y="78441"/>
                      </a:lnTo>
                      <a:lnTo>
                        <a:pt x="78396" y="78360"/>
                      </a:lnTo>
                      <a:lnTo>
                        <a:pt x="78470" y="78286"/>
                      </a:lnTo>
                      <a:lnTo>
                        <a:pt x="78543" y="78205"/>
                      </a:lnTo>
                      <a:lnTo>
                        <a:pt x="78610" y="78117"/>
                      </a:lnTo>
                      <a:lnTo>
                        <a:pt x="78669" y="78036"/>
                      </a:lnTo>
                      <a:lnTo>
                        <a:pt x="78727" y="77940"/>
                      </a:lnTo>
                      <a:lnTo>
                        <a:pt x="78779" y="77852"/>
                      </a:lnTo>
                      <a:lnTo>
                        <a:pt x="78830" y="77756"/>
                      </a:lnTo>
                      <a:lnTo>
                        <a:pt x="78875" y="77653"/>
                      </a:lnTo>
                      <a:lnTo>
                        <a:pt x="78919" y="77550"/>
                      </a:lnTo>
                      <a:lnTo>
                        <a:pt x="78948" y="77447"/>
                      </a:lnTo>
                      <a:lnTo>
                        <a:pt x="78978" y="77344"/>
                      </a:lnTo>
                      <a:lnTo>
                        <a:pt x="79007" y="77234"/>
                      </a:lnTo>
                      <a:lnTo>
                        <a:pt x="79022" y="77131"/>
                      </a:lnTo>
                      <a:lnTo>
                        <a:pt x="79037" y="77013"/>
                      </a:lnTo>
                      <a:lnTo>
                        <a:pt x="79051" y="76903"/>
                      </a:lnTo>
                      <a:lnTo>
                        <a:pt x="79051" y="76792"/>
                      </a:lnTo>
                      <a:lnTo>
                        <a:pt x="79051" y="67262"/>
                      </a:lnTo>
                      <a:lnTo>
                        <a:pt x="89339" y="67262"/>
                      </a:lnTo>
                      <a:lnTo>
                        <a:pt x="89442" y="67255"/>
                      </a:lnTo>
                      <a:lnTo>
                        <a:pt x="89545" y="67240"/>
                      </a:lnTo>
                      <a:lnTo>
                        <a:pt x="89641" y="67225"/>
                      </a:lnTo>
                      <a:lnTo>
                        <a:pt x="89737" y="67203"/>
                      </a:lnTo>
                      <a:lnTo>
                        <a:pt x="89832" y="67174"/>
                      </a:lnTo>
                      <a:lnTo>
                        <a:pt x="89928" y="67144"/>
                      </a:lnTo>
                      <a:lnTo>
                        <a:pt x="90016" y="67108"/>
                      </a:lnTo>
                      <a:lnTo>
                        <a:pt x="90105" y="67063"/>
                      </a:lnTo>
                      <a:lnTo>
                        <a:pt x="90193" y="67019"/>
                      </a:lnTo>
                      <a:lnTo>
                        <a:pt x="90274" y="66975"/>
                      </a:lnTo>
                      <a:lnTo>
                        <a:pt x="90355" y="66924"/>
                      </a:lnTo>
                      <a:lnTo>
                        <a:pt x="90436" y="66865"/>
                      </a:lnTo>
                      <a:lnTo>
                        <a:pt x="90509" y="66806"/>
                      </a:lnTo>
                      <a:lnTo>
                        <a:pt x="90583" y="66740"/>
                      </a:lnTo>
                      <a:lnTo>
                        <a:pt x="90649" y="66673"/>
                      </a:lnTo>
                      <a:lnTo>
                        <a:pt x="90715" y="66607"/>
                      </a:lnTo>
                      <a:lnTo>
                        <a:pt x="90782" y="66534"/>
                      </a:lnTo>
                      <a:lnTo>
                        <a:pt x="90840" y="66460"/>
                      </a:lnTo>
                      <a:lnTo>
                        <a:pt x="90899" y="66379"/>
                      </a:lnTo>
                      <a:lnTo>
                        <a:pt x="90951" y="66298"/>
                      </a:lnTo>
                      <a:lnTo>
                        <a:pt x="90995" y="66217"/>
                      </a:lnTo>
                      <a:lnTo>
                        <a:pt x="91039" y="66129"/>
                      </a:lnTo>
                      <a:lnTo>
                        <a:pt x="91083" y="66041"/>
                      </a:lnTo>
                      <a:lnTo>
                        <a:pt x="91120" y="65952"/>
                      </a:lnTo>
                      <a:lnTo>
                        <a:pt x="91150" y="65857"/>
                      </a:lnTo>
                      <a:lnTo>
                        <a:pt x="91172" y="65761"/>
                      </a:lnTo>
                      <a:lnTo>
                        <a:pt x="91201" y="65665"/>
                      </a:lnTo>
                      <a:lnTo>
                        <a:pt x="91216" y="65570"/>
                      </a:lnTo>
                      <a:lnTo>
                        <a:pt x="91230" y="65467"/>
                      </a:lnTo>
                      <a:lnTo>
                        <a:pt x="91238" y="65371"/>
                      </a:lnTo>
                      <a:lnTo>
                        <a:pt x="91238" y="65268"/>
                      </a:lnTo>
                      <a:lnTo>
                        <a:pt x="91238" y="62008"/>
                      </a:lnTo>
                      <a:lnTo>
                        <a:pt x="91238" y="61905"/>
                      </a:lnTo>
                      <a:lnTo>
                        <a:pt x="91230" y="61802"/>
                      </a:lnTo>
                      <a:lnTo>
                        <a:pt x="91216" y="61699"/>
                      </a:lnTo>
                      <a:lnTo>
                        <a:pt x="91201" y="61603"/>
                      </a:lnTo>
                      <a:lnTo>
                        <a:pt x="91172" y="61507"/>
                      </a:lnTo>
                      <a:lnTo>
                        <a:pt x="91150" y="61412"/>
                      </a:lnTo>
                      <a:lnTo>
                        <a:pt x="91120" y="61323"/>
                      </a:lnTo>
                      <a:lnTo>
                        <a:pt x="91083" y="61228"/>
                      </a:lnTo>
                      <a:lnTo>
                        <a:pt x="91039" y="61139"/>
                      </a:lnTo>
                      <a:lnTo>
                        <a:pt x="90995" y="61058"/>
                      </a:lnTo>
                      <a:lnTo>
                        <a:pt x="90951" y="60970"/>
                      </a:lnTo>
                      <a:lnTo>
                        <a:pt x="90899" y="60889"/>
                      </a:lnTo>
                      <a:lnTo>
                        <a:pt x="90840" y="60808"/>
                      </a:lnTo>
                      <a:lnTo>
                        <a:pt x="90782" y="60735"/>
                      </a:lnTo>
                      <a:lnTo>
                        <a:pt x="90715" y="60661"/>
                      </a:lnTo>
                      <a:lnTo>
                        <a:pt x="90649" y="60595"/>
                      </a:lnTo>
                      <a:lnTo>
                        <a:pt x="90583" y="60529"/>
                      </a:lnTo>
                      <a:lnTo>
                        <a:pt x="90509" y="60462"/>
                      </a:lnTo>
                      <a:lnTo>
                        <a:pt x="90436" y="60403"/>
                      </a:lnTo>
                      <a:lnTo>
                        <a:pt x="90355" y="60352"/>
                      </a:lnTo>
                      <a:lnTo>
                        <a:pt x="90274" y="60300"/>
                      </a:lnTo>
                      <a:lnTo>
                        <a:pt x="90193" y="60249"/>
                      </a:lnTo>
                      <a:lnTo>
                        <a:pt x="90105" y="60205"/>
                      </a:lnTo>
                      <a:lnTo>
                        <a:pt x="90016" y="60161"/>
                      </a:lnTo>
                      <a:lnTo>
                        <a:pt x="89928" y="60131"/>
                      </a:lnTo>
                      <a:lnTo>
                        <a:pt x="89832" y="60094"/>
                      </a:lnTo>
                      <a:lnTo>
                        <a:pt x="89737" y="60072"/>
                      </a:lnTo>
                      <a:lnTo>
                        <a:pt x="89641" y="60050"/>
                      </a:lnTo>
                      <a:lnTo>
                        <a:pt x="89545" y="60028"/>
                      </a:lnTo>
                      <a:lnTo>
                        <a:pt x="89442" y="60013"/>
                      </a:lnTo>
                      <a:lnTo>
                        <a:pt x="89339" y="60006"/>
                      </a:lnTo>
                      <a:lnTo>
                        <a:pt x="79051" y="60006"/>
                      </a:lnTo>
                      <a:lnTo>
                        <a:pt x="79051" y="49247"/>
                      </a:lnTo>
                      <a:lnTo>
                        <a:pt x="89339" y="49247"/>
                      </a:lnTo>
                      <a:lnTo>
                        <a:pt x="89442" y="49240"/>
                      </a:lnTo>
                      <a:lnTo>
                        <a:pt x="89545" y="49225"/>
                      </a:lnTo>
                      <a:lnTo>
                        <a:pt x="89641" y="49210"/>
                      </a:lnTo>
                      <a:lnTo>
                        <a:pt x="89737" y="49188"/>
                      </a:lnTo>
                      <a:lnTo>
                        <a:pt x="89832" y="49159"/>
                      </a:lnTo>
                      <a:lnTo>
                        <a:pt x="89928" y="49129"/>
                      </a:lnTo>
                      <a:lnTo>
                        <a:pt x="90016" y="49093"/>
                      </a:lnTo>
                      <a:lnTo>
                        <a:pt x="90105" y="49048"/>
                      </a:lnTo>
                      <a:lnTo>
                        <a:pt x="90193" y="49004"/>
                      </a:lnTo>
                      <a:lnTo>
                        <a:pt x="90274" y="48960"/>
                      </a:lnTo>
                      <a:lnTo>
                        <a:pt x="90355" y="48909"/>
                      </a:lnTo>
                      <a:lnTo>
                        <a:pt x="90436" y="48850"/>
                      </a:lnTo>
                      <a:lnTo>
                        <a:pt x="90509" y="48791"/>
                      </a:lnTo>
                      <a:lnTo>
                        <a:pt x="90583" y="48725"/>
                      </a:lnTo>
                      <a:lnTo>
                        <a:pt x="90649" y="48658"/>
                      </a:lnTo>
                      <a:lnTo>
                        <a:pt x="90715" y="48592"/>
                      </a:lnTo>
                      <a:lnTo>
                        <a:pt x="90782" y="48519"/>
                      </a:lnTo>
                      <a:lnTo>
                        <a:pt x="90840" y="48445"/>
                      </a:lnTo>
                      <a:lnTo>
                        <a:pt x="90899" y="48364"/>
                      </a:lnTo>
                      <a:lnTo>
                        <a:pt x="90951" y="48283"/>
                      </a:lnTo>
                      <a:lnTo>
                        <a:pt x="90995" y="48202"/>
                      </a:lnTo>
                      <a:lnTo>
                        <a:pt x="91039" y="48114"/>
                      </a:lnTo>
                      <a:lnTo>
                        <a:pt x="91083" y="48025"/>
                      </a:lnTo>
                      <a:lnTo>
                        <a:pt x="91120" y="47937"/>
                      </a:lnTo>
                      <a:lnTo>
                        <a:pt x="91150" y="47841"/>
                      </a:lnTo>
                      <a:lnTo>
                        <a:pt x="91172" y="47746"/>
                      </a:lnTo>
                      <a:lnTo>
                        <a:pt x="91201" y="47650"/>
                      </a:lnTo>
                      <a:lnTo>
                        <a:pt x="91216" y="47554"/>
                      </a:lnTo>
                      <a:lnTo>
                        <a:pt x="91230" y="47451"/>
                      </a:lnTo>
                      <a:lnTo>
                        <a:pt x="91238" y="47348"/>
                      </a:lnTo>
                      <a:lnTo>
                        <a:pt x="91238" y="47245"/>
                      </a:lnTo>
                      <a:lnTo>
                        <a:pt x="91238" y="43993"/>
                      </a:lnTo>
                      <a:lnTo>
                        <a:pt x="91238" y="43890"/>
                      </a:lnTo>
                      <a:lnTo>
                        <a:pt x="91230" y="43787"/>
                      </a:lnTo>
                      <a:lnTo>
                        <a:pt x="91216" y="43684"/>
                      </a:lnTo>
                      <a:lnTo>
                        <a:pt x="91201" y="43588"/>
                      </a:lnTo>
                      <a:lnTo>
                        <a:pt x="91172" y="43492"/>
                      </a:lnTo>
                      <a:lnTo>
                        <a:pt x="91150" y="43397"/>
                      </a:lnTo>
                      <a:lnTo>
                        <a:pt x="91120" y="43301"/>
                      </a:lnTo>
                      <a:lnTo>
                        <a:pt x="91083" y="43213"/>
                      </a:lnTo>
                      <a:lnTo>
                        <a:pt x="91039" y="43124"/>
                      </a:lnTo>
                      <a:lnTo>
                        <a:pt x="90995" y="43036"/>
                      </a:lnTo>
                      <a:lnTo>
                        <a:pt x="90951" y="42955"/>
                      </a:lnTo>
                      <a:lnTo>
                        <a:pt x="90899" y="42874"/>
                      </a:lnTo>
                      <a:lnTo>
                        <a:pt x="90840" y="42793"/>
                      </a:lnTo>
                      <a:lnTo>
                        <a:pt x="90782" y="42720"/>
                      </a:lnTo>
                      <a:lnTo>
                        <a:pt x="90715" y="42646"/>
                      </a:lnTo>
                      <a:lnTo>
                        <a:pt x="90649" y="42580"/>
                      </a:lnTo>
                      <a:lnTo>
                        <a:pt x="90583" y="42514"/>
                      </a:lnTo>
                      <a:lnTo>
                        <a:pt x="90509" y="42447"/>
                      </a:lnTo>
                      <a:lnTo>
                        <a:pt x="90436" y="42388"/>
                      </a:lnTo>
                      <a:lnTo>
                        <a:pt x="90355" y="42330"/>
                      </a:lnTo>
                      <a:lnTo>
                        <a:pt x="90274" y="42278"/>
                      </a:lnTo>
                      <a:lnTo>
                        <a:pt x="90193" y="42234"/>
                      </a:lnTo>
                      <a:lnTo>
                        <a:pt x="90105" y="42190"/>
                      </a:lnTo>
                      <a:lnTo>
                        <a:pt x="90016" y="42146"/>
                      </a:lnTo>
                      <a:lnTo>
                        <a:pt x="89928" y="42109"/>
                      </a:lnTo>
                      <a:lnTo>
                        <a:pt x="89832" y="42079"/>
                      </a:lnTo>
                      <a:lnTo>
                        <a:pt x="89737" y="42050"/>
                      </a:lnTo>
                      <a:lnTo>
                        <a:pt x="89641" y="42028"/>
                      </a:lnTo>
                      <a:lnTo>
                        <a:pt x="89545" y="42013"/>
                      </a:lnTo>
                      <a:lnTo>
                        <a:pt x="89442" y="41998"/>
                      </a:lnTo>
                      <a:lnTo>
                        <a:pt x="89339" y="41991"/>
                      </a:lnTo>
                      <a:lnTo>
                        <a:pt x="79051" y="41991"/>
                      </a:lnTo>
                      <a:lnTo>
                        <a:pt x="79051" y="31232"/>
                      </a:lnTo>
                      <a:lnTo>
                        <a:pt x="89339" y="31232"/>
                      </a:lnTo>
                      <a:lnTo>
                        <a:pt x="89442" y="31225"/>
                      </a:lnTo>
                      <a:lnTo>
                        <a:pt x="89545" y="31210"/>
                      </a:lnTo>
                      <a:lnTo>
                        <a:pt x="89641" y="31188"/>
                      </a:lnTo>
                      <a:lnTo>
                        <a:pt x="89737" y="31166"/>
                      </a:lnTo>
                      <a:lnTo>
                        <a:pt x="89832" y="31144"/>
                      </a:lnTo>
                      <a:lnTo>
                        <a:pt x="89928" y="31107"/>
                      </a:lnTo>
                      <a:lnTo>
                        <a:pt x="90016" y="31077"/>
                      </a:lnTo>
                      <a:lnTo>
                        <a:pt x="90105" y="31033"/>
                      </a:lnTo>
                      <a:lnTo>
                        <a:pt x="90193" y="30989"/>
                      </a:lnTo>
                      <a:lnTo>
                        <a:pt x="90274" y="30938"/>
                      </a:lnTo>
                      <a:lnTo>
                        <a:pt x="90355" y="30886"/>
                      </a:lnTo>
                      <a:lnTo>
                        <a:pt x="90436" y="30835"/>
                      </a:lnTo>
                      <a:lnTo>
                        <a:pt x="90509" y="30776"/>
                      </a:lnTo>
                      <a:lnTo>
                        <a:pt x="90583" y="30710"/>
                      </a:lnTo>
                      <a:lnTo>
                        <a:pt x="90649" y="30643"/>
                      </a:lnTo>
                      <a:lnTo>
                        <a:pt x="90715" y="30577"/>
                      </a:lnTo>
                      <a:lnTo>
                        <a:pt x="90782" y="30503"/>
                      </a:lnTo>
                      <a:lnTo>
                        <a:pt x="90840" y="30430"/>
                      </a:lnTo>
                      <a:lnTo>
                        <a:pt x="90899" y="30349"/>
                      </a:lnTo>
                      <a:lnTo>
                        <a:pt x="90951" y="30268"/>
                      </a:lnTo>
                      <a:lnTo>
                        <a:pt x="90995" y="30187"/>
                      </a:lnTo>
                      <a:lnTo>
                        <a:pt x="91039" y="30099"/>
                      </a:lnTo>
                      <a:lnTo>
                        <a:pt x="91083" y="30010"/>
                      </a:lnTo>
                      <a:lnTo>
                        <a:pt x="91120" y="29915"/>
                      </a:lnTo>
                      <a:lnTo>
                        <a:pt x="91150" y="29826"/>
                      </a:lnTo>
                      <a:lnTo>
                        <a:pt x="91172" y="29731"/>
                      </a:lnTo>
                      <a:lnTo>
                        <a:pt x="91201" y="29635"/>
                      </a:lnTo>
                      <a:lnTo>
                        <a:pt x="91216" y="29539"/>
                      </a:lnTo>
                      <a:lnTo>
                        <a:pt x="91230" y="29436"/>
                      </a:lnTo>
                      <a:lnTo>
                        <a:pt x="91238" y="29333"/>
                      </a:lnTo>
                      <a:lnTo>
                        <a:pt x="91238" y="29230"/>
                      </a:lnTo>
                      <a:lnTo>
                        <a:pt x="91238" y="25970"/>
                      </a:lnTo>
                      <a:lnTo>
                        <a:pt x="91238" y="25867"/>
                      </a:lnTo>
                      <a:lnTo>
                        <a:pt x="91230" y="25772"/>
                      </a:lnTo>
                      <a:lnTo>
                        <a:pt x="91216" y="25669"/>
                      </a:lnTo>
                      <a:lnTo>
                        <a:pt x="91201" y="25573"/>
                      </a:lnTo>
                      <a:lnTo>
                        <a:pt x="91172" y="25477"/>
                      </a:lnTo>
                      <a:lnTo>
                        <a:pt x="91150" y="25382"/>
                      </a:lnTo>
                      <a:lnTo>
                        <a:pt x="91120" y="25286"/>
                      </a:lnTo>
                      <a:lnTo>
                        <a:pt x="91083" y="25198"/>
                      </a:lnTo>
                      <a:lnTo>
                        <a:pt x="91039" y="25109"/>
                      </a:lnTo>
                      <a:lnTo>
                        <a:pt x="90995" y="25021"/>
                      </a:lnTo>
                      <a:lnTo>
                        <a:pt x="90951" y="24940"/>
                      </a:lnTo>
                      <a:lnTo>
                        <a:pt x="90899" y="24859"/>
                      </a:lnTo>
                      <a:lnTo>
                        <a:pt x="90840" y="24778"/>
                      </a:lnTo>
                      <a:lnTo>
                        <a:pt x="90782" y="24705"/>
                      </a:lnTo>
                      <a:lnTo>
                        <a:pt x="90715" y="24631"/>
                      </a:lnTo>
                      <a:lnTo>
                        <a:pt x="90649" y="24565"/>
                      </a:lnTo>
                      <a:lnTo>
                        <a:pt x="90583" y="24498"/>
                      </a:lnTo>
                      <a:lnTo>
                        <a:pt x="90509" y="24432"/>
                      </a:lnTo>
                      <a:lnTo>
                        <a:pt x="90436" y="24373"/>
                      </a:lnTo>
                      <a:lnTo>
                        <a:pt x="90355" y="24314"/>
                      </a:lnTo>
                      <a:lnTo>
                        <a:pt x="90274" y="24263"/>
                      </a:lnTo>
                      <a:lnTo>
                        <a:pt x="90193" y="24219"/>
                      </a:lnTo>
                      <a:lnTo>
                        <a:pt x="90105" y="24175"/>
                      </a:lnTo>
                      <a:lnTo>
                        <a:pt x="90016" y="24131"/>
                      </a:lnTo>
                      <a:lnTo>
                        <a:pt x="89928" y="24094"/>
                      </a:lnTo>
                      <a:lnTo>
                        <a:pt x="89832" y="24064"/>
                      </a:lnTo>
                      <a:lnTo>
                        <a:pt x="89737" y="24035"/>
                      </a:lnTo>
                      <a:lnTo>
                        <a:pt x="89641" y="24013"/>
                      </a:lnTo>
                      <a:lnTo>
                        <a:pt x="89545" y="23998"/>
                      </a:lnTo>
                      <a:lnTo>
                        <a:pt x="89442" y="23983"/>
                      </a:lnTo>
                      <a:lnTo>
                        <a:pt x="89339" y="23976"/>
                      </a:lnTo>
                      <a:lnTo>
                        <a:pt x="79051" y="23976"/>
                      </a:lnTo>
                      <a:lnTo>
                        <a:pt x="79051" y="14453"/>
                      </a:lnTo>
                      <a:lnTo>
                        <a:pt x="79051" y="14336"/>
                      </a:lnTo>
                      <a:lnTo>
                        <a:pt x="79044" y="14225"/>
                      </a:lnTo>
                      <a:lnTo>
                        <a:pt x="79029" y="14115"/>
                      </a:lnTo>
                      <a:lnTo>
                        <a:pt x="79007" y="14004"/>
                      </a:lnTo>
                      <a:lnTo>
                        <a:pt x="78985" y="13894"/>
                      </a:lnTo>
                      <a:lnTo>
                        <a:pt x="78956" y="13791"/>
                      </a:lnTo>
                      <a:lnTo>
                        <a:pt x="78919" y="13688"/>
                      </a:lnTo>
                      <a:lnTo>
                        <a:pt x="78875" y="13585"/>
                      </a:lnTo>
                      <a:lnTo>
                        <a:pt x="78830" y="13489"/>
                      </a:lnTo>
                      <a:lnTo>
                        <a:pt x="78786" y="13394"/>
                      </a:lnTo>
                      <a:lnTo>
                        <a:pt x="78727" y="13298"/>
                      </a:lnTo>
                      <a:lnTo>
                        <a:pt x="78669" y="13210"/>
                      </a:lnTo>
                      <a:lnTo>
                        <a:pt x="78610" y="13121"/>
                      </a:lnTo>
                      <a:lnTo>
                        <a:pt x="78543" y="13033"/>
                      </a:lnTo>
                      <a:lnTo>
                        <a:pt x="78470" y="12952"/>
                      </a:lnTo>
                      <a:lnTo>
                        <a:pt x="78396" y="12878"/>
                      </a:lnTo>
                      <a:lnTo>
                        <a:pt x="78323" y="12805"/>
                      </a:lnTo>
                      <a:lnTo>
                        <a:pt x="78242" y="12731"/>
                      </a:lnTo>
                      <a:lnTo>
                        <a:pt x="78153" y="12665"/>
                      </a:lnTo>
                      <a:lnTo>
                        <a:pt x="78065" y="12606"/>
                      </a:lnTo>
                      <a:lnTo>
                        <a:pt x="77977" y="12547"/>
                      </a:lnTo>
                      <a:lnTo>
                        <a:pt x="77881" y="12488"/>
                      </a:lnTo>
                      <a:lnTo>
                        <a:pt x="77785" y="12444"/>
                      </a:lnTo>
                      <a:lnTo>
                        <a:pt x="77690" y="12400"/>
                      </a:lnTo>
                      <a:lnTo>
                        <a:pt x="77587" y="12356"/>
                      </a:lnTo>
                      <a:lnTo>
                        <a:pt x="77484" y="12319"/>
                      </a:lnTo>
                      <a:lnTo>
                        <a:pt x="77381" y="12290"/>
                      </a:lnTo>
                      <a:lnTo>
                        <a:pt x="77270" y="12268"/>
                      </a:lnTo>
                      <a:lnTo>
                        <a:pt x="77160" y="12246"/>
                      </a:lnTo>
                      <a:lnTo>
                        <a:pt x="77050" y="12231"/>
                      </a:lnTo>
                      <a:lnTo>
                        <a:pt x="76939" y="12224"/>
                      </a:lnTo>
                      <a:lnTo>
                        <a:pt x="67262" y="12224"/>
                      </a:lnTo>
                      <a:lnTo>
                        <a:pt x="67269" y="2002"/>
                      </a:lnTo>
                      <a:lnTo>
                        <a:pt x="67262" y="1899"/>
                      </a:lnTo>
                      <a:lnTo>
                        <a:pt x="67255" y="1796"/>
                      </a:lnTo>
                      <a:lnTo>
                        <a:pt x="67240" y="1693"/>
                      </a:lnTo>
                      <a:lnTo>
                        <a:pt x="67225" y="1597"/>
                      </a:lnTo>
                      <a:lnTo>
                        <a:pt x="67203" y="1501"/>
                      </a:lnTo>
                      <a:lnTo>
                        <a:pt x="67174" y="1406"/>
                      </a:lnTo>
                      <a:lnTo>
                        <a:pt x="67144" y="1317"/>
                      </a:lnTo>
                      <a:lnTo>
                        <a:pt x="67107" y="1222"/>
                      </a:lnTo>
                      <a:lnTo>
                        <a:pt x="67071" y="1133"/>
                      </a:lnTo>
                      <a:lnTo>
                        <a:pt x="67027" y="1052"/>
                      </a:lnTo>
                      <a:lnTo>
                        <a:pt x="66975" y="964"/>
                      </a:lnTo>
                      <a:lnTo>
                        <a:pt x="66923" y="883"/>
                      </a:lnTo>
                      <a:lnTo>
                        <a:pt x="66865" y="810"/>
                      </a:lnTo>
                      <a:lnTo>
                        <a:pt x="66806" y="729"/>
                      </a:lnTo>
                      <a:lnTo>
                        <a:pt x="66747" y="655"/>
                      </a:lnTo>
                      <a:lnTo>
                        <a:pt x="66681" y="589"/>
                      </a:lnTo>
                      <a:lnTo>
                        <a:pt x="66607" y="523"/>
                      </a:lnTo>
                      <a:lnTo>
                        <a:pt x="66533" y="456"/>
                      </a:lnTo>
                      <a:lnTo>
                        <a:pt x="66460" y="397"/>
                      </a:lnTo>
                      <a:lnTo>
                        <a:pt x="66379" y="346"/>
                      </a:lnTo>
                      <a:lnTo>
                        <a:pt x="66298" y="294"/>
                      </a:lnTo>
                      <a:lnTo>
                        <a:pt x="66217" y="243"/>
                      </a:lnTo>
                      <a:lnTo>
                        <a:pt x="66129" y="199"/>
                      </a:lnTo>
                      <a:lnTo>
                        <a:pt x="66040" y="155"/>
                      </a:lnTo>
                      <a:lnTo>
                        <a:pt x="65952" y="125"/>
                      </a:lnTo>
                      <a:lnTo>
                        <a:pt x="65856" y="88"/>
                      </a:lnTo>
                      <a:lnTo>
                        <a:pt x="65768" y="66"/>
                      </a:lnTo>
                      <a:lnTo>
                        <a:pt x="65665" y="44"/>
                      </a:lnTo>
                      <a:lnTo>
                        <a:pt x="65569" y="22"/>
                      </a:lnTo>
                      <a:lnTo>
                        <a:pt x="65474" y="7"/>
                      </a:lnTo>
                      <a:lnTo>
                        <a:pt x="65371" y="0"/>
                      </a:lnTo>
                      <a:lnTo>
                        <a:pt x="62000" y="0"/>
                      </a:lnTo>
                      <a:lnTo>
                        <a:pt x="61905" y="7"/>
                      </a:lnTo>
                      <a:lnTo>
                        <a:pt x="61802" y="15"/>
                      </a:lnTo>
                      <a:lnTo>
                        <a:pt x="61699" y="22"/>
                      </a:lnTo>
                      <a:lnTo>
                        <a:pt x="61603" y="44"/>
                      </a:lnTo>
                      <a:lnTo>
                        <a:pt x="61507" y="66"/>
                      </a:lnTo>
                      <a:lnTo>
                        <a:pt x="61412" y="96"/>
                      </a:lnTo>
                      <a:lnTo>
                        <a:pt x="61316" y="125"/>
                      </a:lnTo>
                      <a:lnTo>
                        <a:pt x="61228" y="162"/>
                      </a:lnTo>
                      <a:lnTo>
                        <a:pt x="61139" y="199"/>
                      </a:lnTo>
                      <a:lnTo>
                        <a:pt x="61051" y="243"/>
                      </a:lnTo>
                      <a:lnTo>
                        <a:pt x="60970" y="294"/>
                      </a:lnTo>
                      <a:lnTo>
                        <a:pt x="60889" y="346"/>
                      </a:lnTo>
                      <a:lnTo>
                        <a:pt x="60808" y="397"/>
                      </a:lnTo>
                      <a:lnTo>
                        <a:pt x="60735" y="464"/>
                      </a:lnTo>
                      <a:lnTo>
                        <a:pt x="60661" y="523"/>
                      </a:lnTo>
                      <a:lnTo>
                        <a:pt x="60595" y="589"/>
                      </a:lnTo>
                      <a:lnTo>
                        <a:pt x="60528" y="662"/>
                      </a:lnTo>
                      <a:lnTo>
                        <a:pt x="60462" y="729"/>
                      </a:lnTo>
                      <a:lnTo>
                        <a:pt x="60403" y="810"/>
                      </a:lnTo>
                      <a:lnTo>
                        <a:pt x="60344" y="883"/>
                      </a:lnTo>
                      <a:lnTo>
                        <a:pt x="60293" y="964"/>
                      </a:lnTo>
                      <a:lnTo>
                        <a:pt x="60249" y="1052"/>
                      </a:lnTo>
                      <a:lnTo>
                        <a:pt x="60205" y="1133"/>
                      </a:lnTo>
                      <a:lnTo>
                        <a:pt x="60161" y="1222"/>
                      </a:lnTo>
                      <a:lnTo>
                        <a:pt x="60124" y="1317"/>
                      </a:lnTo>
                      <a:lnTo>
                        <a:pt x="60094" y="1406"/>
                      </a:lnTo>
                      <a:lnTo>
                        <a:pt x="60065" y="1501"/>
                      </a:lnTo>
                      <a:lnTo>
                        <a:pt x="60043" y="1597"/>
                      </a:lnTo>
                      <a:lnTo>
                        <a:pt x="60028" y="1700"/>
                      </a:lnTo>
                      <a:lnTo>
                        <a:pt x="60013" y="1796"/>
                      </a:lnTo>
                      <a:lnTo>
                        <a:pt x="60006" y="1899"/>
                      </a:lnTo>
                      <a:lnTo>
                        <a:pt x="60006" y="2002"/>
                      </a:lnTo>
                      <a:lnTo>
                        <a:pt x="60006" y="12224"/>
                      </a:lnTo>
                      <a:lnTo>
                        <a:pt x="49247" y="12224"/>
                      </a:lnTo>
                      <a:lnTo>
                        <a:pt x="49247" y="2002"/>
                      </a:lnTo>
                      <a:lnTo>
                        <a:pt x="49247" y="1899"/>
                      </a:lnTo>
                      <a:lnTo>
                        <a:pt x="49240" y="1796"/>
                      </a:lnTo>
                      <a:lnTo>
                        <a:pt x="49225" y="1693"/>
                      </a:lnTo>
                      <a:lnTo>
                        <a:pt x="49210" y="1597"/>
                      </a:lnTo>
                      <a:lnTo>
                        <a:pt x="49188" y="1501"/>
                      </a:lnTo>
                      <a:lnTo>
                        <a:pt x="49159" y="1406"/>
                      </a:lnTo>
                      <a:lnTo>
                        <a:pt x="49129" y="1317"/>
                      </a:lnTo>
                      <a:lnTo>
                        <a:pt x="49092" y="1222"/>
                      </a:lnTo>
                      <a:lnTo>
                        <a:pt x="49048" y="1133"/>
                      </a:lnTo>
                      <a:lnTo>
                        <a:pt x="49004" y="1052"/>
                      </a:lnTo>
                      <a:lnTo>
                        <a:pt x="48960" y="964"/>
                      </a:lnTo>
                      <a:lnTo>
                        <a:pt x="48909" y="883"/>
                      </a:lnTo>
                      <a:lnTo>
                        <a:pt x="48850" y="810"/>
                      </a:lnTo>
                      <a:lnTo>
                        <a:pt x="48791" y="729"/>
                      </a:lnTo>
                      <a:lnTo>
                        <a:pt x="48732" y="655"/>
                      </a:lnTo>
                      <a:lnTo>
                        <a:pt x="48666" y="589"/>
                      </a:lnTo>
                      <a:lnTo>
                        <a:pt x="48592" y="523"/>
                      </a:lnTo>
                      <a:lnTo>
                        <a:pt x="48518" y="456"/>
                      </a:lnTo>
                      <a:lnTo>
                        <a:pt x="48445" y="397"/>
                      </a:lnTo>
                      <a:lnTo>
                        <a:pt x="48364" y="346"/>
                      </a:lnTo>
                      <a:lnTo>
                        <a:pt x="48283" y="294"/>
                      </a:lnTo>
                      <a:lnTo>
                        <a:pt x="48202" y="243"/>
                      </a:lnTo>
                      <a:lnTo>
                        <a:pt x="48114" y="199"/>
                      </a:lnTo>
                      <a:lnTo>
                        <a:pt x="48025" y="155"/>
                      </a:lnTo>
                      <a:lnTo>
                        <a:pt x="47937" y="125"/>
                      </a:lnTo>
                      <a:lnTo>
                        <a:pt x="47841" y="88"/>
                      </a:lnTo>
                      <a:lnTo>
                        <a:pt x="47746" y="66"/>
                      </a:lnTo>
                      <a:lnTo>
                        <a:pt x="47650" y="44"/>
                      </a:lnTo>
                      <a:lnTo>
                        <a:pt x="47554" y="22"/>
                      </a:lnTo>
                      <a:lnTo>
                        <a:pt x="47451" y="7"/>
                      </a:lnTo>
                      <a:lnTo>
                        <a:pt x="47356" y="0"/>
                      </a:lnTo>
                      <a:lnTo>
                        <a:pt x="43985" y="0"/>
                      </a:lnTo>
                      <a:lnTo>
                        <a:pt x="43882" y="7"/>
                      </a:lnTo>
                      <a:lnTo>
                        <a:pt x="43787" y="15"/>
                      </a:lnTo>
                      <a:lnTo>
                        <a:pt x="43684" y="22"/>
                      </a:lnTo>
                      <a:lnTo>
                        <a:pt x="43588" y="44"/>
                      </a:lnTo>
                      <a:lnTo>
                        <a:pt x="43492" y="66"/>
                      </a:lnTo>
                      <a:lnTo>
                        <a:pt x="43397" y="96"/>
                      </a:lnTo>
                      <a:lnTo>
                        <a:pt x="43301" y="125"/>
                      </a:lnTo>
                      <a:lnTo>
                        <a:pt x="43213" y="162"/>
                      </a:lnTo>
                      <a:lnTo>
                        <a:pt x="43124" y="199"/>
                      </a:lnTo>
                      <a:lnTo>
                        <a:pt x="43036" y="243"/>
                      </a:lnTo>
                      <a:lnTo>
                        <a:pt x="42955" y="294"/>
                      </a:lnTo>
                      <a:lnTo>
                        <a:pt x="42874" y="346"/>
                      </a:lnTo>
                      <a:lnTo>
                        <a:pt x="42793" y="397"/>
                      </a:lnTo>
                      <a:lnTo>
                        <a:pt x="42720" y="464"/>
                      </a:lnTo>
                      <a:lnTo>
                        <a:pt x="42646" y="523"/>
                      </a:lnTo>
                      <a:lnTo>
                        <a:pt x="42572" y="589"/>
                      </a:lnTo>
                      <a:lnTo>
                        <a:pt x="42506" y="662"/>
                      </a:lnTo>
                      <a:lnTo>
                        <a:pt x="42447" y="729"/>
                      </a:lnTo>
                      <a:lnTo>
                        <a:pt x="42388" y="810"/>
                      </a:lnTo>
                      <a:lnTo>
                        <a:pt x="42330" y="883"/>
                      </a:lnTo>
                      <a:lnTo>
                        <a:pt x="42278" y="964"/>
                      </a:lnTo>
                      <a:lnTo>
                        <a:pt x="42234" y="1052"/>
                      </a:lnTo>
                      <a:lnTo>
                        <a:pt x="42190" y="1133"/>
                      </a:lnTo>
                      <a:lnTo>
                        <a:pt x="42146" y="1222"/>
                      </a:lnTo>
                      <a:lnTo>
                        <a:pt x="42109" y="1317"/>
                      </a:lnTo>
                      <a:lnTo>
                        <a:pt x="42079" y="1406"/>
                      </a:lnTo>
                      <a:lnTo>
                        <a:pt x="42050" y="1501"/>
                      </a:lnTo>
                      <a:lnTo>
                        <a:pt x="42028" y="1597"/>
                      </a:lnTo>
                      <a:lnTo>
                        <a:pt x="42013" y="1700"/>
                      </a:lnTo>
                      <a:lnTo>
                        <a:pt x="41998" y="1796"/>
                      </a:lnTo>
                      <a:lnTo>
                        <a:pt x="41991" y="1899"/>
                      </a:lnTo>
                      <a:lnTo>
                        <a:pt x="41991" y="2002"/>
                      </a:lnTo>
                      <a:lnTo>
                        <a:pt x="41991" y="12224"/>
                      </a:lnTo>
                      <a:lnTo>
                        <a:pt x="31232" y="12224"/>
                      </a:lnTo>
                      <a:lnTo>
                        <a:pt x="31232" y="2002"/>
                      </a:lnTo>
                      <a:lnTo>
                        <a:pt x="31232" y="1899"/>
                      </a:lnTo>
                      <a:lnTo>
                        <a:pt x="31225" y="1796"/>
                      </a:lnTo>
                      <a:lnTo>
                        <a:pt x="31210" y="1693"/>
                      </a:lnTo>
                      <a:lnTo>
                        <a:pt x="31195" y="1597"/>
                      </a:lnTo>
                      <a:lnTo>
                        <a:pt x="31173" y="1501"/>
                      </a:lnTo>
                      <a:lnTo>
                        <a:pt x="31144" y="1406"/>
                      </a:lnTo>
                      <a:lnTo>
                        <a:pt x="31114" y="1317"/>
                      </a:lnTo>
                      <a:lnTo>
                        <a:pt x="31078" y="1222"/>
                      </a:lnTo>
                      <a:lnTo>
                        <a:pt x="31033" y="1133"/>
                      </a:lnTo>
                      <a:lnTo>
                        <a:pt x="30989" y="1052"/>
                      </a:lnTo>
                      <a:lnTo>
                        <a:pt x="30945" y="964"/>
                      </a:lnTo>
                      <a:lnTo>
                        <a:pt x="30894" y="883"/>
                      </a:lnTo>
                      <a:lnTo>
                        <a:pt x="30835" y="810"/>
                      </a:lnTo>
                      <a:lnTo>
                        <a:pt x="30776" y="729"/>
                      </a:lnTo>
                      <a:lnTo>
                        <a:pt x="30710" y="655"/>
                      </a:lnTo>
                      <a:lnTo>
                        <a:pt x="30643" y="589"/>
                      </a:lnTo>
                      <a:lnTo>
                        <a:pt x="30577" y="523"/>
                      </a:lnTo>
                      <a:lnTo>
                        <a:pt x="30503" y="456"/>
                      </a:lnTo>
                      <a:lnTo>
                        <a:pt x="30430" y="397"/>
                      </a:lnTo>
                      <a:lnTo>
                        <a:pt x="30349" y="346"/>
                      </a:lnTo>
                      <a:lnTo>
                        <a:pt x="30268" y="294"/>
                      </a:lnTo>
                      <a:lnTo>
                        <a:pt x="30187" y="243"/>
                      </a:lnTo>
                      <a:lnTo>
                        <a:pt x="30099" y="199"/>
                      </a:lnTo>
                      <a:lnTo>
                        <a:pt x="30010" y="155"/>
                      </a:lnTo>
                      <a:lnTo>
                        <a:pt x="29922" y="125"/>
                      </a:lnTo>
                      <a:lnTo>
                        <a:pt x="29826" y="88"/>
                      </a:lnTo>
                      <a:lnTo>
                        <a:pt x="29731" y="66"/>
                      </a:lnTo>
                      <a:lnTo>
                        <a:pt x="29635" y="44"/>
                      </a:lnTo>
                      <a:lnTo>
                        <a:pt x="29539" y="22"/>
                      </a:lnTo>
                      <a:lnTo>
                        <a:pt x="29436" y="7"/>
                      </a:lnTo>
                      <a:lnTo>
                        <a:pt x="29341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</p:grpSp>
          <p:grpSp>
            <p:nvGrpSpPr>
              <p:cNvPr id="37" name="Google Shape;354;p46">
                <a:extLst>
                  <a:ext uri="{FF2B5EF4-FFF2-40B4-BE49-F238E27FC236}">
                    <a16:creationId xmlns:a16="http://schemas.microsoft.com/office/drawing/2014/main" id="{F309A490-A7F4-EC45-B01B-1DC20D37D632}"/>
                  </a:ext>
                </a:extLst>
              </p:cNvPr>
              <p:cNvGrpSpPr/>
              <p:nvPr/>
            </p:nvGrpSpPr>
            <p:grpSpPr>
              <a:xfrm>
                <a:off x="6426384" y="3101149"/>
                <a:ext cx="271445" cy="271448"/>
                <a:chOff x="7833548" y="555213"/>
                <a:chExt cx="244062" cy="244064"/>
              </a:xfrm>
            </p:grpSpPr>
            <p:sp>
              <p:nvSpPr>
                <p:cNvPr id="71" name="Google Shape;355;p46">
                  <a:extLst>
                    <a:ext uri="{FF2B5EF4-FFF2-40B4-BE49-F238E27FC236}">
                      <a16:creationId xmlns:a16="http://schemas.microsoft.com/office/drawing/2014/main" id="{17ACB0B3-A06F-DB4B-A4A2-AD1B9C1FB704}"/>
                    </a:ext>
                  </a:extLst>
                </p:cNvPr>
                <p:cNvSpPr/>
                <p:nvPr/>
              </p:nvSpPr>
              <p:spPr>
                <a:xfrm>
                  <a:off x="7921605" y="643266"/>
                  <a:ext cx="67956" cy="6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4" h="25404" extrusionOk="0">
                      <a:moveTo>
                        <a:pt x="23174" y="0"/>
                      </a:moveTo>
                      <a:lnTo>
                        <a:pt x="2230" y="8"/>
                      </a:lnTo>
                      <a:lnTo>
                        <a:pt x="2120" y="8"/>
                      </a:lnTo>
                      <a:lnTo>
                        <a:pt x="2002" y="15"/>
                      </a:lnTo>
                      <a:lnTo>
                        <a:pt x="1892" y="30"/>
                      </a:lnTo>
                      <a:lnTo>
                        <a:pt x="1781" y="52"/>
                      </a:lnTo>
                      <a:lnTo>
                        <a:pt x="1678" y="74"/>
                      </a:lnTo>
                      <a:lnTo>
                        <a:pt x="1568" y="103"/>
                      </a:lnTo>
                      <a:lnTo>
                        <a:pt x="1465" y="140"/>
                      </a:lnTo>
                      <a:lnTo>
                        <a:pt x="1369" y="184"/>
                      </a:lnTo>
                      <a:lnTo>
                        <a:pt x="1266" y="228"/>
                      </a:lnTo>
                      <a:lnTo>
                        <a:pt x="1170" y="280"/>
                      </a:lnTo>
                      <a:lnTo>
                        <a:pt x="1075" y="331"/>
                      </a:lnTo>
                      <a:lnTo>
                        <a:pt x="986" y="390"/>
                      </a:lnTo>
                      <a:lnTo>
                        <a:pt x="898" y="449"/>
                      </a:lnTo>
                      <a:lnTo>
                        <a:pt x="817" y="515"/>
                      </a:lnTo>
                      <a:lnTo>
                        <a:pt x="736" y="589"/>
                      </a:lnTo>
                      <a:lnTo>
                        <a:pt x="655" y="663"/>
                      </a:lnTo>
                      <a:lnTo>
                        <a:pt x="582" y="736"/>
                      </a:lnTo>
                      <a:lnTo>
                        <a:pt x="515" y="817"/>
                      </a:lnTo>
                      <a:lnTo>
                        <a:pt x="449" y="905"/>
                      </a:lnTo>
                      <a:lnTo>
                        <a:pt x="383" y="994"/>
                      </a:lnTo>
                      <a:lnTo>
                        <a:pt x="324" y="1082"/>
                      </a:lnTo>
                      <a:lnTo>
                        <a:pt x="273" y="1178"/>
                      </a:lnTo>
                      <a:lnTo>
                        <a:pt x="221" y="1273"/>
                      </a:lnTo>
                      <a:lnTo>
                        <a:pt x="177" y="1369"/>
                      </a:lnTo>
                      <a:lnTo>
                        <a:pt x="140" y="1472"/>
                      </a:lnTo>
                      <a:lnTo>
                        <a:pt x="103" y="1575"/>
                      </a:lnTo>
                      <a:lnTo>
                        <a:pt x="74" y="1678"/>
                      </a:lnTo>
                      <a:lnTo>
                        <a:pt x="44" y="1789"/>
                      </a:lnTo>
                      <a:lnTo>
                        <a:pt x="30" y="1899"/>
                      </a:lnTo>
                      <a:lnTo>
                        <a:pt x="15" y="2009"/>
                      </a:lnTo>
                      <a:lnTo>
                        <a:pt x="8" y="2120"/>
                      </a:lnTo>
                      <a:lnTo>
                        <a:pt x="0" y="2237"/>
                      </a:lnTo>
                      <a:lnTo>
                        <a:pt x="0" y="23174"/>
                      </a:lnTo>
                      <a:lnTo>
                        <a:pt x="8" y="23284"/>
                      </a:lnTo>
                      <a:lnTo>
                        <a:pt x="15" y="23402"/>
                      </a:lnTo>
                      <a:lnTo>
                        <a:pt x="30" y="23513"/>
                      </a:lnTo>
                      <a:lnTo>
                        <a:pt x="52" y="23623"/>
                      </a:lnTo>
                      <a:lnTo>
                        <a:pt x="74" y="23726"/>
                      </a:lnTo>
                      <a:lnTo>
                        <a:pt x="103" y="23829"/>
                      </a:lnTo>
                      <a:lnTo>
                        <a:pt x="140" y="23939"/>
                      </a:lnTo>
                      <a:lnTo>
                        <a:pt x="177" y="24035"/>
                      </a:lnTo>
                      <a:lnTo>
                        <a:pt x="221" y="24138"/>
                      </a:lnTo>
                      <a:lnTo>
                        <a:pt x="273" y="24234"/>
                      </a:lnTo>
                      <a:lnTo>
                        <a:pt x="331" y="24322"/>
                      </a:lnTo>
                      <a:lnTo>
                        <a:pt x="383" y="24418"/>
                      </a:lnTo>
                      <a:lnTo>
                        <a:pt x="449" y="24506"/>
                      </a:lnTo>
                      <a:lnTo>
                        <a:pt x="515" y="24587"/>
                      </a:lnTo>
                      <a:lnTo>
                        <a:pt x="582" y="24668"/>
                      </a:lnTo>
                      <a:lnTo>
                        <a:pt x="655" y="24749"/>
                      </a:lnTo>
                      <a:lnTo>
                        <a:pt x="736" y="24822"/>
                      </a:lnTo>
                      <a:lnTo>
                        <a:pt x="817" y="24889"/>
                      </a:lnTo>
                      <a:lnTo>
                        <a:pt x="898" y="24955"/>
                      </a:lnTo>
                      <a:lnTo>
                        <a:pt x="986" y="25021"/>
                      </a:lnTo>
                      <a:lnTo>
                        <a:pt x="1082" y="25080"/>
                      </a:lnTo>
                      <a:lnTo>
                        <a:pt x="1170" y="25132"/>
                      </a:lnTo>
                      <a:lnTo>
                        <a:pt x="1266" y="25183"/>
                      </a:lnTo>
                      <a:lnTo>
                        <a:pt x="1369" y="25227"/>
                      </a:lnTo>
                      <a:lnTo>
                        <a:pt x="1472" y="25264"/>
                      </a:lnTo>
                      <a:lnTo>
                        <a:pt x="1575" y="25301"/>
                      </a:lnTo>
                      <a:lnTo>
                        <a:pt x="1678" y="25330"/>
                      </a:lnTo>
                      <a:lnTo>
                        <a:pt x="1789" y="25352"/>
                      </a:lnTo>
                      <a:lnTo>
                        <a:pt x="1892" y="25374"/>
                      </a:lnTo>
                      <a:lnTo>
                        <a:pt x="2009" y="25389"/>
                      </a:lnTo>
                      <a:lnTo>
                        <a:pt x="2120" y="25396"/>
                      </a:lnTo>
                      <a:lnTo>
                        <a:pt x="2230" y="25404"/>
                      </a:lnTo>
                      <a:lnTo>
                        <a:pt x="23174" y="25404"/>
                      </a:lnTo>
                      <a:lnTo>
                        <a:pt x="23284" y="25396"/>
                      </a:lnTo>
                      <a:lnTo>
                        <a:pt x="23395" y="25389"/>
                      </a:lnTo>
                      <a:lnTo>
                        <a:pt x="23512" y="25374"/>
                      </a:lnTo>
                      <a:lnTo>
                        <a:pt x="23615" y="25352"/>
                      </a:lnTo>
                      <a:lnTo>
                        <a:pt x="23726" y="25330"/>
                      </a:lnTo>
                      <a:lnTo>
                        <a:pt x="23829" y="25301"/>
                      </a:lnTo>
                      <a:lnTo>
                        <a:pt x="23932" y="25264"/>
                      </a:lnTo>
                      <a:lnTo>
                        <a:pt x="24035" y="25227"/>
                      </a:lnTo>
                      <a:lnTo>
                        <a:pt x="24138" y="25183"/>
                      </a:lnTo>
                      <a:lnTo>
                        <a:pt x="24234" y="25132"/>
                      </a:lnTo>
                      <a:lnTo>
                        <a:pt x="24322" y="25080"/>
                      </a:lnTo>
                      <a:lnTo>
                        <a:pt x="24418" y="25021"/>
                      </a:lnTo>
                      <a:lnTo>
                        <a:pt x="24506" y="24955"/>
                      </a:lnTo>
                      <a:lnTo>
                        <a:pt x="24587" y="24889"/>
                      </a:lnTo>
                      <a:lnTo>
                        <a:pt x="24668" y="24822"/>
                      </a:lnTo>
                      <a:lnTo>
                        <a:pt x="24749" y="24749"/>
                      </a:lnTo>
                      <a:lnTo>
                        <a:pt x="24822" y="24668"/>
                      </a:lnTo>
                      <a:lnTo>
                        <a:pt x="24889" y="24587"/>
                      </a:lnTo>
                      <a:lnTo>
                        <a:pt x="24955" y="24506"/>
                      </a:lnTo>
                      <a:lnTo>
                        <a:pt x="25021" y="24418"/>
                      </a:lnTo>
                      <a:lnTo>
                        <a:pt x="25073" y="24322"/>
                      </a:lnTo>
                      <a:lnTo>
                        <a:pt x="25131" y="24234"/>
                      </a:lnTo>
                      <a:lnTo>
                        <a:pt x="25183" y="24138"/>
                      </a:lnTo>
                      <a:lnTo>
                        <a:pt x="25227" y="24035"/>
                      </a:lnTo>
                      <a:lnTo>
                        <a:pt x="25264" y="23939"/>
                      </a:lnTo>
                      <a:lnTo>
                        <a:pt x="25301" y="23829"/>
                      </a:lnTo>
                      <a:lnTo>
                        <a:pt x="25330" y="23726"/>
                      </a:lnTo>
                      <a:lnTo>
                        <a:pt x="25352" y="23623"/>
                      </a:lnTo>
                      <a:lnTo>
                        <a:pt x="25374" y="23513"/>
                      </a:lnTo>
                      <a:lnTo>
                        <a:pt x="25389" y="23402"/>
                      </a:lnTo>
                      <a:lnTo>
                        <a:pt x="25396" y="23284"/>
                      </a:lnTo>
                      <a:lnTo>
                        <a:pt x="25404" y="23174"/>
                      </a:lnTo>
                      <a:lnTo>
                        <a:pt x="25404" y="2230"/>
                      </a:lnTo>
                      <a:lnTo>
                        <a:pt x="25396" y="2120"/>
                      </a:lnTo>
                      <a:lnTo>
                        <a:pt x="25389" y="2009"/>
                      </a:lnTo>
                      <a:lnTo>
                        <a:pt x="25374" y="1899"/>
                      </a:lnTo>
                      <a:lnTo>
                        <a:pt x="25360" y="1789"/>
                      </a:lnTo>
                      <a:lnTo>
                        <a:pt x="25330" y="1678"/>
                      </a:lnTo>
                      <a:lnTo>
                        <a:pt x="25301" y="1575"/>
                      </a:lnTo>
                      <a:lnTo>
                        <a:pt x="25264" y="1472"/>
                      </a:lnTo>
                      <a:lnTo>
                        <a:pt x="25227" y="1369"/>
                      </a:lnTo>
                      <a:lnTo>
                        <a:pt x="25183" y="1273"/>
                      </a:lnTo>
                      <a:lnTo>
                        <a:pt x="25131" y="1170"/>
                      </a:lnTo>
                      <a:lnTo>
                        <a:pt x="25080" y="1082"/>
                      </a:lnTo>
                      <a:lnTo>
                        <a:pt x="25021" y="986"/>
                      </a:lnTo>
                      <a:lnTo>
                        <a:pt x="24955" y="905"/>
                      </a:lnTo>
                      <a:lnTo>
                        <a:pt x="24889" y="817"/>
                      </a:lnTo>
                      <a:lnTo>
                        <a:pt x="24822" y="736"/>
                      </a:lnTo>
                      <a:lnTo>
                        <a:pt x="24749" y="663"/>
                      </a:lnTo>
                      <a:lnTo>
                        <a:pt x="24668" y="589"/>
                      </a:lnTo>
                      <a:lnTo>
                        <a:pt x="24587" y="515"/>
                      </a:lnTo>
                      <a:lnTo>
                        <a:pt x="24506" y="449"/>
                      </a:lnTo>
                      <a:lnTo>
                        <a:pt x="24418" y="383"/>
                      </a:lnTo>
                      <a:lnTo>
                        <a:pt x="24329" y="331"/>
                      </a:lnTo>
                      <a:lnTo>
                        <a:pt x="24234" y="273"/>
                      </a:lnTo>
                      <a:lnTo>
                        <a:pt x="24138" y="221"/>
                      </a:lnTo>
                      <a:lnTo>
                        <a:pt x="24035" y="177"/>
                      </a:lnTo>
                      <a:lnTo>
                        <a:pt x="23939" y="140"/>
                      </a:lnTo>
                      <a:lnTo>
                        <a:pt x="23836" y="103"/>
                      </a:lnTo>
                      <a:lnTo>
                        <a:pt x="23726" y="74"/>
                      </a:lnTo>
                      <a:lnTo>
                        <a:pt x="23623" y="52"/>
                      </a:lnTo>
                      <a:lnTo>
                        <a:pt x="23512" y="30"/>
                      </a:lnTo>
                      <a:lnTo>
                        <a:pt x="23402" y="15"/>
                      </a:lnTo>
                      <a:lnTo>
                        <a:pt x="23284" y="8"/>
                      </a:lnTo>
                      <a:lnTo>
                        <a:pt x="23174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72" name="Google Shape;356;p46">
                  <a:extLst>
                    <a:ext uri="{FF2B5EF4-FFF2-40B4-BE49-F238E27FC236}">
                      <a16:creationId xmlns:a16="http://schemas.microsoft.com/office/drawing/2014/main" id="{E3DD7E12-965A-6046-95C8-DFC14C4F2FA5}"/>
                    </a:ext>
                  </a:extLst>
                </p:cNvPr>
                <p:cNvSpPr/>
                <p:nvPr/>
              </p:nvSpPr>
              <p:spPr>
                <a:xfrm>
                  <a:off x="7833548" y="555213"/>
                  <a:ext cx="244062" cy="244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38" h="91239" extrusionOk="0">
                      <a:moveTo>
                        <a:pt x="71538" y="19700"/>
                      </a:moveTo>
                      <a:lnTo>
                        <a:pt x="71530" y="71538"/>
                      </a:lnTo>
                      <a:lnTo>
                        <a:pt x="19700" y="71538"/>
                      </a:lnTo>
                      <a:lnTo>
                        <a:pt x="19700" y="19708"/>
                      </a:lnTo>
                      <a:lnTo>
                        <a:pt x="71538" y="19700"/>
                      </a:lnTo>
                      <a:close/>
                      <a:moveTo>
                        <a:pt x="25970" y="0"/>
                      </a:moveTo>
                      <a:lnTo>
                        <a:pt x="25867" y="7"/>
                      </a:lnTo>
                      <a:lnTo>
                        <a:pt x="25772" y="15"/>
                      </a:lnTo>
                      <a:lnTo>
                        <a:pt x="25669" y="22"/>
                      </a:lnTo>
                      <a:lnTo>
                        <a:pt x="25573" y="44"/>
                      </a:lnTo>
                      <a:lnTo>
                        <a:pt x="25477" y="66"/>
                      </a:lnTo>
                      <a:lnTo>
                        <a:pt x="25382" y="96"/>
                      </a:lnTo>
                      <a:lnTo>
                        <a:pt x="25286" y="125"/>
                      </a:lnTo>
                      <a:lnTo>
                        <a:pt x="25198" y="162"/>
                      </a:lnTo>
                      <a:lnTo>
                        <a:pt x="25109" y="199"/>
                      </a:lnTo>
                      <a:lnTo>
                        <a:pt x="25021" y="243"/>
                      </a:lnTo>
                      <a:lnTo>
                        <a:pt x="24940" y="294"/>
                      </a:lnTo>
                      <a:lnTo>
                        <a:pt x="24859" y="346"/>
                      </a:lnTo>
                      <a:lnTo>
                        <a:pt x="24778" y="397"/>
                      </a:lnTo>
                      <a:lnTo>
                        <a:pt x="24705" y="464"/>
                      </a:lnTo>
                      <a:lnTo>
                        <a:pt x="24631" y="523"/>
                      </a:lnTo>
                      <a:lnTo>
                        <a:pt x="24557" y="589"/>
                      </a:lnTo>
                      <a:lnTo>
                        <a:pt x="24491" y="662"/>
                      </a:lnTo>
                      <a:lnTo>
                        <a:pt x="24432" y="729"/>
                      </a:lnTo>
                      <a:lnTo>
                        <a:pt x="24373" y="810"/>
                      </a:lnTo>
                      <a:lnTo>
                        <a:pt x="24315" y="883"/>
                      </a:lnTo>
                      <a:lnTo>
                        <a:pt x="24263" y="964"/>
                      </a:lnTo>
                      <a:lnTo>
                        <a:pt x="24211" y="1052"/>
                      </a:lnTo>
                      <a:lnTo>
                        <a:pt x="24167" y="1133"/>
                      </a:lnTo>
                      <a:lnTo>
                        <a:pt x="24131" y="1222"/>
                      </a:lnTo>
                      <a:lnTo>
                        <a:pt x="24094" y="1317"/>
                      </a:lnTo>
                      <a:lnTo>
                        <a:pt x="24064" y="1406"/>
                      </a:lnTo>
                      <a:lnTo>
                        <a:pt x="24035" y="1501"/>
                      </a:lnTo>
                      <a:lnTo>
                        <a:pt x="24013" y="1597"/>
                      </a:lnTo>
                      <a:lnTo>
                        <a:pt x="23998" y="1700"/>
                      </a:lnTo>
                      <a:lnTo>
                        <a:pt x="23983" y="1796"/>
                      </a:lnTo>
                      <a:lnTo>
                        <a:pt x="23976" y="1899"/>
                      </a:lnTo>
                      <a:lnTo>
                        <a:pt x="23969" y="2002"/>
                      </a:lnTo>
                      <a:lnTo>
                        <a:pt x="23976" y="12224"/>
                      </a:lnTo>
                      <a:lnTo>
                        <a:pt x="14299" y="12224"/>
                      </a:lnTo>
                      <a:lnTo>
                        <a:pt x="14188" y="12231"/>
                      </a:lnTo>
                      <a:lnTo>
                        <a:pt x="14078" y="12246"/>
                      </a:lnTo>
                      <a:lnTo>
                        <a:pt x="13968" y="12268"/>
                      </a:lnTo>
                      <a:lnTo>
                        <a:pt x="13857" y="12297"/>
                      </a:lnTo>
                      <a:lnTo>
                        <a:pt x="13754" y="12327"/>
                      </a:lnTo>
                      <a:lnTo>
                        <a:pt x="13651" y="12356"/>
                      </a:lnTo>
                      <a:lnTo>
                        <a:pt x="13548" y="12400"/>
                      </a:lnTo>
                      <a:lnTo>
                        <a:pt x="13453" y="12444"/>
                      </a:lnTo>
                      <a:lnTo>
                        <a:pt x="13357" y="12496"/>
                      </a:lnTo>
                      <a:lnTo>
                        <a:pt x="13261" y="12547"/>
                      </a:lnTo>
                      <a:lnTo>
                        <a:pt x="13173" y="12606"/>
                      </a:lnTo>
                      <a:lnTo>
                        <a:pt x="13085" y="12665"/>
                      </a:lnTo>
                      <a:lnTo>
                        <a:pt x="12996" y="12731"/>
                      </a:lnTo>
                      <a:lnTo>
                        <a:pt x="12915" y="12805"/>
                      </a:lnTo>
                      <a:lnTo>
                        <a:pt x="12842" y="12878"/>
                      </a:lnTo>
                      <a:lnTo>
                        <a:pt x="12768" y="12952"/>
                      </a:lnTo>
                      <a:lnTo>
                        <a:pt x="12695" y="13033"/>
                      </a:lnTo>
                      <a:lnTo>
                        <a:pt x="12628" y="13121"/>
                      </a:lnTo>
                      <a:lnTo>
                        <a:pt x="12569" y="13210"/>
                      </a:lnTo>
                      <a:lnTo>
                        <a:pt x="12511" y="13298"/>
                      </a:lnTo>
                      <a:lnTo>
                        <a:pt x="12452" y="13394"/>
                      </a:lnTo>
                      <a:lnTo>
                        <a:pt x="12408" y="13489"/>
                      </a:lnTo>
                      <a:lnTo>
                        <a:pt x="12363" y="13585"/>
                      </a:lnTo>
                      <a:lnTo>
                        <a:pt x="12319" y="13688"/>
                      </a:lnTo>
                      <a:lnTo>
                        <a:pt x="12282" y="13791"/>
                      </a:lnTo>
                      <a:lnTo>
                        <a:pt x="12253" y="13894"/>
                      </a:lnTo>
                      <a:lnTo>
                        <a:pt x="12231" y="14004"/>
                      </a:lnTo>
                      <a:lnTo>
                        <a:pt x="12209" y="14115"/>
                      </a:lnTo>
                      <a:lnTo>
                        <a:pt x="12194" y="14225"/>
                      </a:lnTo>
                      <a:lnTo>
                        <a:pt x="12187" y="14336"/>
                      </a:lnTo>
                      <a:lnTo>
                        <a:pt x="12187" y="14453"/>
                      </a:lnTo>
                      <a:lnTo>
                        <a:pt x="12187" y="23976"/>
                      </a:lnTo>
                      <a:lnTo>
                        <a:pt x="1899" y="23976"/>
                      </a:lnTo>
                      <a:lnTo>
                        <a:pt x="1796" y="23983"/>
                      </a:lnTo>
                      <a:lnTo>
                        <a:pt x="1693" y="23998"/>
                      </a:lnTo>
                      <a:lnTo>
                        <a:pt x="1597" y="24013"/>
                      </a:lnTo>
                      <a:lnTo>
                        <a:pt x="1501" y="24035"/>
                      </a:lnTo>
                      <a:lnTo>
                        <a:pt x="1406" y="24064"/>
                      </a:lnTo>
                      <a:lnTo>
                        <a:pt x="1317" y="24094"/>
                      </a:lnTo>
                      <a:lnTo>
                        <a:pt x="1222" y="24131"/>
                      </a:lnTo>
                      <a:lnTo>
                        <a:pt x="1133" y="24167"/>
                      </a:lnTo>
                      <a:lnTo>
                        <a:pt x="1053" y="24211"/>
                      </a:lnTo>
                      <a:lnTo>
                        <a:pt x="964" y="24263"/>
                      </a:lnTo>
                      <a:lnTo>
                        <a:pt x="883" y="24314"/>
                      </a:lnTo>
                      <a:lnTo>
                        <a:pt x="802" y="24373"/>
                      </a:lnTo>
                      <a:lnTo>
                        <a:pt x="729" y="24432"/>
                      </a:lnTo>
                      <a:lnTo>
                        <a:pt x="655" y="24491"/>
                      </a:lnTo>
                      <a:lnTo>
                        <a:pt x="589" y="24557"/>
                      </a:lnTo>
                      <a:lnTo>
                        <a:pt x="523" y="24631"/>
                      </a:lnTo>
                      <a:lnTo>
                        <a:pt x="456" y="24705"/>
                      </a:lnTo>
                      <a:lnTo>
                        <a:pt x="398" y="24778"/>
                      </a:lnTo>
                      <a:lnTo>
                        <a:pt x="346" y="24859"/>
                      </a:lnTo>
                      <a:lnTo>
                        <a:pt x="287" y="24940"/>
                      </a:lnTo>
                      <a:lnTo>
                        <a:pt x="243" y="25021"/>
                      </a:lnTo>
                      <a:lnTo>
                        <a:pt x="199" y="25109"/>
                      </a:lnTo>
                      <a:lnTo>
                        <a:pt x="155" y="25198"/>
                      </a:lnTo>
                      <a:lnTo>
                        <a:pt x="125" y="25286"/>
                      </a:lnTo>
                      <a:lnTo>
                        <a:pt x="88" y="25382"/>
                      </a:lnTo>
                      <a:lnTo>
                        <a:pt x="66" y="25477"/>
                      </a:lnTo>
                      <a:lnTo>
                        <a:pt x="37" y="25573"/>
                      </a:lnTo>
                      <a:lnTo>
                        <a:pt x="22" y="25669"/>
                      </a:lnTo>
                      <a:lnTo>
                        <a:pt x="8" y="25764"/>
                      </a:lnTo>
                      <a:lnTo>
                        <a:pt x="0" y="25867"/>
                      </a:lnTo>
                      <a:lnTo>
                        <a:pt x="0" y="25970"/>
                      </a:lnTo>
                      <a:lnTo>
                        <a:pt x="0" y="29238"/>
                      </a:lnTo>
                      <a:lnTo>
                        <a:pt x="8" y="29333"/>
                      </a:lnTo>
                      <a:lnTo>
                        <a:pt x="15" y="29436"/>
                      </a:lnTo>
                      <a:lnTo>
                        <a:pt x="22" y="29539"/>
                      </a:lnTo>
                      <a:lnTo>
                        <a:pt x="44" y="29635"/>
                      </a:lnTo>
                      <a:lnTo>
                        <a:pt x="66" y="29731"/>
                      </a:lnTo>
                      <a:lnTo>
                        <a:pt x="96" y="29826"/>
                      </a:lnTo>
                      <a:lnTo>
                        <a:pt x="125" y="29922"/>
                      </a:lnTo>
                      <a:lnTo>
                        <a:pt x="162" y="30010"/>
                      </a:lnTo>
                      <a:lnTo>
                        <a:pt x="199" y="30099"/>
                      </a:lnTo>
                      <a:lnTo>
                        <a:pt x="243" y="30187"/>
                      </a:lnTo>
                      <a:lnTo>
                        <a:pt x="295" y="30268"/>
                      </a:lnTo>
                      <a:lnTo>
                        <a:pt x="346" y="30349"/>
                      </a:lnTo>
                      <a:lnTo>
                        <a:pt x="398" y="30430"/>
                      </a:lnTo>
                      <a:lnTo>
                        <a:pt x="464" y="30503"/>
                      </a:lnTo>
                      <a:lnTo>
                        <a:pt x="523" y="30577"/>
                      </a:lnTo>
                      <a:lnTo>
                        <a:pt x="589" y="30643"/>
                      </a:lnTo>
                      <a:lnTo>
                        <a:pt x="662" y="30710"/>
                      </a:lnTo>
                      <a:lnTo>
                        <a:pt x="729" y="30776"/>
                      </a:lnTo>
                      <a:lnTo>
                        <a:pt x="810" y="30835"/>
                      </a:lnTo>
                      <a:lnTo>
                        <a:pt x="883" y="30894"/>
                      </a:lnTo>
                      <a:lnTo>
                        <a:pt x="964" y="30945"/>
                      </a:lnTo>
                      <a:lnTo>
                        <a:pt x="1053" y="30989"/>
                      </a:lnTo>
                      <a:lnTo>
                        <a:pt x="1133" y="31033"/>
                      </a:lnTo>
                      <a:lnTo>
                        <a:pt x="1222" y="31077"/>
                      </a:lnTo>
                      <a:lnTo>
                        <a:pt x="1317" y="31114"/>
                      </a:lnTo>
                      <a:lnTo>
                        <a:pt x="1406" y="31144"/>
                      </a:lnTo>
                      <a:lnTo>
                        <a:pt x="1501" y="31173"/>
                      </a:lnTo>
                      <a:lnTo>
                        <a:pt x="1597" y="31195"/>
                      </a:lnTo>
                      <a:lnTo>
                        <a:pt x="1700" y="31210"/>
                      </a:lnTo>
                      <a:lnTo>
                        <a:pt x="1796" y="31225"/>
                      </a:lnTo>
                      <a:lnTo>
                        <a:pt x="1899" y="31232"/>
                      </a:lnTo>
                      <a:lnTo>
                        <a:pt x="12187" y="31232"/>
                      </a:lnTo>
                      <a:lnTo>
                        <a:pt x="12187" y="41991"/>
                      </a:lnTo>
                      <a:lnTo>
                        <a:pt x="1899" y="41991"/>
                      </a:lnTo>
                      <a:lnTo>
                        <a:pt x="1796" y="41998"/>
                      </a:lnTo>
                      <a:lnTo>
                        <a:pt x="1693" y="42013"/>
                      </a:lnTo>
                      <a:lnTo>
                        <a:pt x="1597" y="42028"/>
                      </a:lnTo>
                      <a:lnTo>
                        <a:pt x="1501" y="42050"/>
                      </a:lnTo>
                      <a:lnTo>
                        <a:pt x="1406" y="42079"/>
                      </a:lnTo>
                      <a:lnTo>
                        <a:pt x="1317" y="42109"/>
                      </a:lnTo>
                      <a:lnTo>
                        <a:pt x="1222" y="42146"/>
                      </a:lnTo>
                      <a:lnTo>
                        <a:pt x="1133" y="42190"/>
                      </a:lnTo>
                      <a:lnTo>
                        <a:pt x="1053" y="42234"/>
                      </a:lnTo>
                      <a:lnTo>
                        <a:pt x="964" y="42278"/>
                      </a:lnTo>
                      <a:lnTo>
                        <a:pt x="883" y="42330"/>
                      </a:lnTo>
                      <a:lnTo>
                        <a:pt x="802" y="42388"/>
                      </a:lnTo>
                      <a:lnTo>
                        <a:pt x="729" y="42447"/>
                      </a:lnTo>
                      <a:lnTo>
                        <a:pt x="655" y="42506"/>
                      </a:lnTo>
                      <a:lnTo>
                        <a:pt x="589" y="42580"/>
                      </a:lnTo>
                      <a:lnTo>
                        <a:pt x="523" y="42646"/>
                      </a:lnTo>
                      <a:lnTo>
                        <a:pt x="456" y="42720"/>
                      </a:lnTo>
                      <a:lnTo>
                        <a:pt x="398" y="42793"/>
                      </a:lnTo>
                      <a:lnTo>
                        <a:pt x="346" y="42874"/>
                      </a:lnTo>
                      <a:lnTo>
                        <a:pt x="287" y="42955"/>
                      </a:lnTo>
                      <a:lnTo>
                        <a:pt x="243" y="43036"/>
                      </a:lnTo>
                      <a:lnTo>
                        <a:pt x="199" y="43124"/>
                      </a:lnTo>
                      <a:lnTo>
                        <a:pt x="155" y="43213"/>
                      </a:lnTo>
                      <a:lnTo>
                        <a:pt x="125" y="43301"/>
                      </a:lnTo>
                      <a:lnTo>
                        <a:pt x="88" y="43397"/>
                      </a:lnTo>
                      <a:lnTo>
                        <a:pt x="66" y="43492"/>
                      </a:lnTo>
                      <a:lnTo>
                        <a:pt x="37" y="43588"/>
                      </a:lnTo>
                      <a:lnTo>
                        <a:pt x="22" y="43684"/>
                      </a:lnTo>
                      <a:lnTo>
                        <a:pt x="8" y="43787"/>
                      </a:lnTo>
                      <a:lnTo>
                        <a:pt x="0" y="43882"/>
                      </a:lnTo>
                      <a:lnTo>
                        <a:pt x="0" y="43985"/>
                      </a:lnTo>
                      <a:lnTo>
                        <a:pt x="0" y="47253"/>
                      </a:lnTo>
                      <a:lnTo>
                        <a:pt x="8" y="47356"/>
                      </a:lnTo>
                      <a:lnTo>
                        <a:pt x="15" y="47451"/>
                      </a:lnTo>
                      <a:lnTo>
                        <a:pt x="22" y="47554"/>
                      </a:lnTo>
                      <a:lnTo>
                        <a:pt x="44" y="47650"/>
                      </a:lnTo>
                      <a:lnTo>
                        <a:pt x="66" y="47746"/>
                      </a:lnTo>
                      <a:lnTo>
                        <a:pt x="96" y="47841"/>
                      </a:lnTo>
                      <a:lnTo>
                        <a:pt x="125" y="47937"/>
                      </a:lnTo>
                      <a:lnTo>
                        <a:pt x="162" y="48025"/>
                      </a:lnTo>
                      <a:lnTo>
                        <a:pt x="199" y="48114"/>
                      </a:lnTo>
                      <a:lnTo>
                        <a:pt x="243" y="48202"/>
                      </a:lnTo>
                      <a:lnTo>
                        <a:pt x="295" y="48283"/>
                      </a:lnTo>
                      <a:lnTo>
                        <a:pt x="346" y="48364"/>
                      </a:lnTo>
                      <a:lnTo>
                        <a:pt x="398" y="48445"/>
                      </a:lnTo>
                      <a:lnTo>
                        <a:pt x="464" y="48519"/>
                      </a:lnTo>
                      <a:lnTo>
                        <a:pt x="523" y="48592"/>
                      </a:lnTo>
                      <a:lnTo>
                        <a:pt x="589" y="48666"/>
                      </a:lnTo>
                      <a:lnTo>
                        <a:pt x="662" y="48732"/>
                      </a:lnTo>
                      <a:lnTo>
                        <a:pt x="729" y="48791"/>
                      </a:lnTo>
                      <a:lnTo>
                        <a:pt x="810" y="48850"/>
                      </a:lnTo>
                      <a:lnTo>
                        <a:pt x="883" y="48909"/>
                      </a:lnTo>
                      <a:lnTo>
                        <a:pt x="964" y="48960"/>
                      </a:lnTo>
                      <a:lnTo>
                        <a:pt x="1053" y="49004"/>
                      </a:lnTo>
                      <a:lnTo>
                        <a:pt x="1133" y="49048"/>
                      </a:lnTo>
                      <a:lnTo>
                        <a:pt x="1222" y="49093"/>
                      </a:lnTo>
                      <a:lnTo>
                        <a:pt x="1317" y="49129"/>
                      </a:lnTo>
                      <a:lnTo>
                        <a:pt x="1406" y="49159"/>
                      </a:lnTo>
                      <a:lnTo>
                        <a:pt x="1501" y="49188"/>
                      </a:lnTo>
                      <a:lnTo>
                        <a:pt x="1597" y="49210"/>
                      </a:lnTo>
                      <a:lnTo>
                        <a:pt x="1700" y="49225"/>
                      </a:lnTo>
                      <a:lnTo>
                        <a:pt x="1796" y="49240"/>
                      </a:lnTo>
                      <a:lnTo>
                        <a:pt x="1899" y="49247"/>
                      </a:lnTo>
                      <a:lnTo>
                        <a:pt x="12187" y="49247"/>
                      </a:lnTo>
                      <a:lnTo>
                        <a:pt x="12187" y="60006"/>
                      </a:lnTo>
                      <a:lnTo>
                        <a:pt x="1899" y="60006"/>
                      </a:lnTo>
                      <a:lnTo>
                        <a:pt x="1796" y="60013"/>
                      </a:lnTo>
                      <a:lnTo>
                        <a:pt x="1693" y="60028"/>
                      </a:lnTo>
                      <a:lnTo>
                        <a:pt x="1597" y="60043"/>
                      </a:lnTo>
                      <a:lnTo>
                        <a:pt x="1501" y="60065"/>
                      </a:lnTo>
                      <a:lnTo>
                        <a:pt x="1406" y="60094"/>
                      </a:lnTo>
                      <a:lnTo>
                        <a:pt x="1317" y="60124"/>
                      </a:lnTo>
                      <a:lnTo>
                        <a:pt x="1222" y="60161"/>
                      </a:lnTo>
                      <a:lnTo>
                        <a:pt x="1133" y="60205"/>
                      </a:lnTo>
                      <a:lnTo>
                        <a:pt x="1053" y="60249"/>
                      </a:lnTo>
                      <a:lnTo>
                        <a:pt x="964" y="60293"/>
                      </a:lnTo>
                      <a:lnTo>
                        <a:pt x="883" y="60345"/>
                      </a:lnTo>
                      <a:lnTo>
                        <a:pt x="802" y="60403"/>
                      </a:lnTo>
                      <a:lnTo>
                        <a:pt x="729" y="60462"/>
                      </a:lnTo>
                      <a:lnTo>
                        <a:pt x="655" y="60529"/>
                      </a:lnTo>
                      <a:lnTo>
                        <a:pt x="589" y="60595"/>
                      </a:lnTo>
                      <a:lnTo>
                        <a:pt x="523" y="60661"/>
                      </a:lnTo>
                      <a:lnTo>
                        <a:pt x="456" y="60735"/>
                      </a:lnTo>
                      <a:lnTo>
                        <a:pt x="398" y="60808"/>
                      </a:lnTo>
                      <a:lnTo>
                        <a:pt x="346" y="60889"/>
                      </a:lnTo>
                      <a:lnTo>
                        <a:pt x="287" y="60970"/>
                      </a:lnTo>
                      <a:lnTo>
                        <a:pt x="243" y="61051"/>
                      </a:lnTo>
                      <a:lnTo>
                        <a:pt x="199" y="61139"/>
                      </a:lnTo>
                      <a:lnTo>
                        <a:pt x="155" y="61228"/>
                      </a:lnTo>
                      <a:lnTo>
                        <a:pt x="125" y="61316"/>
                      </a:lnTo>
                      <a:lnTo>
                        <a:pt x="88" y="61412"/>
                      </a:lnTo>
                      <a:lnTo>
                        <a:pt x="66" y="61507"/>
                      </a:lnTo>
                      <a:lnTo>
                        <a:pt x="37" y="61603"/>
                      </a:lnTo>
                      <a:lnTo>
                        <a:pt x="22" y="61699"/>
                      </a:lnTo>
                      <a:lnTo>
                        <a:pt x="8" y="61802"/>
                      </a:lnTo>
                      <a:lnTo>
                        <a:pt x="0" y="61905"/>
                      </a:lnTo>
                      <a:lnTo>
                        <a:pt x="0" y="62000"/>
                      </a:lnTo>
                      <a:lnTo>
                        <a:pt x="0" y="65268"/>
                      </a:lnTo>
                      <a:lnTo>
                        <a:pt x="8" y="65371"/>
                      </a:lnTo>
                      <a:lnTo>
                        <a:pt x="15" y="65474"/>
                      </a:lnTo>
                      <a:lnTo>
                        <a:pt x="22" y="65570"/>
                      </a:lnTo>
                      <a:lnTo>
                        <a:pt x="44" y="65665"/>
                      </a:lnTo>
                      <a:lnTo>
                        <a:pt x="66" y="65768"/>
                      </a:lnTo>
                      <a:lnTo>
                        <a:pt x="96" y="65857"/>
                      </a:lnTo>
                      <a:lnTo>
                        <a:pt x="125" y="65952"/>
                      </a:lnTo>
                      <a:lnTo>
                        <a:pt x="162" y="66041"/>
                      </a:lnTo>
                      <a:lnTo>
                        <a:pt x="199" y="66129"/>
                      </a:lnTo>
                      <a:lnTo>
                        <a:pt x="243" y="66217"/>
                      </a:lnTo>
                      <a:lnTo>
                        <a:pt x="295" y="66298"/>
                      </a:lnTo>
                      <a:lnTo>
                        <a:pt x="346" y="66379"/>
                      </a:lnTo>
                      <a:lnTo>
                        <a:pt x="398" y="66460"/>
                      </a:lnTo>
                      <a:lnTo>
                        <a:pt x="464" y="66534"/>
                      </a:lnTo>
                      <a:lnTo>
                        <a:pt x="523" y="66607"/>
                      </a:lnTo>
                      <a:lnTo>
                        <a:pt x="589" y="66681"/>
                      </a:lnTo>
                      <a:lnTo>
                        <a:pt x="662" y="66747"/>
                      </a:lnTo>
                      <a:lnTo>
                        <a:pt x="729" y="66806"/>
                      </a:lnTo>
                      <a:lnTo>
                        <a:pt x="810" y="66865"/>
                      </a:lnTo>
                      <a:lnTo>
                        <a:pt x="883" y="66924"/>
                      </a:lnTo>
                      <a:lnTo>
                        <a:pt x="964" y="66975"/>
                      </a:lnTo>
                      <a:lnTo>
                        <a:pt x="1053" y="67027"/>
                      </a:lnTo>
                      <a:lnTo>
                        <a:pt x="1133" y="67071"/>
                      </a:lnTo>
                      <a:lnTo>
                        <a:pt x="1222" y="67108"/>
                      </a:lnTo>
                      <a:lnTo>
                        <a:pt x="1317" y="67144"/>
                      </a:lnTo>
                      <a:lnTo>
                        <a:pt x="1406" y="67174"/>
                      </a:lnTo>
                      <a:lnTo>
                        <a:pt x="1501" y="67203"/>
                      </a:lnTo>
                      <a:lnTo>
                        <a:pt x="1597" y="67225"/>
                      </a:lnTo>
                      <a:lnTo>
                        <a:pt x="1700" y="67240"/>
                      </a:lnTo>
                      <a:lnTo>
                        <a:pt x="1796" y="67255"/>
                      </a:lnTo>
                      <a:lnTo>
                        <a:pt x="1899" y="67262"/>
                      </a:lnTo>
                      <a:lnTo>
                        <a:pt x="2002" y="67269"/>
                      </a:lnTo>
                      <a:lnTo>
                        <a:pt x="12187" y="67262"/>
                      </a:lnTo>
                      <a:lnTo>
                        <a:pt x="12187" y="76792"/>
                      </a:lnTo>
                      <a:lnTo>
                        <a:pt x="12187" y="76903"/>
                      </a:lnTo>
                      <a:lnTo>
                        <a:pt x="12202" y="77013"/>
                      </a:lnTo>
                      <a:lnTo>
                        <a:pt x="12216" y="77131"/>
                      </a:lnTo>
                      <a:lnTo>
                        <a:pt x="12231" y="77234"/>
                      </a:lnTo>
                      <a:lnTo>
                        <a:pt x="12260" y="77344"/>
                      </a:lnTo>
                      <a:lnTo>
                        <a:pt x="12290" y="77447"/>
                      </a:lnTo>
                      <a:lnTo>
                        <a:pt x="12319" y="77550"/>
                      </a:lnTo>
                      <a:lnTo>
                        <a:pt x="12363" y="77653"/>
                      </a:lnTo>
                      <a:lnTo>
                        <a:pt x="12408" y="77756"/>
                      </a:lnTo>
                      <a:lnTo>
                        <a:pt x="12459" y="77852"/>
                      </a:lnTo>
                      <a:lnTo>
                        <a:pt x="12511" y="77940"/>
                      </a:lnTo>
                      <a:lnTo>
                        <a:pt x="12569" y="78036"/>
                      </a:lnTo>
                      <a:lnTo>
                        <a:pt x="12628" y="78117"/>
                      </a:lnTo>
                      <a:lnTo>
                        <a:pt x="12695" y="78205"/>
                      </a:lnTo>
                      <a:lnTo>
                        <a:pt x="12768" y="78286"/>
                      </a:lnTo>
                      <a:lnTo>
                        <a:pt x="12842" y="78360"/>
                      </a:lnTo>
                      <a:lnTo>
                        <a:pt x="12923" y="78441"/>
                      </a:lnTo>
                      <a:lnTo>
                        <a:pt x="13004" y="78507"/>
                      </a:lnTo>
                      <a:lnTo>
                        <a:pt x="13085" y="78573"/>
                      </a:lnTo>
                      <a:lnTo>
                        <a:pt x="13173" y="78639"/>
                      </a:lnTo>
                      <a:lnTo>
                        <a:pt x="13261" y="78691"/>
                      </a:lnTo>
                      <a:lnTo>
                        <a:pt x="13357" y="78750"/>
                      </a:lnTo>
                      <a:lnTo>
                        <a:pt x="13453" y="78794"/>
                      </a:lnTo>
                      <a:lnTo>
                        <a:pt x="13548" y="78845"/>
                      </a:lnTo>
                      <a:lnTo>
                        <a:pt x="13651" y="78882"/>
                      </a:lnTo>
                      <a:lnTo>
                        <a:pt x="13754" y="78919"/>
                      </a:lnTo>
                      <a:lnTo>
                        <a:pt x="13857" y="78948"/>
                      </a:lnTo>
                      <a:lnTo>
                        <a:pt x="13968" y="78970"/>
                      </a:lnTo>
                      <a:lnTo>
                        <a:pt x="14078" y="78993"/>
                      </a:lnTo>
                      <a:lnTo>
                        <a:pt x="14188" y="79007"/>
                      </a:lnTo>
                      <a:lnTo>
                        <a:pt x="14299" y="79015"/>
                      </a:lnTo>
                      <a:lnTo>
                        <a:pt x="23976" y="79015"/>
                      </a:lnTo>
                      <a:lnTo>
                        <a:pt x="23976" y="89236"/>
                      </a:lnTo>
                      <a:lnTo>
                        <a:pt x="23976" y="89339"/>
                      </a:lnTo>
                      <a:lnTo>
                        <a:pt x="23983" y="89442"/>
                      </a:lnTo>
                      <a:lnTo>
                        <a:pt x="23998" y="89545"/>
                      </a:lnTo>
                      <a:lnTo>
                        <a:pt x="24013" y="89641"/>
                      </a:lnTo>
                      <a:lnTo>
                        <a:pt x="24035" y="89737"/>
                      </a:lnTo>
                      <a:lnTo>
                        <a:pt x="24064" y="89832"/>
                      </a:lnTo>
                      <a:lnTo>
                        <a:pt x="24094" y="89928"/>
                      </a:lnTo>
                      <a:lnTo>
                        <a:pt x="24131" y="90016"/>
                      </a:lnTo>
                      <a:lnTo>
                        <a:pt x="24175" y="90105"/>
                      </a:lnTo>
                      <a:lnTo>
                        <a:pt x="24219" y="90193"/>
                      </a:lnTo>
                      <a:lnTo>
                        <a:pt x="24263" y="90274"/>
                      </a:lnTo>
                      <a:lnTo>
                        <a:pt x="24315" y="90355"/>
                      </a:lnTo>
                      <a:lnTo>
                        <a:pt x="24373" y="90436"/>
                      </a:lnTo>
                      <a:lnTo>
                        <a:pt x="24432" y="90509"/>
                      </a:lnTo>
                      <a:lnTo>
                        <a:pt x="24498" y="90583"/>
                      </a:lnTo>
                      <a:lnTo>
                        <a:pt x="24565" y="90649"/>
                      </a:lnTo>
                      <a:lnTo>
                        <a:pt x="24631" y="90716"/>
                      </a:lnTo>
                      <a:lnTo>
                        <a:pt x="24705" y="90782"/>
                      </a:lnTo>
                      <a:lnTo>
                        <a:pt x="24778" y="90841"/>
                      </a:lnTo>
                      <a:lnTo>
                        <a:pt x="24859" y="90900"/>
                      </a:lnTo>
                      <a:lnTo>
                        <a:pt x="24940" y="90951"/>
                      </a:lnTo>
                      <a:lnTo>
                        <a:pt x="25021" y="90995"/>
                      </a:lnTo>
                      <a:lnTo>
                        <a:pt x="25109" y="91039"/>
                      </a:lnTo>
                      <a:lnTo>
                        <a:pt x="25198" y="91083"/>
                      </a:lnTo>
                      <a:lnTo>
                        <a:pt x="25286" y="91120"/>
                      </a:lnTo>
                      <a:lnTo>
                        <a:pt x="25382" y="91150"/>
                      </a:lnTo>
                      <a:lnTo>
                        <a:pt x="25477" y="91179"/>
                      </a:lnTo>
                      <a:lnTo>
                        <a:pt x="25573" y="91201"/>
                      </a:lnTo>
                      <a:lnTo>
                        <a:pt x="25669" y="91216"/>
                      </a:lnTo>
                      <a:lnTo>
                        <a:pt x="25772" y="91231"/>
                      </a:lnTo>
                      <a:lnTo>
                        <a:pt x="25867" y="91238"/>
                      </a:lnTo>
                      <a:lnTo>
                        <a:pt x="29333" y="91238"/>
                      </a:lnTo>
                      <a:lnTo>
                        <a:pt x="29436" y="91231"/>
                      </a:lnTo>
                      <a:lnTo>
                        <a:pt x="29539" y="91216"/>
                      </a:lnTo>
                      <a:lnTo>
                        <a:pt x="29635" y="91201"/>
                      </a:lnTo>
                      <a:lnTo>
                        <a:pt x="29731" y="91179"/>
                      </a:lnTo>
                      <a:lnTo>
                        <a:pt x="29826" y="91150"/>
                      </a:lnTo>
                      <a:lnTo>
                        <a:pt x="29915" y="91120"/>
                      </a:lnTo>
                      <a:lnTo>
                        <a:pt x="30010" y="91083"/>
                      </a:lnTo>
                      <a:lnTo>
                        <a:pt x="30099" y="91039"/>
                      </a:lnTo>
                      <a:lnTo>
                        <a:pt x="30180" y="90995"/>
                      </a:lnTo>
                      <a:lnTo>
                        <a:pt x="30268" y="90951"/>
                      </a:lnTo>
                      <a:lnTo>
                        <a:pt x="30349" y="90900"/>
                      </a:lnTo>
                      <a:lnTo>
                        <a:pt x="30430" y="90841"/>
                      </a:lnTo>
                      <a:lnTo>
                        <a:pt x="30503" y="90782"/>
                      </a:lnTo>
                      <a:lnTo>
                        <a:pt x="30577" y="90716"/>
                      </a:lnTo>
                      <a:lnTo>
                        <a:pt x="30643" y="90649"/>
                      </a:lnTo>
                      <a:lnTo>
                        <a:pt x="30710" y="90583"/>
                      </a:lnTo>
                      <a:lnTo>
                        <a:pt x="30776" y="90509"/>
                      </a:lnTo>
                      <a:lnTo>
                        <a:pt x="30835" y="90436"/>
                      </a:lnTo>
                      <a:lnTo>
                        <a:pt x="30886" y="90355"/>
                      </a:lnTo>
                      <a:lnTo>
                        <a:pt x="30938" y="90274"/>
                      </a:lnTo>
                      <a:lnTo>
                        <a:pt x="30989" y="90193"/>
                      </a:lnTo>
                      <a:lnTo>
                        <a:pt x="31033" y="90105"/>
                      </a:lnTo>
                      <a:lnTo>
                        <a:pt x="31078" y="90016"/>
                      </a:lnTo>
                      <a:lnTo>
                        <a:pt x="31107" y="89928"/>
                      </a:lnTo>
                      <a:lnTo>
                        <a:pt x="31144" y="89832"/>
                      </a:lnTo>
                      <a:lnTo>
                        <a:pt x="31166" y="89737"/>
                      </a:lnTo>
                      <a:lnTo>
                        <a:pt x="31188" y="89641"/>
                      </a:lnTo>
                      <a:lnTo>
                        <a:pt x="31210" y="89545"/>
                      </a:lnTo>
                      <a:lnTo>
                        <a:pt x="31225" y="89442"/>
                      </a:lnTo>
                      <a:lnTo>
                        <a:pt x="31232" y="89339"/>
                      </a:lnTo>
                      <a:lnTo>
                        <a:pt x="31232" y="89236"/>
                      </a:lnTo>
                      <a:lnTo>
                        <a:pt x="31232" y="79015"/>
                      </a:lnTo>
                      <a:lnTo>
                        <a:pt x="41991" y="79015"/>
                      </a:lnTo>
                      <a:lnTo>
                        <a:pt x="41991" y="89236"/>
                      </a:lnTo>
                      <a:lnTo>
                        <a:pt x="41991" y="89339"/>
                      </a:lnTo>
                      <a:lnTo>
                        <a:pt x="41998" y="89442"/>
                      </a:lnTo>
                      <a:lnTo>
                        <a:pt x="42013" y="89545"/>
                      </a:lnTo>
                      <a:lnTo>
                        <a:pt x="42028" y="89641"/>
                      </a:lnTo>
                      <a:lnTo>
                        <a:pt x="42057" y="89737"/>
                      </a:lnTo>
                      <a:lnTo>
                        <a:pt x="42079" y="89832"/>
                      </a:lnTo>
                      <a:lnTo>
                        <a:pt x="42109" y="89928"/>
                      </a:lnTo>
                      <a:lnTo>
                        <a:pt x="42146" y="90016"/>
                      </a:lnTo>
                      <a:lnTo>
                        <a:pt x="42190" y="90105"/>
                      </a:lnTo>
                      <a:lnTo>
                        <a:pt x="42234" y="90193"/>
                      </a:lnTo>
                      <a:lnTo>
                        <a:pt x="42278" y="90274"/>
                      </a:lnTo>
                      <a:lnTo>
                        <a:pt x="42330" y="90355"/>
                      </a:lnTo>
                      <a:lnTo>
                        <a:pt x="42388" y="90436"/>
                      </a:lnTo>
                      <a:lnTo>
                        <a:pt x="42447" y="90509"/>
                      </a:lnTo>
                      <a:lnTo>
                        <a:pt x="42513" y="90583"/>
                      </a:lnTo>
                      <a:lnTo>
                        <a:pt x="42580" y="90649"/>
                      </a:lnTo>
                      <a:lnTo>
                        <a:pt x="42646" y="90716"/>
                      </a:lnTo>
                      <a:lnTo>
                        <a:pt x="42720" y="90782"/>
                      </a:lnTo>
                      <a:lnTo>
                        <a:pt x="42793" y="90841"/>
                      </a:lnTo>
                      <a:lnTo>
                        <a:pt x="42874" y="90900"/>
                      </a:lnTo>
                      <a:lnTo>
                        <a:pt x="42955" y="90951"/>
                      </a:lnTo>
                      <a:lnTo>
                        <a:pt x="43036" y="90995"/>
                      </a:lnTo>
                      <a:lnTo>
                        <a:pt x="43124" y="91039"/>
                      </a:lnTo>
                      <a:lnTo>
                        <a:pt x="43213" y="91083"/>
                      </a:lnTo>
                      <a:lnTo>
                        <a:pt x="43301" y="91120"/>
                      </a:lnTo>
                      <a:lnTo>
                        <a:pt x="43397" y="91150"/>
                      </a:lnTo>
                      <a:lnTo>
                        <a:pt x="43492" y="91179"/>
                      </a:lnTo>
                      <a:lnTo>
                        <a:pt x="43588" y="91201"/>
                      </a:lnTo>
                      <a:lnTo>
                        <a:pt x="43684" y="91216"/>
                      </a:lnTo>
                      <a:lnTo>
                        <a:pt x="43787" y="91231"/>
                      </a:lnTo>
                      <a:lnTo>
                        <a:pt x="43890" y="91238"/>
                      </a:lnTo>
                      <a:lnTo>
                        <a:pt x="47348" y="91238"/>
                      </a:lnTo>
                      <a:lnTo>
                        <a:pt x="47451" y="91231"/>
                      </a:lnTo>
                      <a:lnTo>
                        <a:pt x="47554" y="91216"/>
                      </a:lnTo>
                      <a:lnTo>
                        <a:pt x="47650" y="91201"/>
                      </a:lnTo>
                      <a:lnTo>
                        <a:pt x="47746" y="91179"/>
                      </a:lnTo>
                      <a:lnTo>
                        <a:pt x="47841" y="91150"/>
                      </a:lnTo>
                      <a:lnTo>
                        <a:pt x="47937" y="91120"/>
                      </a:lnTo>
                      <a:lnTo>
                        <a:pt x="48025" y="91083"/>
                      </a:lnTo>
                      <a:lnTo>
                        <a:pt x="48114" y="91039"/>
                      </a:lnTo>
                      <a:lnTo>
                        <a:pt x="48202" y="90995"/>
                      </a:lnTo>
                      <a:lnTo>
                        <a:pt x="48283" y="90951"/>
                      </a:lnTo>
                      <a:lnTo>
                        <a:pt x="48364" y="90900"/>
                      </a:lnTo>
                      <a:lnTo>
                        <a:pt x="48445" y="90841"/>
                      </a:lnTo>
                      <a:lnTo>
                        <a:pt x="48518" y="90782"/>
                      </a:lnTo>
                      <a:lnTo>
                        <a:pt x="48592" y="90716"/>
                      </a:lnTo>
                      <a:lnTo>
                        <a:pt x="48658" y="90649"/>
                      </a:lnTo>
                      <a:lnTo>
                        <a:pt x="48725" y="90583"/>
                      </a:lnTo>
                      <a:lnTo>
                        <a:pt x="48791" y="90509"/>
                      </a:lnTo>
                      <a:lnTo>
                        <a:pt x="48850" y="90436"/>
                      </a:lnTo>
                      <a:lnTo>
                        <a:pt x="48909" y="90355"/>
                      </a:lnTo>
                      <a:lnTo>
                        <a:pt x="48960" y="90274"/>
                      </a:lnTo>
                      <a:lnTo>
                        <a:pt x="49004" y="90193"/>
                      </a:lnTo>
                      <a:lnTo>
                        <a:pt x="49048" y="90105"/>
                      </a:lnTo>
                      <a:lnTo>
                        <a:pt x="49092" y="90016"/>
                      </a:lnTo>
                      <a:lnTo>
                        <a:pt x="49129" y="89928"/>
                      </a:lnTo>
                      <a:lnTo>
                        <a:pt x="49159" y="89832"/>
                      </a:lnTo>
                      <a:lnTo>
                        <a:pt x="49188" y="89737"/>
                      </a:lnTo>
                      <a:lnTo>
                        <a:pt x="49210" y="89641"/>
                      </a:lnTo>
                      <a:lnTo>
                        <a:pt x="49225" y="89545"/>
                      </a:lnTo>
                      <a:lnTo>
                        <a:pt x="49240" y="89442"/>
                      </a:lnTo>
                      <a:lnTo>
                        <a:pt x="49247" y="89339"/>
                      </a:lnTo>
                      <a:lnTo>
                        <a:pt x="49247" y="89236"/>
                      </a:lnTo>
                      <a:lnTo>
                        <a:pt x="49247" y="79015"/>
                      </a:lnTo>
                      <a:lnTo>
                        <a:pt x="60006" y="79015"/>
                      </a:lnTo>
                      <a:lnTo>
                        <a:pt x="60006" y="89236"/>
                      </a:lnTo>
                      <a:lnTo>
                        <a:pt x="60006" y="89339"/>
                      </a:lnTo>
                      <a:lnTo>
                        <a:pt x="60013" y="89442"/>
                      </a:lnTo>
                      <a:lnTo>
                        <a:pt x="60028" y="89545"/>
                      </a:lnTo>
                      <a:lnTo>
                        <a:pt x="60050" y="89641"/>
                      </a:lnTo>
                      <a:lnTo>
                        <a:pt x="60072" y="89737"/>
                      </a:lnTo>
                      <a:lnTo>
                        <a:pt x="60094" y="89832"/>
                      </a:lnTo>
                      <a:lnTo>
                        <a:pt x="60131" y="89928"/>
                      </a:lnTo>
                      <a:lnTo>
                        <a:pt x="60161" y="90016"/>
                      </a:lnTo>
                      <a:lnTo>
                        <a:pt x="60205" y="90105"/>
                      </a:lnTo>
                      <a:lnTo>
                        <a:pt x="60249" y="90193"/>
                      </a:lnTo>
                      <a:lnTo>
                        <a:pt x="60300" y="90274"/>
                      </a:lnTo>
                      <a:lnTo>
                        <a:pt x="60352" y="90355"/>
                      </a:lnTo>
                      <a:lnTo>
                        <a:pt x="60403" y="90436"/>
                      </a:lnTo>
                      <a:lnTo>
                        <a:pt x="60462" y="90509"/>
                      </a:lnTo>
                      <a:lnTo>
                        <a:pt x="60528" y="90583"/>
                      </a:lnTo>
                      <a:lnTo>
                        <a:pt x="60595" y="90649"/>
                      </a:lnTo>
                      <a:lnTo>
                        <a:pt x="60661" y="90716"/>
                      </a:lnTo>
                      <a:lnTo>
                        <a:pt x="60735" y="90782"/>
                      </a:lnTo>
                      <a:lnTo>
                        <a:pt x="60808" y="90841"/>
                      </a:lnTo>
                      <a:lnTo>
                        <a:pt x="60889" y="90900"/>
                      </a:lnTo>
                      <a:lnTo>
                        <a:pt x="60970" y="90951"/>
                      </a:lnTo>
                      <a:lnTo>
                        <a:pt x="61058" y="90995"/>
                      </a:lnTo>
                      <a:lnTo>
                        <a:pt x="61139" y="91039"/>
                      </a:lnTo>
                      <a:lnTo>
                        <a:pt x="61228" y="91083"/>
                      </a:lnTo>
                      <a:lnTo>
                        <a:pt x="61323" y="91120"/>
                      </a:lnTo>
                      <a:lnTo>
                        <a:pt x="61412" y="91150"/>
                      </a:lnTo>
                      <a:lnTo>
                        <a:pt x="61507" y="91179"/>
                      </a:lnTo>
                      <a:lnTo>
                        <a:pt x="61603" y="91201"/>
                      </a:lnTo>
                      <a:lnTo>
                        <a:pt x="61706" y="91216"/>
                      </a:lnTo>
                      <a:lnTo>
                        <a:pt x="61802" y="91231"/>
                      </a:lnTo>
                      <a:lnTo>
                        <a:pt x="61905" y="91238"/>
                      </a:lnTo>
                      <a:lnTo>
                        <a:pt x="65371" y="91238"/>
                      </a:lnTo>
                      <a:lnTo>
                        <a:pt x="65466" y="91231"/>
                      </a:lnTo>
                      <a:lnTo>
                        <a:pt x="65569" y="91216"/>
                      </a:lnTo>
                      <a:lnTo>
                        <a:pt x="65665" y="91201"/>
                      </a:lnTo>
                      <a:lnTo>
                        <a:pt x="65761" y="91179"/>
                      </a:lnTo>
                      <a:lnTo>
                        <a:pt x="65856" y="91150"/>
                      </a:lnTo>
                      <a:lnTo>
                        <a:pt x="65952" y="91120"/>
                      </a:lnTo>
                      <a:lnTo>
                        <a:pt x="66040" y="91083"/>
                      </a:lnTo>
                      <a:lnTo>
                        <a:pt x="66129" y="91039"/>
                      </a:lnTo>
                      <a:lnTo>
                        <a:pt x="66217" y="90995"/>
                      </a:lnTo>
                      <a:lnTo>
                        <a:pt x="66298" y="90951"/>
                      </a:lnTo>
                      <a:lnTo>
                        <a:pt x="66379" y="90900"/>
                      </a:lnTo>
                      <a:lnTo>
                        <a:pt x="66460" y="90841"/>
                      </a:lnTo>
                      <a:lnTo>
                        <a:pt x="66533" y="90782"/>
                      </a:lnTo>
                      <a:lnTo>
                        <a:pt x="66607" y="90716"/>
                      </a:lnTo>
                      <a:lnTo>
                        <a:pt x="66673" y="90649"/>
                      </a:lnTo>
                      <a:lnTo>
                        <a:pt x="66740" y="90583"/>
                      </a:lnTo>
                      <a:lnTo>
                        <a:pt x="66806" y="90509"/>
                      </a:lnTo>
                      <a:lnTo>
                        <a:pt x="66865" y="90436"/>
                      </a:lnTo>
                      <a:lnTo>
                        <a:pt x="66923" y="90355"/>
                      </a:lnTo>
                      <a:lnTo>
                        <a:pt x="66975" y="90274"/>
                      </a:lnTo>
                      <a:lnTo>
                        <a:pt x="67019" y="90193"/>
                      </a:lnTo>
                      <a:lnTo>
                        <a:pt x="67063" y="90105"/>
                      </a:lnTo>
                      <a:lnTo>
                        <a:pt x="67107" y="90016"/>
                      </a:lnTo>
                      <a:lnTo>
                        <a:pt x="67144" y="89928"/>
                      </a:lnTo>
                      <a:lnTo>
                        <a:pt x="67174" y="89832"/>
                      </a:lnTo>
                      <a:lnTo>
                        <a:pt x="67203" y="89737"/>
                      </a:lnTo>
                      <a:lnTo>
                        <a:pt x="67225" y="89641"/>
                      </a:lnTo>
                      <a:lnTo>
                        <a:pt x="67240" y="89545"/>
                      </a:lnTo>
                      <a:lnTo>
                        <a:pt x="67255" y="89442"/>
                      </a:lnTo>
                      <a:lnTo>
                        <a:pt x="67262" y="89339"/>
                      </a:lnTo>
                      <a:lnTo>
                        <a:pt x="67262" y="89236"/>
                      </a:lnTo>
                      <a:lnTo>
                        <a:pt x="67262" y="79015"/>
                      </a:lnTo>
                      <a:lnTo>
                        <a:pt x="76939" y="79015"/>
                      </a:lnTo>
                      <a:lnTo>
                        <a:pt x="77050" y="79007"/>
                      </a:lnTo>
                      <a:lnTo>
                        <a:pt x="77160" y="78993"/>
                      </a:lnTo>
                      <a:lnTo>
                        <a:pt x="77270" y="78970"/>
                      </a:lnTo>
                      <a:lnTo>
                        <a:pt x="77381" y="78948"/>
                      </a:lnTo>
                      <a:lnTo>
                        <a:pt x="77484" y="78919"/>
                      </a:lnTo>
                      <a:lnTo>
                        <a:pt x="77587" y="78882"/>
                      </a:lnTo>
                      <a:lnTo>
                        <a:pt x="77690" y="78845"/>
                      </a:lnTo>
                      <a:lnTo>
                        <a:pt x="77785" y="78794"/>
                      </a:lnTo>
                      <a:lnTo>
                        <a:pt x="77881" y="78750"/>
                      </a:lnTo>
                      <a:lnTo>
                        <a:pt x="77977" y="78691"/>
                      </a:lnTo>
                      <a:lnTo>
                        <a:pt x="78065" y="78639"/>
                      </a:lnTo>
                      <a:lnTo>
                        <a:pt x="78153" y="78573"/>
                      </a:lnTo>
                      <a:lnTo>
                        <a:pt x="78234" y="78507"/>
                      </a:lnTo>
                      <a:lnTo>
                        <a:pt x="78315" y="78441"/>
                      </a:lnTo>
                      <a:lnTo>
                        <a:pt x="78396" y="78360"/>
                      </a:lnTo>
                      <a:lnTo>
                        <a:pt x="78470" y="78286"/>
                      </a:lnTo>
                      <a:lnTo>
                        <a:pt x="78543" y="78205"/>
                      </a:lnTo>
                      <a:lnTo>
                        <a:pt x="78610" y="78117"/>
                      </a:lnTo>
                      <a:lnTo>
                        <a:pt x="78669" y="78036"/>
                      </a:lnTo>
                      <a:lnTo>
                        <a:pt x="78727" y="77940"/>
                      </a:lnTo>
                      <a:lnTo>
                        <a:pt x="78779" y="77852"/>
                      </a:lnTo>
                      <a:lnTo>
                        <a:pt x="78830" y="77756"/>
                      </a:lnTo>
                      <a:lnTo>
                        <a:pt x="78875" y="77653"/>
                      </a:lnTo>
                      <a:lnTo>
                        <a:pt x="78919" y="77550"/>
                      </a:lnTo>
                      <a:lnTo>
                        <a:pt x="78948" y="77447"/>
                      </a:lnTo>
                      <a:lnTo>
                        <a:pt x="78978" y="77344"/>
                      </a:lnTo>
                      <a:lnTo>
                        <a:pt x="79007" y="77234"/>
                      </a:lnTo>
                      <a:lnTo>
                        <a:pt x="79022" y="77131"/>
                      </a:lnTo>
                      <a:lnTo>
                        <a:pt x="79037" y="77013"/>
                      </a:lnTo>
                      <a:lnTo>
                        <a:pt x="79051" y="76903"/>
                      </a:lnTo>
                      <a:lnTo>
                        <a:pt x="79051" y="76792"/>
                      </a:lnTo>
                      <a:lnTo>
                        <a:pt x="79051" y="67262"/>
                      </a:lnTo>
                      <a:lnTo>
                        <a:pt x="89339" y="67262"/>
                      </a:lnTo>
                      <a:lnTo>
                        <a:pt x="89442" y="67255"/>
                      </a:lnTo>
                      <a:lnTo>
                        <a:pt x="89545" y="67240"/>
                      </a:lnTo>
                      <a:lnTo>
                        <a:pt x="89641" y="67225"/>
                      </a:lnTo>
                      <a:lnTo>
                        <a:pt x="89737" y="67203"/>
                      </a:lnTo>
                      <a:lnTo>
                        <a:pt x="89832" y="67174"/>
                      </a:lnTo>
                      <a:lnTo>
                        <a:pt x="89928" y="67144"/>
                      </a:lnTo>
                      <a:lnTo>
                        <a:pt x="90016" y="67108"/>
                      </a:lnTo>
                      <a:lnTo>
                        <a:pt x="90105" y="67063"/>
                      </a:lnTo>
                      <a:lnTo>
                        <a:pt x="90193" y="67019"/>
                      </a:lnTo>
                      <a:lnTo>
                        <a:pt x="90274" y="66975"/>
                      </a:lnTo>
                      <a:lnTo>
                        <a:pt x="90355" y="66924"/>
                      </a:lnTo>
                      <a:lnTo>
                        <a:pt x="90436" y="66865"/>
                      </a:lnTo>
                      <a:lnTo>
                        <a:pt x="90509" y="66806"/>
                      </a:lnTo>
                      <a:lnTo>
                        <a:pt x="90583" y="66740"/>
                      </a:lnTo>
                      <a:lnTo>
                        <a:pt x="90649" y="66673"/>
                      </a:lnTo>
                      <a:lnTo>
                        <a:pt x="90715" y="66607"/>
                      </a:lnTo>
                      <a:lnTo>
                        <a:pt x="90782" y="66534"/>
                      </a:lnTo>
                      <a:lnTo>
                        <a:pt x="90840" y="66460"/>
                      </a:lnTo>
                      <a:lnTo>
                        <a:pt x="90899" y="66379"/>
                      </a:lnTo>
                      <a:lnTo>
                        <a:pt x="90951" y="66298"/>
                      </a:lnTo>
                      <a:lnTo>
                        <a:pt x="90995" y="66217"/>
                      </a:lnTo>
                      <a:lnTo>
                        <a:pt x="91039" y="66129"/>
                      </a:lnTo>
                      <a:lnTo>
                        <a:pt x="91083" y="66041"/>
                      </a:lnTo>
                      <a:lnTo>
                        <a:pt x="91120" y="65952"/>
                      </a:lnTo>
                      <a:lnTo>
                        <a:pt x="91150" y="65857"/>
                      </a:lnTo>
                      <a:lnTo>
                        <a:pt x="91172" y="65761"/>
                      </a:lnTo>
                      <a:lnTo>
                        <a:pt x="91201" y="65665"/>
                      </a:lnTo>
                      <a:lnTo>
                        <a:pt x="91216" y="65570"/>
                      </a:lnTo>
                      <a:lnTo>
                        <a:pt x="91230" y="65467"/>
                      </a:lnTo>
                      <a:lnTo>
                        <a:pt x="91238" y="65371"/>
                      </a:lnTo>
                      <a:lnTo>
                        <a:pt x="91238" y="65268"/>
                      </a:lnTo>
                      <a:lnTo>
                        <a:pt x="91238" y="62008"/>
                      </a:lnTo>
                      <a:lnTo>
                        <a:pt x="91238" y="61905"/>
                      </a:lnTo>
                      <a:lnTo>
                        <a:pt x="91230" y="61802"/>
                      </a:lnTo>
                      <a:lnTo>
                        <a:pt x="91216" y="61699"/>
                      </a:lnTo>
                      <a:lnTo>
                        <a:pt x="91201" y="61603"/>
                      </a:lnTo>
                      <a:lnTo>
                        <a:pt x="91172" y="61507"/>
                      </a:lnTo>
                      <a:lnTo>
                        <a:pt x="91150" y="61412"/>
                      </a:lnTo>
                      <a:lnTo>
                        <a:pt x="91120" y="61323"/>
                      </a:lnTo>
                      <a:lnTo>
                        <a:pt x="91083" y="61228"/>
                      </a:lnTo>
                      <a:lnTo>
                        <a:pt x="91039" y="61139"/>
                      </a:lnTo>
                      <a:lnTo>
                        <a:pt x="90995" y="61058"/>
                      </a:lnTo>
                      <a:lnTo>
                        <a:pt x="90951" y="60970"/>
                      </a:lnTo>
                      <a:lnTo>
                        <a:pt x="90899" y="60889"/>
                      </a:lnTo>
                      <a:lnTo>
                        <a:pt x="90840" y="60808"/>
                      </a:lnTo>
                      <a:lnTo>
                        <a:pt x="90782" y="60735"/>
                      </a:lnTo>
                      <a:lnTo>
                        <a:pt x="90715" y="60661"/>
                      </a:lnTo>
                      <a:lnTo>
                        <a:pt x="90649" y="60595"/>
                      </a:lnTo>
                      <a:lnTo>
                        <a:pt x="90583" y="60529"/>
                      </a:lnTo>
                      <a:lnTo>
                        <a:pt x="90509" y="60462"/>
                      </a:lnTo>
                      <a:lnTo>
                        <a:pt x="90436" y="60403"/>
                      </a:lnTo>
                      <a:lnTo>
                        <a:pt x="90355" y="60352"/>
                      </a:lnTo>
                      <a:lnTo>
                        <a:pt x="90274" y="60300"/>
                      </a:lnTo>
                      <a:lnTo>
                        <a:pt x="90193" y="60249"/>
                      </a:lnTo>
                      <a:lnTo>
                        <a:pt x="90105" y="60205"/>
                      </a:lnTo>
                      <a:lnTo>
                        <a:pt x="90016" y="60161"/>
                      </a:lnTo>
                      <a:lnTo>
                        <a:pt x="89928" y="60131"/>
                      </a:lnTo>
                      <a:lnTo>
                        <a:pt x="89832" y="60094"/>
                      </a:lnTo>
                      <a:lnTo>
                        <a:pt x="89737" y="60072"/>
                      </a:lnTo>
                      <a:lnTo>
                        <a:pt x="89641" y="60050"/>
                      </a:lnTo>
                      <a:lnTo>
                        <a:pt x="89545" y="60028"/>
                      </a:lnTo>
                      <a:lnTo>
                        <a:pt x="89442" y="60013"/>
                      </a:lnTo>
                      <a:lnTo>
                        <a:pt x="89339" y="60006"/>
                      </a:lnTo>
                      <a:lnTo>
                        <a:pt x="79051" y="60006"/>
                      </a:lnTo>
                      <a:lnTo>
                        <a:pt x="79051" y="49247"/>
                      </a:lnTo>
                      <a:lnTo>
                        <a:pt x="89339" y="49247"/>
                      </a:lnTo>
                      <a:lnTo>
                        <a:pt x="89442" y="49240"/>
                      </a:lnTo>
                      <a:lnTo>
                        <a:pt x="89545" y="49225"/>
                      </a:lnTo>
                      <a:lnTo>
                        <a:pt x="89641" y="49210"/>
                      </a:lnTo>
                      <a:lnTo>
                        <a:pt x="89737" y="49188"/>
                      </a:lnTo>
                      <a:lnTo>
                        <a:pt x="89832" y="49159"/>
                      </a:lnTo>
                      <a:lnTo>
                        <a:pt x="89928" y="49129"/>
                      </a:lnTo>
                      <a:lnTo>
                        <a:pt x="90016" y="49093"/>
                      </a:lnTo>
                      <a:lnTo>
                        <a:pt x="90105" y="49048"/>
                      </a:lnTo>
                      <a:lnTo>
                        <a:pt x="90193" y="49004"/>
                      </a:lnTo>
                      <a:lnTo>
                        <a:pt x="90274" y="48960"/>
                      </a:lnTo>
                      <a:lnTo>
                        <a:pt x="90355" y="48909"/>
                      </a:lnTo>
                      <a:lnTo>
                        <a:pt x="90436" y="48850"/>
                      </a:lnTo>
                      <a:lnTo>
                        <a:pt x="90509" y="48791"/>
                      </a:lnTo>
                      <a:lnTo>
                        <a:pt x="90583" y="48725"/>
                      </a:lnTo>
                      <a:lnTo>
                        <a:pt x="90649" y="48658"/>
                      </a:lnTo>
                      <a:lnTo>
                        <a:pt x="90715" y="48592"/>
                      </a:lnTo>
                      <a:lnTo>
                        <a:pt x="90782" y="48519"/>
                      </a:lnTo>
                      <a:lnTo>
                        <a:pt x="90840" y="48445"/>
                      </a:lnTo>
                      <a:lnTo>
                        <a:pt x="90899" y="48364"/>
                      </a:lnTo>
                      <a:lnTo>
                        <a:pt x="90951" y="48283"/>
                      </a:lnTo>
                      <a:lnTo>
                        <a:pt x="90995" y="48202"/>
                      </a:lnTo>
                      <a:lnTo>
                        <a:pt x="91039" y="48114"/>
                      </a:lnTo>
                      <a:lnTo>
                        <a:pt x="91083" y="48025"/>
                      </a:lnTo>
                      <a:lnTo>
                        <a:pt x="91120" y="47937"/>
                      </a:lnTo>
                      <a:lnTo>
                        <a:pt x="91150" y="47841"/>
                      </a:lnTo>
                      <a:lnTo>
                        <a:pt x="91172" y="47746"/>
                      </a:lnTo>
                      <a:lnTo>
                        <a:pt x="91201" y="47650"/>
                      </a:lnTo>
                      <a:lnTo>
                        <a:pt x="91216" y="47554"/>
                      </a:lnTo>
                      <a:lnTo>
                        <a:pt x="91230" y="47451"/>
                      </a:lnTo>
                      <a:lnTo>
                        <a:pt x="91238" y="47348"/>
                      </a:lnTo>
                      <a:lnTo>
                        <a:pt x="91238" y="47245"/>
                      </a:lnTo>
                      <a:lnTo>
                        <a:pt x="91238" y="43993"/>
                      </a:lnTo>
                      <a:lnTo>
                        <a:pt x="91238" y="43890"/>
                      </a:lnTo>
                      <a:lnTo>
                        <a:pt x="91230" y="43787"/>
                      </a:lnTo>
                      <a:lnTo>
                        <a:pt x="91216" y="43684"/>
                      </a:lnTo>
                      <a:lnTo>
                        <a:pt x="91201" y="43588"/>
                      </a:lnTo>
                      <a:lnTo>
                        <a:pt x="91172" y="43492"/>
                      </a:lnTo>
                      <a:lnTo>
                        <a:pt x="91150" y="43397"/>
                      </a:lnTo>
                      <a:lnTo>
                        <a:pt x="91120" y="43301"/>
                      </a:lnTo>
                      <a:lnTo>
                        <a:pt x="91083" y="43213"/>
                      </a:lnTo>
                      <a:lnTo>
                        <a:pt x="91039" y="43124"/>
                      </a:lnTo>
                      <a:lnTo>
                        <a:pt x="90995" y="43036"/>
                      </a:lnTo>
                      <a:lnTo>
                        <a:pt x="90951" y="42955"/>
                      </a:lnTo>
                      <a:lnTo>
                        <a:pt x="90899" y="42874"/>
                      </a:lnTo>
                      <a:lnTo>
                        <a:pt x="90840" y="42793"/>
                      </a:lnTo>
                      <a:lnTo>
                        <a:pt x="90782" y="42720"/>
                      </a:lnTo>
                      <a:lnTo>
                        <a:pt x="90715" y="42646"/>
                      </a:lnTo>
                      <a:lnTo>
                        <a:pt x="90649" y="42580"/>
                      </a:lnTo>
                      <a:lnTo>
                        <a:pt x="90583" y="42514"/>
                      </a:lnTo>
                      <a:lnTo>
                        <a:pt x="90509" y="42447"/>
                      </a:lnTo>
                      <a:lnTo>
                        <a:pt x="90436" y="42388"/>
                      </a:lnTo>
                      <a:lnTo>
                        <a:pt x="90355" y="42330"/>
                      </a:lnTo>
                      <a:lnTo>
                        <a:pt x="90274" y="42278"/>
                      </a:lnTo>
                      <a:lnTo>
                        <a:pt x="90193" y="42234"/>
                      </a:lnTo>
                      <a:lnTo>
                        <a:pt x="90105" y="42190"/>
                      </a:lnTo>
                      <a:lnTo>
                        <a:pt x="90016" y="42146"/>
                      </a:lnTo>
                      <a:lnTo>
                        <a:pt x="89928" y="42109"/>
                      </a:lnTo>
                      <a:lnTo>
                        <a:pt x="89832" y="42079"/>
                      </a:lnTo>
                      <a:lnTo>
                        <a:pt x="89737" y="42050"/>
                      </a:lnTo>
                      <a:lnTo>
                        <a:pt x="89641" y="42028"/>
                      </a:lnTo>
                      <a:lnTo>
                        <a:pt x="89545" y="42013"/>
                      </a:lnTo>
                      <a:lnTo>
                        <a:pt x="89442" y="41998"/>
                      </a:lnTo>
                      <a:lnTo>
                        <a:pt x="89339" y="41991"/>
                      </a:lnTo>
                      <a:lnTo>
                        <a:pt x="79051" y="41991"/>
                      </a:lnTo>
                      <a:lnTo>
                        <a:pt x="79051" y="31232"/>
                      </a:lnTo>
                      <a:lnTo>
                        <a:pt x="89339" y="31232"/>
                      </a:lnTo>
                      <a:lnTo>
                        <a:pt x="89442" y="31225"/>
                      </a:lnTo>
                      <a:lnTo>
                        <a:pt x="89545" y="31210"/>
                      </a:lnTo>
                      <a:lnTo>
                        <a:pt x="89641" y="31188"/>
                      </a:lnTo>
                      <a:lnTo>
                        <a:pt x="89737" y="31166"/>
                      </a:lnTo>
                      <a:lnTo>
                        <a:pt x="89832" y="31144"/>
                      </a:lnTo>
                      <a:lnTo>
                        <a:pt x="89928" y="31107"/>
                      </a:lnTo>
                      <a:lnTo>
                        <a:pt x="90016" y="31077"/>
                      </a:lnTo>
                      <a:lnTo>
                        <a:pt x="90105" y="31033"/>
                      </a:lnTo>
                      <a:lnTo>
                        <a:pt x="90193" y="30989"/>
                      </a:lnTo>
                      <a:lnTo>
                        <a:pt x="90274" y="30938"/>
                      </a:lnTo>
                      <a:lnTo>
                        <a:pt x="90355" y="30886"/>
                      </a:lnTo>
                      <a:lnTo>
                        <a:pt x="90436" y="30835"/>
                      </a:lnTo>
                      <a:lnTo>
                        <a:pt x="90509" y="30776"/>
                      </a:lnTo>
                      <a:lnTo>
                        <a:pt x="90583" y="30710"/>
                      </a:lnTo>
                      <a:lnTo>
                        <a:pt x="90649" y="30643"/>
                      </a:lnTo>
                      <a:lnTo>
                        <a:pt x="90715" y="30577"/>
                      </a:lnTo>
                      <a:lnTo>
                        <a:pt x="90782" y="30503"/>
                      </a:lnTo>
                      <a:lnTo>
                        <a:pt x="90840" y="30430"/>
                      </a:lnTo>
                      <a:lnTo>
                        <a:pt x="90899" y="30349"/>
                      </a:lnTo>
                      <a:lnTo>
                        <a:pt x="90951" y="30268"/>
                      </a:lnTo>
                      <a:lnTo>
                        <a:pt x="90995" y="30187"/>
                      </a:lnTo>
                      <a:lnTo>
                        <a:pt x="91039" y="30099"/>
                      </a:lnTo>
                      <a:lnTo>
                        <a:pt x="91083" y="30010"/>
                      </a:lnTo>
                      <a:lnTo>
                        <a:pt x="91120" y="29915"/>
                      </a:lnTo>
                      <a:lnTo>
                        <a:pt x="91150" y="29826"/>
                      </a:lnTo>
                      <a:lnTo>
                        <a:pt x="91172" y="29731"/>
                      </a:lnTo>
                      <a:lnTo>
                        <a:pt x="91201" y="29635"/>
                      </a:lnTo>
                      <a:lnTo>
                        <a:pt x="91216" y="29539"/>
                      </a:lnTo>
                      <a:lnTo>
                        <a:pt x="91230" y="29436"/>
                      </a:lnTo>
                      <a:lnTo>
                        <a:pt x="91238" y="29333"/>
                      </a:lnTo>
                      <a:lnTo>
                        <a:pt x="91238" y="29230"/>
                      </a:lnTo>
                      <a:lnTo>
                        <a:pt x="91238" y="25970"/>
                      </a:lnTo>
                      <a:lnTo>
                        <a:pt x="91238" y="25867"/>
                      </a:lnTo>
                      <a:lnTo>
                        <a:pt x="91230" y="25772"/>
                      </a:lnTo>
                      <a:lnTo>
                        <a:pt x="91216" y="25669"/>
                      </a:lnTo>
                      <a:lnTo>
                        <a:pt x="91201" y="25573"/>
                      </a:lnTo>
                      <a:lnTo>
                        <a:pt x="91172" y="25477"/>
                      </a:lnTo>
                      <a:lnTo>
                        <a:pt x="91150" y="25382"/>
                      </a:lnTo>
                      <a:lnTo>
                        <a:pt x="91120" y="25286"/>
                      </a:lnTo>
                      <a:lnTo>
                        <a:pt x="91083" y="25198"/>
                      </a:lnTo>
                      <a:lnTo>
                        <a:pt x="91039" y="25109"/>
                      </a:lnTo>
                      <a:lnTo>
                        <a:pt x="90995" y="25021"/>
                      </a:lnTo>
                      <a:lnTo>
                        <a:pt x="90951" y="24940"/>
                      </a:lnTo>
                      <a:lnTo>
                        <a:pt x="90899" y="24859"/>
                      </a:lnTo>
                      <a:lnTo>
                        <a:pt x="90840" y="24778"/>
                      </a:lnTo>
                      <a:lnTo>
                        <a:pt x="90782" y="24705"/>
                      </a:lnTo>
                      <a:lnTo>
                        <a:pt x="90715" y="24631"/>
                      </a:lnTo>
                      <a:lnTo>
                        <a:pt x="90649" y="24565"/>
                      </a:lnTo>
                      <a:lnTo>
                        <a:pt x="90583" y="24498"/>
                      </a:lnTo>
                      <a:lnTo>
                        <a:pt x="90509" y="24432"/>
                      </a:lnTo>
                      <a:lnTo>
                        <a:pt x="90436" y="24373"/>
                      </a:lnTo>
                      <a:lnTo>
                        <a:pt x="90355" y="24314"/>
                      </a:lnTo>
                      <a:lnTo>
                        <a:pt x="90274" y="24263"/>
                      </a:lnTo>
                      <a:lnTo>
                        <a:pt x="90193" y="24219"/>
                      </a:lnTo>
                      <a:lnTo>
                        <a:pt x="90105" y="24175"/>
                      </a:lnTo>
                      <a:lnTo>
                        <a:pt x="90016" y="24131"/>
                      </a:lnTo>
                      <a:lnTo>
                        <a:pt x="89928" y="24094"/>
                      </a:lnTo>
                      <a:lnTo>
                        <a:pt x="89832" y="24064"/>
                      </a:lnTo>
                      <a:lnTo>
                        <a:pt x="89737" y="24035"/>
                      </a:lnTo>
                      <a:lnTo>
                        <a:pt x="89641" y="24013"/>
                      </a:lnTo>
                      <a:lnTo>
                        <a:pt x="89545" y="23998"/>
                      </a:lnTo>
                      <a:lnTo>
                        <a:pt x="89442" y="23983"/>
                      </a:lnTo>
                      <a:lnTo>
                        <a:pt x="89339" y="23976"/>
                      </a:lnTo>
                      <a:lnTo>
                        <a:pt x="79051" y="23976"/>
                      </a:lnTo>
                      <a:lnTo>
                        <a:pt x="79051" y="14453"/>
                      </a:lnTo>
                      <a:lnTo>
                        <a:pt x="79051" y="14336"/>
                      </a:lnTo>
                      <a:lnTo>
                        <a:pt x="79044" y="14225"/>
                      </a:lnTo>
                      <a:lnTo>
                        <a:pt x="79029" y="14115"/>
                      </a:lnTo>
                      <a:lnTo>
                        <a:pt x="79007" y="14004"/>
                      </a:lnTo>
                      <a:lnTo>
                        <a:pt x="78985" y="13894"/>
                      </a:lnTo>
                      <a:lnTo>
                        <a:pt x="78956" y="13791"/>
                      </a:lnTo>
                      <a:lnTo>
                        <a:pt x="78919" y="13688"/>
                      </a:lnTo>
                      <a:lnTo>
                        <a:pt x="78875" y="13585"/>
                      </a:lnTo>
                      <a:lnTo>
                        <a:pt x="78830" y="13489"/>
                      </a:lnTo>
                      <a:lnTo>
                        <a:pt x="78786" y="13394"/>
                      </a:lnTo>
                      <a:lnTo>
                        <a:pt x="78727" y="13298"/>
                      </a:lnTo>
                      <a:lnTo>
                        <a:pt x="78669" y="13210"/>
                      </a:lnTo>
                      <a:lnTo>
                        <a:pt x="78610" y="13121"/>
                      </a:lnTo>
                      <a:lnTo>
                        <a:pt x="78543" y="13033"/>
                      </a:lnTo>
                      <a:lnTo>
                        <a:pt x="78470" y="12952"/>
                      </a:lnTo>
                      <a:lnTo>
                        <a:pt x="78396" y="12878"/>
                      </a:lnTo>
                      <a:lnTo>
                        <a:pt x="78323" y="12805"/>
                      </a:lnTo>
                      <a:lnTo>
                        <a:pt x="78242" y="12731"/>
                      </a:lnTo>
                      <a:lnTo>
                        <a:pt x="78153" y="12665"/>
                      </a:lnTo>
                      <a:lnTo>
                        <a:pt x="78065" y="12606"/>
                      </a:lnTo>
                      <a:lnTo>
                        <a:pt x="77977" y="12547"/>
                      </a:lnTo>
                      <a:lnTo>
                        <a:pt x="77881" y="12488"/>
                      </a:lnTo>
                      <a:lnTo>
                        <a:pt x="77785" y="12444"/>
                      </a:lnTo>
                      <a:lnTo>
                        <a:pt x="77690" y="12400"/>
                      </a:lnTo>
                      <a:lnTo>
                        <a:pt x="77587" y="12356"/>
                      </a:lnTo>
                      <a:lnTo>
                        <a:pt x="77484" y="12319"/>
                      </a:lnTo>
                      <a:lnTo>
                        <a:pt x="77381" y="12290"/>
                      </a:lnTo>
                      <a:lnTo>
                        <a:pt x="77270" y="12268"/>
                      </a:lnTo>
                      <a:lnTo>
                        <a:pt x="77160" y="12246"/>
                      </a:lnTo>
                      <a:lnTo>
                        <a:pt x="77050" y="12231"/>
                      </a:lnTo>
                      <a:lnTo>
                        <a:pt x="76939" y="12224"/>
                      </a:lnTo>
                      <a:lnTo>
                        <a:pt x="67262" y="12224"/>
                      </a:lnTo>
                      <a:lnTo>
                        <a:pt x="67269" y="2002"/>
                      </a:lnTo>
                      <a:lnTo>
                        <a:pt x="67262" y="1899"/>
                      </a:lnTo>
                      <a:lnTo>
                        <a:pt x="67255" y="1796"/>
                      </a:lnTo>
                      <a:lnTo>
                        <a:pt x="67240" y="1693"/>
                      </a:lnTo>
                      <a:lnTo>
                        <a:pt x="67225" y="1597"/>
                      </a:lnTo>
                      <a:lnTo>
                        <a:pt x="67203" y="1501"/>
                      </a:lnTo>
                      <a:lnTo>
                        <a:pt x="67174" y="1406"/>
                      </a:lnTo>
                      <a:lnTo>
                        <a:pt x="67144" y="1317"/>
                      </a:lnTo>
                      <a:lnTo>
                        <a:pt x="67107" y="1222"/>
                      </a:lnTo>
                      <a:lnTo>
                        <a:pt x="67071" y="1133"/>
                      </a:lnTo>
                      <a:lnTo>
                        <a:pt x="67027" y="1052"/>
                      </a:lnTo>
                      <a:lnTo>
                        <a:pt x="66975" y="964"/>
                      </a:lnTo>
                      <a:lnTo>
                        <a:pt x="66923" y="883"/>
                      </a:lnTo>
                      <a:lnTo>
                        <a:pt x="66865" y="810"/>
                      </a:lnTo>
                      <a:lnTo>
                        <a:pt x="66806" y="729"/>
                      </a:lnTo>
                      <a:lnTo>
                        <a:pt x="66747" y="655"/>
                      </a:lnTo>
                      <a:lnTo>
                        <a:pt x="66681" y="589"/>
                      </a:lnTo>
                      <a:lnTo>
                        <a:pt x="66607" y="523"/>
                      </a:lnTo>
                      <a:lnTo>
                        <a:pt x="66533" y="456"/>
                      </a:lnTo>
                      <a:lnTo>
                        <a:pt x="66460" y="397"/>
                      </a:lnTo>
                      <a:lnTo>
                        <a:pt x="66379" y="346"/>
                      </a:lnTo>
                      <a:lnTo>
                        <a:pt x="66298" y="294"/>
                      </a:lnTo>
                      <a:lnTo>
                        <a:pt x="66217" y="243"/>
                      </a:lnTo>
                      <a:lnTo>
                        <a:pt x="66129" y="199"/>
                      </a:lnTo>
                      <a:lnTo>
                        <a:pt x="66040" y="155"/>
                      </a:lnTo>
                      <a:lnTo>
                        <a:pt x="65952" y="125"/>
                      </a:lnTo>
                      <a:lnTo>
                        <a:pt x="65856" y="88"/>
                      </a:lnTo>
                      <a:lnTo>
                        <a:pt x="65768" y="66"/>
                      </a:lnTo>
                      <a:lnTo>
                        <a:pt x="65665" y="44"/>
                      </a:lnTo>
                      <a:lnTo>
                        <a:pt x="65569" y="22"/>
                      </a:lnTo>
                      <a:lnTo>
                        <a:pt x="65474" y="7"/>
                      </a:lnTo>
                      <a:lnTo>
                        <a:pt x="65371" y="0"/>
                      </a:lnTo>
                      <a:lnTo>
                        <a:pt x="62000" y="0"/>
                      </a:lnTo>
                      <a:lnTo>
                        <a:pt x="61905" y="7"/>
                      </a:lnTo>
                      <a:lnTo>
                        <a:pt x="61802" y="15"/>
                      </a:lnTo>
                      <a:lnTo>
                        <a:pt x="61699" y="22"/>
                      </a:lnTo>
                      <a:lnTo>
                        <a:pt x="61603" y="44"/>
                      </a:lnTo>
                      <a:lnTo>
                        <a:pt x="61507" y="66"/>
                      </a:lnTo>
                      <a:lnTo>
                        <a:pt x="61412" y="96"/>
                      </a:lnTo>
                      <a:lnTo>
                        <a:pt x="61316" y="125"/>
                      </a:lnTo>
                      <a:lnTo>
                        <a:pt x="61228" y="162"/>
                      </a:lnTo>
                      <a:lnTo>
                        <a:pt x="61139" y="199"/>
                      </a:lnTo>
                      <a:lnTo>
                        <a:pt x="61051" y="243"/>
                      </a:lnTo>
                      <a:lnTo>
                        <a:pt x="60970" y="294"/>
                      </a:lnTo>
                      <a:lnTo>
                        <a:pt x="60889" y="346"/>
                      </a:lnTo>
                      <a:lnTo>
                        <a:pt x="60808" y="397"/>
                      </a:lnTo>
                      <a:lnTo>
                        <a:pt x="60735" y="464"/>
                      </a:lnTo>
                      <a:lnTo>
                        <a:pt x="60661" y="523"/>
                      </a:lnTo>
                      <a:lnTo>
                        <a:pt x="60595" y="589"/>
                      </a:lnTo>
                      <a:lnTo>
                        <a:pt x="60528" y="662"/>
                      </a:lnTo>
                      <a:lnTo>
                        <a:pt x="60462" y="729"/>
                      </a:lnTo>
                      <a:lnTo>
                        <a:pt x="60403" y="810"/>
                      </a:lnTo>
                      <a:lnTo>
                        <a:pt x="60344" y="883"/>
                      </a:lnTo>
                      <a:lnTo>
                        <a:pt x="60293" y="964"/>
                      </a:lnTo>
                      <a:lnTo>
                        <a:pt x="60249" y="1052"/>
                      </a:lnTo>
                      <a:lnTo>
                        <a:pt x="60205" y="1133"/>
                      </a:lnTo>
                      <a:lnTo>
                        <a:pt x="60161" y="1222"/>
                      </a:lnTo>
                      <a:lnTo>
                        <a:pt x="60124" y="1317"/>
                      </a:lnTo>
                      <a:lnTo>
                        <a:pt x="60094" y="1406"/>
                      </a:lnTo>
                      <a:lnTo>
                        <a:pt x="60065" y="1501"/>
                      </a:lnTo>
                      <a:lnTo>
                        <a:pt x="60043" y="1597"/>
                      </a:lnTo>
                      <a:lnTo>
                        <a:pt x="60028" y="1700"/>
                      </a:lnTo>
                      <a:lnTo>
                        <a:pt x="60013" y="1796"/>
                      </a:lnTo>
                      <a:lnTo>
                        <a:pt x="60006" y="1899"/>
                      </a:lnTo>
                      <a:lnTo>
                        <a:pt x="60006" y="2002"/>
                      </a:lnTo>
                      <a:lnTo>
                        <a:pt x="60006" y="12224"/>
                      </a:lnTo>
                      <a:lnTo>
                        <a:pt x="49247" y="12224"/>
                      </a:lnTo>
                      <a:lnTo>
                        <a:pt x="49247" y="2002"/>
                      </a:lnTo>
                      <a:lnTo>
                        <a:pt x="49247" y="1899"/>
                      </a:lnTo>
                      <a:lnTo>
                        <a:pt x="49240" y="1796"/>
                      </a:lnTo>
                      <a:lnTo>
                        <a:pt x="49225" y="1693"/>
                      </a:lnTo>
                      <a:lnTo>
                        <a:pt x="49210" y="1597"/>
                      </a:lnTo>
                      <a:lnTo>
                        <a:pt x="49188" y="1501"/>
                      </a:lnTo>
                      <a:lnTo>
                        <a:pt x="49159" y="1406"/>
                      </a:lnTo>
                      <a:lnTo>
                        <a:pt x="49129" y="1317"/>
                      </a:lnTo>
                      <a:lnTo>
                        <a:pt x="49092" y="1222"/>
                      </a:lnTo>
                      <a:lnTo>
                        <a:pt x="49048" y="1133"/>
                      </a:lnTo>
                      <a:lnTo>
                        <a:pt x="49004" y="1052"/>
                      </a:lnTo>
                      <a:lnTo>
                        <a:pt x="48960" y="964"/>
                      </a:lnTo>
                      <a:lnTo>
                        <a:pt x="48909" y="883"/>
                      </a:lnTo>
                      <a:lnTo>
                        <a:pt x="48850" y="810"/>
                      </a:lnTo>
                      <a:lnTo>
                        <a:pt x="48791" y="729"/>
                      </a:lnTo>
                      <a:lnTo>
                        <a:pt x="48732" y="655"/>
                      </a:lnTo>
                      <a:lnTo>
                        <a:pt x="48666" y="589"/>
                      </a:lnTo>
                      <a:lnTo>
                        <a:pt x="48592" y="523"/>
                      </a:lnTo>
                      <a:lnTo>
                        <a:pt x="48518" y="456"/>
                      </a:lnTo>
                      <a:lnTo>
                        <a:pt x="48445" y="397"/>
                      </a:lnTo>
                      <a:lnTo>
                        <a:pt x="48364" y="346"/>
                      </a:lnTo>
                      <a:lnTo>
                        <a:pt x="48283" y="294"/>
                      </a:lnTo>
                      <a:lnTo>
                        <a:pt x="48202" y="243"/>
                      </a:lnTo>
                      <a:lnTo>
                        <a:pt x="48114" y="199"/>
                      </a:lnTo>
                      <a:lnTo>
                        <a:pt x="48025" y="155"/>
                      </a:lnTo>
                      <a:lnTo>
                        <a:pt x="47937" y="125"/>
                      </a:lnTo>
                      <a:lnTo>
                        <a:pt x="47841" y="88"/>
                      </a:lnTo>
                      <a:lnTo>
                        <a:pt x="47746" y="66"/>
                      </a:lnTo>
                      <a:lnTo>
                        <a:pt x="47650" y="44"/>
                      </a:lnTo>
                      <a:lnTo>
                        <a:pt x="47554" y="22"/>
                      </a:lnTo>
                      <a:lnTo>
                        <a:pt x="47451" y="7"/>
                      </a:lnTo>
                      <a:lnTo>
                        <a:pt x="47356" y="0"/>
                      </a:lnTo>
                      <a:lnTo>
                        <a:pt x="43985" y="0"/>
                      </a:lnTo>
                      <a:lnTo>
                        <a:pt x="43882" y="7"/>
                      </a:lnTo>
                      <a:lnTo>
                        <a:pt x="43787" y="15"/>
                      </a:lnTo>
                      <a:lnTo>
                        <a:pt x="43684" y="22"/>
                      </a:lnTo>
                      <a:lnTo>
                        <a:pt x="43588" y="44"/>
                      </a:lnTo>
                      <a:lnTo>
                        <a:pt x="43492" y="66"/>
                      </a:lnTo>
                      <a:lnTo>
                        <a:pt x="43397" y="96"/>
                      </a:lnTo>
                      <a:lnTo>
                        <a:pt x="43301" y="125"/>
                      </a:lnTo>
                      <a:lnTo>
                        <a:pt x="43213" y="162"/>
                      </a:lnTo>
                      <a:lnTo>
                        <a:pt x="43124" y="199"/>
                      </a:lnTo>
                      <a:lnTo>
                        <a:pt x="43036" y="243"/>
                      </a:lnTo>
                      <a:lnTo>
                        <a:pt x="42955" y="294"/>
                      </a:lnTo>
                      <a:lnTo>
                        <a:pt x="42874" y="346"/>
                      </a:lnTo>
                      <a:lnTo>
                        <a:pt x="42793" y="397"/>
                      </a:lnTo>
                      <a:lnTo>
                        <a:pt x="42720" y="464"/>
                      </a:lnTo>
                      <a:lnTo>
                        <a:pt x="42646" y="523"/>
                      </a:lnTo>
                      <a:lnTo>
                        <a:pt x="42572" y="589"/>
                      </a:lnTo>
                      <a:lnTo>
                        <a:pt x="42506" y="662"/>
                      </a:lnTo>
                      <a:lnTo>
                        <a:pt x="42447" y="729"/>
                      </a:lnTo>
                      <a:lnTo>
                        <a:pt x="42388" y="810"/>
                      </a:lnTo>
                      <a:lnTo>
                        <a:pt x="42330" y="883"/>
                      </a:lnTo>
                      <a:lnTo>
                        <a:pt x="42278" y="964"/>
                      </a:lnTo>
                      <a:lnTo>
                        <a:pt x="42234" y="1052"/>
                      </a:lnTo>
                      <a:lnTo>
                        <a:pt x="42190" y="1133"/>
                      </a:lnTo>
                      <a:lnTo>
                        <a:pt x="42146" y="1222"/>
                      </a:lnTo>
                      <a:lnTo>
                        <a:pt x="42109" y="1317"/>
                      </a:lnTo>
                      <a:lnTo>
                        <a:pt x="42079" y="1406"/>
                      </a:lnTo>
                      <a:lnTo>
                        <a:pt x="42050" y="1501"/>
                      </a:lnTo>
                      <a:lnTo>
                        <a:pt x="42028" y="1597"/>
                      </a:lnTo>
                      <a:lnTo>
                        <a:pt x="42013" y="1700"/>
                      </a:lnTo>
                      <a:lnTo>
                        <a:pt x="41998" y="1796"/>
                      </a:lnTo>
                      <a:lnTo>
                        <a:pt x="41991" y="1899"/>
                      </a:lnTo>
                      <a:lnTo>
                        <a:pt x="41991" y="2002"/>
                      </a:lnTo>
                      <a:lnTo>
                        <a:pt x="41991" y="12224"/>
                      </a:lnTo>
                      <a:lnTo>
                        <a:pt x="31232" y="12224"/>
                      </a:lnTo>
                      <a:lnTo>
                        <a:pt x="31232" y="2002"/>
                      </a:lnTo>
                      <a:lnTo>
                        <a:pt x="31232" y="1899"/>
                      </a:lnTo>
                      <a:lnTo>
                        <a:pt x="31225" y="1796"/>
                      </a:lnTo>
                      <a:lnTo>
                        <a:pt x="31210" y="1693"/>
                      </a:lnTo>
                      <a:lnTo>
                        <a:pt x="31195" y="1597"/>
                      </a:lnTo>
                      <a:lnTo>
                        <a:pt x="31173" y="1501"/>
                      </a:lnTo>
                      <a:lnTo>
                        <a:pt x="31144" y="1406"/>
                      </a:lnTo>
                      <a:lnTo>
                        <a:pt x="31114" y="1317"/>
                      </a:lnTo>
                      <a:lnTo>
                        <a:pt x="31078" y="1222"/>
                      </a:lnTo>
                      <a:lnTo>
                        <a:pt x="31033" y="1133"/>
                      </a:lnTo>
                      <a:lnTo>
                        <a:pt x="30989" y="1052"/>
                      </a:lnTo>
                      <a:lnTo>
                        <a:pt x="30945" y="964"/>
                      </a:lnTo>
                      <a:lnTo>
                        <a:pt x="30894" y="883"/>
                      </a:lnTo>
                      <a:lnTo>
                        <a:pt x="30835" y="810"/>
                      </a:lnTo>
                      <a:lnTo>
                        <a:pt x="30776" y="729"/>
                      </a:lnTo>
                      <a:lnTo>
                        <a:pt x="30710" y="655"/>
                      </a:lnTo>
                      <a:lnTo>
                        <a:pt x="30643" y="589"/>
                      </a:lnTo>
                      <a:lnTo>
                        <a:pt x="30577" y="523"/>
                      </a:lnTo>
                      <a:lnTo>
                        <a:pt x="30503" y="456"/>
                      </a:lnTo>
                      <a:lnTo>
                        <a:pt x="30430" y="397"/>
                      </a:lnTo>
                      <a:lnTo>
                        <a:pt x="30349" y="346"/>
                      </a:lnTo>
                      <a:lnTo>
                        <a:pt x="30268" y="294"/>
                      </a:lnTo>
                      <a:lnTo>
                        <a:pt x="30187" y="243"/>
                      </a:lnTo>
                      <a:lnTo>
                        <a:pt x="30099" y="199"/>
                      </a:lnTo>
                      <a:lnTo>
                        <a:pt x="30010" y="155"/>
                      </a:lnTo>
                      <a:lnTo>
                        <a:pt x="29922" y="125"/>
                      </a:lnTo>
                      <a:lnTo>
                        <a:pt x="29826" y="88"/>
                      </a:lnTo>
                      <a:lnTo>
                        <a:pt x="29731" y="66"/>
                      </a:lnTo>
                      <a:lnTo>
                        <a:pt x="29635" y="44"/>
                      </a:lnTo>
                      <a:lnTo>
                        <a:pt x="29539" y="22"/>
                      </a:lnTo>
                      <a:lnTo>
                        <a:pt x="29436" y="7"/>
                      </a:lnTo>
                      <a:lnTo>
                        <a:pt x="29341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</p:grpSp>
          <p:grpSp>
            <p:nvGrpSpPr>
              <p:cNvPr id="38" name="Google Shape;357;p46">
                <a:extLst>
                  <a:ext uri="{FF2B5EF4-FFF2-40B4-BE49-F238E27FC236}">
                    <a16:creationId xmlns:a16="http://schemas.microsoft.com/office/drawing/2014/main" id="{06672C3E-523D-9049-A721-DFDA5499FF18}"/>
                  </a:ext>
                </a:extLst>
              </p:cNvPr>
              <p:cNvGrpSpPr/>
              <p:nvPr/>
            </p:nvGrpSpPr>
            <p:grpSpPr>
              <a:xfrm>
                <a:off x="6822620" y="3101149"/>
                <a:ext cx="271445" cy="271448"/>
                <a:chOff x="7833548" y="555213"/>
                <a:chExt cx="244062" cy="244064"/>
              </a:xfrm>
            </p:grpSpPr>
            <p:sp>
              <p:nvSpPr>
                <p:cNvPr id="69" name="Google Shape;358;p46">
                  <a:extLst>
                    <a:ext uri="{FF2B5EF4-FFF2-40B4-BE49-F238E27FC236}">
                      <a16:creationId xmlns:a16="http://schemas.microsoft.com/office/drawing/2014/main" id="{2713D7E9-B62A-C248-AF6E-DE2F0A306D97}"/>
                    </a:ext>
                  </a:extLst>
                </p:cNvPr>
                <p:cNvSpPr/>
                <p:nvPr/>
              </p:nvSpPr>
              <p:spPr>
                <a:xfrm>
                  <a:off x="7921605" y="643266"/>
                  <a:ext cx="67956" cy="6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4" h="25404" extrusionOk="0">
                      <a:moveTo>
                        <a:pt x="23174" y="0"/>
                      </a:moveTo>
                      <a:lnTo>
                        <a:pt x="2230" y="8"/>
                      </a:lnTo>
                      <a:lnTo>
                        <a:pt x="2120" y="8"/>
                      </a:lnTo>
                      <a:lnTo>
                        <a:pt x="2002" y="15"/>
                      </a:lnTo>
                      <a:lnTo>
                        <a:pt x="1892" y="30"/>
                      </a:lnTo>
                      <a:lnTo>
                        <a:pt x="1781" y="52"/>
                      </a:lnTo>
                      <a:lnTo>
                        <a:pt x="1678" y="74"/>
                      </a:lnTo>
                      <a:lnTo>
                        <a:pt x="1568" y="103"/>
                      </a:lnTo>
                      <a:lnTo>
                        <a:pt x="1465" y="140"/>
                      </a:lnTo>
                      <a:lnTo>
                        <a:pt x="1369" y="184"/>
                      </a:lnTo>
                      <a:lnTo>
                        <a:pt x="1266" y="228"/>
                      </a:lnTo>
                      <a:lnTo>
                        <a:pt x="1170" y="280"/>
                      </a:lnTo>
                      <a:lnTo>
                        <a:pt x="1075" y="331"/>
                      </a:lnTo>
                      <a:lnTo>
                        <a:pt x="986" y="390"/>
                      </a:lnTo>
                      <a:lnTo>
                        <a:pt x="898" y="449"/>
                      </a:lnTo>
                      <a:lnTo>
                        <a:pt x="817" y="515"/>
                      </a:lnTo>
                      <a:lnTo>
                        <a:pt x="736" y="589"/>
                      </a:lnTo>
                      <a:lnTo>
                        <a:pt x="655" y="663"/>
                      </a:lnTo>
                      <a:lnTo>
                        <a:pt x="582" y="736"/>
                      </a:lnTo>
                      <a:lnTo>
                        <a:pt x="515" y="817"/>
                      </a:lnTo>
                      <a:lnTo>
                        <a:pt x="449" y="905"/>
                      </a:lnTo>
                      <a:lnTo>
                        <a:pt x="383" y="994"/>
                      </a:lnTo>
                      <a:lnTo>
                        <a:pt x="324" y="1082"/>
                      </a:lnTo>
                      <a:lnTo>
                        <a:pt x="273" y="1178"/>
                      </a:lnTo>
                      <a:lnTo>
                        <a:pt x="221" y="1273"/>
                      </a:lnTo>
                      <a:lnTo>
                        <a:pt x="177" y="1369"/>
                      </a:lnTo>
                      <a:lnTo>
                        <a:pt x="140" y="1472"/>
                      </a:lnTo>
                      <a:lnTo>
                        <a:pt x="103" y="1575"/>
                      </a:lnTo>
                      <a:lnTo>
                        <a:pt x="74" y="1678"/>
                      </a:lnTo>
                      <a:lnTo>
                        <a:pt x="44" y="1789"/>
                      </a:lnTo>
                      <a:lnTo>
                        <a:pt x="30" y="1899"/>
                      </a:lnTo>
                      <a:lnTo>
                        <a:pt x="15" y="2009"/>
                      </a:lnTo>
                      <a:lnTo>
                        <a:pt x="8" y="2120"/>
                      </a:lnTo>
                      <a:lnTo>
                        <a:pt x="0" y="2237"/>
                      </a:lnTo>
                      <a:lnTo>
                        <a:pt x="0" y="23174"/>
                      </a:lnTo>
                      <a:lnTo>
                        <a:pt x="8" y="23284"/>
                      </a:lnTo>
                      <a:lnTo>
                        <a:pt x="15" y="23402"/>
                      </a:lnTo>
                      <a:lnTo>
                        <a:pt x="30" y="23513"/>
                      </a:lnTo>
                      <a:lnTo>
                        <a:pt x="52" y="23623"/>
                      </a:lnTo>
                      <a:lnTo>
                        <a:pt x="74" y="23726"/>
                      </a:lnTo>
                      <a:lnTo>
                        <a:pt x="103" y="23829"/>
                      </a:lnTo>
                      <a:lnTo>
                        <a:pt x="140" y="23939"/>
                      </a:lnTo>
                      <a:lnTo>
                        <a:pt x="177" y="24035"/>
                      </a:lnTo>
                      <a:lnTo>
                        <a:pt x="221" y="24138"/>
                      </a:lnTo>
                      <a:lnTo>
                        <a:pt x="273" y="24234"/>
                      </a:lnTo>
                      <a:lnTo>
                        <a:pt x="331" y="24322"/>
                      </a:lnTo>
                      <a:lnTo>
                        <a:pt x="383" y="24418"/>
                      </a:lnTo>
                      <a:lnTo>
                        <a:pt x="449" y="24506"/>
                      </a:lnTo>
                      <a:lnTo>
                        <a:pt x="515" y="24587"/>
                      </a:lnTo>
                      <a:lnTo>
                        <a:pt x="582" y="24668"/>
                      </a:lnTo>
                      <a:lnTo>
                        <a:pt x="655" y="24749"/>
                      </a:lnTo>
                      <a:lnTo>
                        <a:pt x="736" y="24822"/>
                      </a:lnTo>
                      <a:lnTo>
                        <a:pt x="817" y="24889"/>
                      </a:lnTo>
                      <a:lnTo>
                        <a:pt x="898" y="24955"/>
                      </a:lnTo>
                      <a:lnTo>
                        <a:pt x="986" y="25021"/>
                      </a:lnTo>
                      <a:lnTo>
                        <a:pt x="1082" y="25080"/>
                      </a:lnTo>
                      <a:lnTo>
                        <a:pt x="1170" y="25132"/>
                      </a:lnTo>
                      <a:lnTo>
                        <a:pt x="1266" y="25183"/>
                      </a:lnTo>
                      <a:lnTo>
                        <a:pt x="1369" y="25227"/>
                      </a:lnTo>
                      <a:lnTo>
                        <a:pt x="1472" y="25264"/>
                      </a:lnTo>
                      <a:lnTo>
                        <a:pt x="1575" y="25301"/>
                      </a:lnTo>
                      <a:lnTo>
                        <a:pt x="1678" y="25330"/>
                      </a:lnTo>
                      <a:lnTo>
                        <a:pt x="1789" y="25352"/>
                      </a:lnTo>
                      <a:lnTo>
                        <a:pt x="1892" y="25374"/>
                      </a:lnTo>
                      <a:lnTo>
                        <a:pt x="2009" y="25389"/>
                      </a:lnTo>
                      <a:lnTo>
                        <a:pt x="2120" y="25396"/>
                      </a:lnTo>
                      <a:lnTo>
                        <a:pt x="2230" y="25404"/>
                      </a:lnTo>
                      <a:lnTo>
                        <a:pt x="23174" y="25404"/>
                      </a:lnTo>
                      <a:lnTo>
                        <a:pt x="23284" y="25396"/>
                      </a:lnTo>
                      <a:lnTo>
                        <a:pt x="23395" y="25389"/>
                      </a:lnTo>
                      <a:lnTo>
                        <a:pt x="23512" y="25374"/>
                      </a:lnTo>
                      <a:lnTo>
                        <a:pt x="23615" y="25352"/>
                      </a:lnTo>
                      <a:lnTo>
                        <a:pt x="23726" y="25330"/>
                      </a:lnTo>
                      <a:lnTo>
                        <a:pt x="23829" y="25301"/>
                      </a:lnTo>
                      <a:lnTo>
                        <a:pt x="23932" y="25264"/>
                      </a:lnTo>
                      <a:lnTo>
                        <a:pt x="24035" y="25227"/>
                      </a:lnTo>
                      <a:lnTo>
                        <a:pt x="24138" y="25183"/>
                      </a:lnTo>
                      <a:lnTo>
                        <a:pt x="24234" y="25132"/>
                      </a:lnTo>
                      <a:lnTo>
                        <a:pt x="24322" y="25080"/>
                      </a:lnTo>
                      <a:lnTo>
                        <a:pt x="24418" y="25021"/>
                      </a:lnTo>
                      <a:lnTo>
                        <a:pt x="24506" y="24955"/>
                      </a:lnTo>
                      <a:lnTo>
                        <a:pt x="24587" y="24889"/>
                      </a:lnTo>
                      <a:lnTo>
                        <a:pt x="24668" y="24822"/>
                      </a:lnTo>
                      <a:lnTo>
                        <a:pt x="24749" y="24749"/>
                      </a:lnTo>
                      <a:lnTo>
                        <a:pt x="24822" y="24668"/>
                      </a:lnTo>
                      <a:lnTo>
                        <a:pt x="24889" y="24587"/>
                      </a:lnTo>
                      <a:lnTo>
                        <a:pt x="24955" y="24506"/>
                      </a:lnTo>
                      <a:lnTo>
                        <a:pt x="25021" y="24418"/>
                      </a:lnTo>
                      <a:lnTo>
                        <a:pt x="25073" y="24322"/>
                      </a:lnTo>
                      <a:lnTo>
                        <a:pt x="25131" y="24234"/>
                      </a:lnTo>
                      <a:lnTo>
                        <a:pt x="25183" y="24138"/>
                      </a:lnTo>
                      <a:lnTo>
                        <a:pt x="25227" y="24035"/>
                      </a:lnTo>
                      <a:lnTo>
                        <a:pt x="25264" y="23939"/>
                      </a:lnTo>
                      <a:lnTo>
                        <a:pt x="25301" y="23829"/>
                      </a:lnTo>
                      <a:lnTo>
                        <a:pt x="25330" y="23726"/>
                      </a:lnTo>
                      <a:lnTo>
                        <a:pt x="25352" y="23623"/>
                      </a:lnTo>
                      <a:lnTo>
                        <a:pt x="25374" y="23513"/>
                      </a:lnTo>
                      <a:lnTo>
                        <a:pt x="25389" y="23402"/>
                      </a:lnTo>
                      <a:lnTo>
                        <a:pt x="25396" y="23284"/>
                      </a:lnTo>
                      <a:lnTo>
                        <a:pt x="25404" y="23174"/>
                      </a:lnTo>
                      <a:lnTo>
                        <a:pt x="25404" y="2230"/>
                      </a:lnTo>
                      <a:lnTo>
                        <a:pt x="25396" y="2120"/>
                      </a:lnTo>
                      <a:lnTo>
                        <a:pt x="25389" y="2009"/>
                      </a:lnTo>
                      <a:lnTo>
                        <a:pt x="25374" y="1899"/>
                      </a:lnTo>
                      <a:lnTo>
                        <a:pt x="25360" y="1789"/>
                      </a:lnTo>
                      <a:lnTo>
                        <a:pt x="25330" y="1678"/>
                      </a:lnTo>
                      <a:lnTo>
                        <a:pt x="25301" y="1575"/>
                      </a:lnTo>
                      <a:lnTo>
                        <a:pt x="25264" y="1472"/>
                      </a:lnTo>
                      <a:lnTo>
                        <a:pt x="25227" y="1369"/>
                      </a:lnTo>
                      <a:lnTo>
                        <a:pt x="25183" y="1273"/>
                      </a:lnTo>
                      <a:lnTo>
                        <a:pt x="25131" y="1170"/>
                      </a:lnTo>
                      <a:lnTo>
                        <a:pt x="25080" y="1082"/>
                      </a:lnTo>
                      <a:lnTo>
                        <a:pt x="25021" y="986"/>
                      </a:lnTo>
                      <a:lnTo>
                        <a:pt x="24955" y="905"/>
                      </a:lnTo>
                      <a:lnTo>
                        <a:pt x="24889" y="817"/>
                      </a:lnTo>
                      <a:lnTo>
                        <a:pt x="24822" y="736"/>
                      </a:lnTo>
                      <a:lnTo>
                        <a:pt x="24749" y="663"/>
                      </a:lnTo>
                      <a:lnTo>
                        <a:pt x="24668" y="589"/>
                      </a:lnTo>
                      <a:lnTo>
                        <a:pt x="24587" y="515"/>
                      </a:lnTo>
                      <a:lnTo>
                        <a:pt x="24506" y="449"/>
                      </a:lnTo>
                      <a:lnTo>
                        <a:pt x="24418" y="383"/>
                      </a:lnTo>
                      <a:lnTo>
                        <a:pt x="24329" y="331"/>
                      </a:lnTo>
                      <a:lnTo>
                        <a:pt x="24234" y="273"/>
                      </a:lnTo>
                      <a:lnTo>
                        <a:pt x="24138" y="221"/>
                      </a:lnTo>
                      <a:lnTo>
                        <a:pt x="24035" y="177"/>
                      </a:lnTo>
                      <a:lnTo>
                        <a:pt x="23939" y="140"/>
                      </a:lnTo>
                      <a:lnTo>
                        <a:pt x="23836" y="103"/>
                      </a:lnTo>
                      <a:lnTo>
                        <a:pt x="23726" y="74"/>
                      </a:lnTo>
                      <a:lnTo>
                        <a:pt x="23623" y="52"/>
                      </a:lnTo>
                      <a:lnTo>
                        <a:pt x="23512" y="30"/>
                      </a:lnTo>
                      <a:lnTo>
                        <a:pt x="23402" y="15"/>
                      </a:lnTo>
                      <a:lnTo>
                        <a:pt x="23284" y="8"/>
                      </a:lnTo>
                      <a:lnTo>
                        <a:pt x="23174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70" name="Google Shape;359;p46">
                  <a:extLst>
                    <a:ext uri="{FF2B5EF4-FFF2-40B4-BE49-F238E27FC236}">
                      <a16:creationId xmlns:a16="http://schemas.microsoft.com/office/drawing/2014/main" id="{0D2BE3EC-E26D-434D-9C29-1476A7B56029}"/>
                    </a:ext>
                  </a:extLst>
                </p:cNvPr>
                <p:cNvSpPr/>
                <p:nvPr/>
              </p:nvSpPr>
              <p:spPr>
                <a:xfrm>
                  <a:off x="7833548" y="555213"/>
                  <a:ext cx="244062" cy="244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38" h="91239" extrusionOk="0">
                      <a:moveTo>
                        <a:pt x="71538" y="19700"/>
                      </a:moveTo>
                      <a:lnTo>
                        <a:pt x="71530" y="71538"/>
                      </a:lnTo>
                      <a:lnTo>
                        <a:pt x="19700" y="71538"/>
                      </a:lnTo>
                      <a:lnTo>
                        <a:pt x="19700" y="19708"/>
                      </a:lnTo>
                      <a:lnTo>
                        <a:pt x="71538" y="19700"/>
                      </a:lnTo>
                      <a:close/>
                      <a:moveTo>
                        <a:pt x="25970" y="0"/>
                      </a:moveTo>
                      <a:lnTo>
                        <a:pt x="25867" y="7"/>
                      </a:lnTo>
                      <a:lnTo>
                        <a:pt x="25772" y="15"/>
                      </a:lnTo>
                      <a:lnTo>
                        <a:pt x="25669" y="22"/>
                      </a:lnTo>
                      <a:lnTo>
                        <a:pt x="25573" y="44"/>
                      </a:lnTo>
                      <a:lnTo>
                        <a:pt x="25477" y="66"/>
                      </a:lnTo>
                      <a:lnTo>
                        <a:pt x="25382" y="96"/>
                      </a:lnTo>
                      <a:lnTo>
                        <a:pt x="25286" y="125"/>
                      </a:lnTo>
                      <a:lnTo>
                        <a:pt x="25198" y="162"/>
                      </a:lnTo>
                      <a:lnTo>
                        <a:pt x="25109" y="199"/>
                      </a:lnTo>
                      <a:lnTo>
                        <a:pt x="25021" y="243"/>
                      </a:lnTo>
                      <a:lnTo>
                        <a:pt x="24940" y="294"/>
                      </a:lnTo>
                      <a:lnTo>
                        <a:pt x="24859" y="346"/>
                      </a:lnTo>
                      <a:lnTo>
                        <a:pt x="24778" y="397"/>
                      </a:lnTo>
                      <a:lnTo>
                        <a:pt x="24705" y="464"/>
                      </a:lnTo>
                      <a:lnTo>
                        <a:pt x="24631" y="523"/>
                      </a:lnTo>
                      <a:lnTo>
                        <a:pt x="24557" y="589"/>
                      </a:lnTo>
                      <a:lnTo>
                        <a:pt x="24491" y="662"/>
                      </a:lnTo>
                      <a:lnTo>
                        <a:pt x="24432" y="729"/>
                      </a:lnTo>
                      <a:lnTo>
                        <a:pt x="24373" y="810"/>
                      </a:lnTo>
                      <a:lnTo>
                        <a:pt x="24315" y="883"/>
                      </a:lnTo>
                      <a:lnTo>
                        <a:pt x="24263" y="964"/>
                      </a:lnTo>
                      <a:lnTo>
                        <a:pt x="24211" y="1052"/>
                      </a:lnTo>
                      <a:lnTo>
                        <a:pt x="24167" y="1133"/>
                      </a:lnTo>
                      <a:lnTo>
                        <a:pt x="24131" y="1222"/>
                      </a:lnTo>
                      <a:lnTo>
                        <a:pt x="24094" y="1317"/>
                      </a:lnTo>
                      <a:lnTo>
                        <a:pt x="24064" y="1406"/>
                      </a:lnTo>
                      <a:lnTo>
                        <a:pt x="24035" y="1501"/>
                      </a:lnTo>
                      <a:lnTo>
                        <a:pt x="24013" y="1597"/>
                      </a:lnTo>
                      <a:lnTo>
                        <a:pt x="23998" y="1700"/>
                      </a:lnTo>
                      <a:lnTo>
                        <a:pt x="23983" y="1796"/>
                      </a:lnTo>
                      <a:lnTo>
                        <a:pt x="23976" y="1899"/>
                      </a:lnTo>
                      <a:lnTo>
                        <a:pt x="23969" y="2002"/>
                      </a:lnTo>
                      <a:lnTo>
                        <a:pt x="23976" y="12224"/>
                      </a:lnTo>
                      <a:lnTo>
                        <a:pt x="14299" y="12224"/>
                      </a:lnTo>
                      <a:lnTo>
                        <a:pt x="14188" y="12231"/>
                      </a:lnTo>
                      <a:lnTo>
                        <a:pt x="14078" y="12246"/>
                      </a:lnTo>
                      <a:lnTo>
                        <a:pt x="13968" y="12268"/>
                      </a:lnTo>
                      <a:lnTo>
                        <a:pt x="13857" y="12297"/>
                      </a:lnTo>
                      <a:lnTo>
                        <a:pt x="13754" y="12327"/>
                      </a:lnTo>
                      <a:lnTo>
                        <a:pt x="13651" y="12356"/>
                      </a:lnTo>
                      <a:lnTo>
                        <a:pt x="13548" y="12400"/>
                      </a:lnTo>
                      <a:lnTo>
                        <a:pt x="13453" y="12444"/>
                      </a:lnTo>
                      <a:lnTo>
                        <a:pt x="13357" y="12496"/>
                      </a:lnTo>
                      <a:lnTo>
                        <a:pt x="13261" y="12547"/>
                      </a:lnTo>
                      <a:lnTo>
                        <a:pt x="13173" y="12606"/>
                      </a:lnTo>
                      <a:lnTo>
                        <a:pt x="13085" y="12665"/>
                      </a:lnTo>
                      <a:lnTo>
                        <a:pt x="12996" y="12731"/>
                      </a:lnTo>
                      <a:lnTo>
                        <a:pt x="12915" y="12805"/>
                      </a:lnTo>
                      <a:lnTo>
                        <a:pt x="12842" y="12878"/>
                      </a:lnTo>
                      <a:lnTo>
                        <a:pt x="12768" y="12952"/>
                      </a:lnTo>
                      <a:lnTo>
                        <a:pt x="12695" y="13033"/>
                      </a:lnTo>
                      <a:lnTo>
                        <a:pt x="12628" y="13121"/>
                      </a:lnTo>
                      <a:lnTo>
                        <a:pt x="12569" y="13210"/>
                      </a:lnTo>
                      <a:lnTo>
                        <a:pt x="12511" y="13298"/>
                      </a:lnTo>
                      <a:lnTo>
                        <a:pt x="12452" y="13394"/>
                      </a:lnTo>
                      <a:lnTo>
                        <a:pt x="12408" y="13489"/>
                      </a:lnTo>
                      <a:lnTo>
                        <a:pt x="12363" y="13585"/>
                      </a:lnTo>
                      <a:lnTo>
                        <a:pt x="12319" y="13688"/>
                      </a:lnTo>
                      <a:lnTo>
                        <a:pt x="12282" y="13791"/>
                      </a:lnTo>
                      <a:lnTo>
                        <a:pt x="12253" y="13894"/>
                      </a:lnTo>
                      <a:lnTo>
                        <a:pt x="12231" y="14004"/>
                      </a:lnTo>
                      <a:lnTo>
                        <a:pt x="12209" y="14115"/>
                      </a:lnTo>
                      <a:lnTo>
                        <a:pt x="12194" y="14225"/>
                      </a:lnTo>
                      <a:lnTo>
                        <a:pt x="12187" y="14336"/>
                      </a:lnTo>
                      <a:lnTo>
                        <a:pt x="12187" y="14453"/>
                      </a:lnTo>
                      <a:lnTo>
                        <a:pt x="12187" y="23976"/>
                      </a:lnTo>
                      <a:lnTo>
                        <a:pt x="1899" y="23976"/>
                      </a:lnTo>
                      <a:lnTo>
                        <a:pt x="1796" y="23983"/>
                      </a:lnTo>
                      <a:lnTo>
                        <a:pt x="1693" y="23998"/>
                      </a:lnTo>
                      <a:lnTo>
                        <a:pt x="1597" y="24013"/>
                      </a:lnTo>
                      <a:lnTo>
                        <a:pt x="1501" y="24035"/>
                      </a:lnTo>
                      <a:lnTo>
                        <a:pt x="1406" y="24064"/>
                      </a:lnTo>
                      <a:lnTo>
                        <a:pt x="1317" y="24094"/>
                      </a:lnTo>
                      <a:lnTo>
                        <a:pt x="1222" y="24131"/>
                      </a:lnTo>
                      <a:lnTo>
                        <a:pt x="1133" y="24167"/>
                      </a:lnTo>
                      <a:lnTo>
                        <a:pt x="1053" y="24211"/>
                      </a:lnTo>
                      <a:lnTo>
                        <a:pt x="964" y="24263"/>
                      </a:lnTo>
                      <a:lnTo>
                        <a:pt x="883" y="24314"/>
                      </a:lnTo>
                      <a:lnTo>
                        <a:pt x="802" y="24373"/>
                      </a:lnTo>
                      <a:lnTo>
                        <a:pt x="729" y="24432"/>
                      </a:lnTo>
                      <a:lnTo>
                        <a:pt x="655" y="24491"/>
                      </a:lnTo>
                      <a:lnTo>
                        <a:pt x="589" y="24557"/>
                      </a:lnTo>
                      <a:lnTo>
                        <a:pt x="523" y="24631"/>
                      </a:lnTo>
                      <a:lnTo>
                        <a:pt x="456" y="24705"/>
                      </a:lnTo>
                      <a:lnTo>
                        <a:pt x="398" y="24778"/>
                      </a:lnTo>
                      <a:lnTo>
                        <a:pt x="346" y="24859"/>
                      </a:lnTo>
                      <a:lnTo>
                        <a:pt x="287" y="24940"/>
                      </a:lnTo>
                      <a:lnTo>
                        <a:pt x="243" y="25021"/>
                      </a:lnTo>
                      <a:lnTo>
                        <a:pt x="199" y="25109"/>
                      </a:lnTo>
                      <a:lnTo>
                        <a:pt x="155" y="25198"/>
                      </a:lnTo>
                      <a:lnTo>
                        <a:pt x="125" y="25286"/>
                      </a:lnTo>
                      <a:lnTo>
                        <a:pt x="88" y="25382"/>
                      </a:lnTo>
                      <a:lnTo>
                        <a:pt x="66" y="25477"/>
                      </a:lnTo>
                      <a:lnTo>
                        <a:pt x="37" y="25573"/>
                      </a:lnTo>
                      <a:lnTo>
                        <a:pt x="22" y="25669"/>
                      </a:lnTo>
                      <a:lnTo>
                        <a:pt x="8" y="25764"/>
                      </a:lnTo>
                      <a:lnTo>
                        <a:pt x="0" y="25867"/>
                      </a:lnTo>
                      <a:lnTo>
                        <a:pt x="0" y="25970"/>
                      </a:lnTo>
                      <a:lnTo>
                        <a:pt x="0" y="29238"/>
                      </a:lnTo>
                      <a:lnTo>
                        <a:pt x="8" y="29333"/>
                      </a:lnTo>
                      <a:lnTo>
                        <a:pt x="15" y="29436"/>
                      </a:lnTo>
                      <a:lnTo>
                        <a:pt x="22" y="29539"/>
                      </a:lnTo>
                      <a:lnTo>
                        <a:pt x="44" y="29635"/>
                      </a:lnTo>
                      <a:lnTo>
                        <a:pt x="66" y="29731"/>
                      </a:lnTo>
                      <a:lnTo>
                        <a:pt x="96" y="29826"/>
                      </a:lnTo>
                      <a:lnTo>
                        <a:pt x="125" y="29922"/>
                      </a:lnTo>
                      <a:lnTo>
                        <a:pt x="162" y="30010"/>
                      </a:lnTo>
                      <a:lnTo>
                        <a:pt x="199" y="30099"/>
                      </a:lnTo>
                      <a:lnTo>
                        <a:pt x="243" y="30187"/>
                      </a:lnTo>
                      <a:lnTo>
                        <a:pt x="295" y="30268"/>
                      </a:lnTo>
                      <a:lnTo>
                        <a:pt x="346" y="30349"/>
                      </a:lnTo>
                      <a:lnTo>
                        <a:pt x="398" y="30430"/>
                      </a:lnTo>
                      <a:lnTo>
                        <a:pt x="464" y="30503"/>
                      </a:lnTo>
                      <a:lnTo>
                        <a:pt x="523" y="30577"/>
                      </a:lnTo>
                      <a:lnTo>
                        <a:pt x="589" y="30643"/>
                      </a:lnTo>
                      <a:lnTo>
                        <a:pt x="662" y="30710"/>
                      </a:lnTo>
                      <a:lnTo>
                        <a:pt x="729" y="30776"/>
                      </a:lnTo>
                      <a:lnTo>
                        <a:pt x="810" y="30835"/>
                      </a:lnTo>
                      <a:lnTo>
                        <a:pt x="883" y="30894"/>
                      </a:lnTo>
                      <a:lnTo>
                        <a:pt x="964" y="30945"/>
                      </a:lnTo>
                      <a:lnTo>
                        <a:pt x="1053" y="30989"/>
                      </a:lnTo>
                      <a:lnTo>
                        <a:pt x="1133" y="31033"/>
                      </a:lnTo>
                      <a:lnTo>
                        <a:pt x="1222" y="31077"/>
                      </a:lnTo>
                      <a:lnTo>
                        <a:pt x="1317" y="31114"/>
                      </a:lnTo>
                      <a:lnTo>
                        <a:pt x="1406" y="31144"/>
                      </a:lnTo>
                      <a:lnTo>
                        <a:pt x="1501" y="31173"/>
                      </a:lnTo>
                      <a:lnTo>
                        <a:pt x="1597" y="31195"/>
                      </a:lnTo>
                      <a:lnTo>
                        <a:pt x="1700" y="31210"/>
                      </a:lnTo>
                      <a:lnTo>
                        <a:pt x="1796" y="31225"/>
                      </a:lnTo>
                      <a:lnTo>
                        <a:pt x="1899" y="31232"/>
                      </a:lnTo>
                      <a:lnTo>
                        <a:pt x="12187" y="31232"/>
                      </a:lnTo>
                      <a:lnTo>
                        <a:pt x="12187" y="41991"/>
                      </a:lnTo>
                      <a:lnTo>
                        <a:pt x="1899" y="41991"/>
                      </a:lnTo>
                      <a:lnTo>
                        <a:pt x="1796" y="41998"/>
                      </a:lnTo>
                      <a:lnTo>
                        <a:pt x="1693" y="42013"/>
                      </a:lnTo>
                      <a:lnTo>
                        <a:pt x="1597" y="42028"/>
                      </a:lnTo>
                      <a:lnTo>
                        <a:pt x="1501" y="42050"/>
                      </a:lnTo>
                      <a:lnTo>
                        <a:pt x="1406" y="42079"/>
                      </a:lnTo>
                      <a:lnTo>
                        <a:pt x="1317" y="42109"/>
                      </a:lnTo>
                      <a:lnTo>
                        <a:pt x="1222" y="42146"/>
                      </a:lnTo>
                      <a:lnTo>
                        <a:pt x="1133" y="42190"/>
                      </a:lnTo>
                      <a:lnTo>
                        <a:pt x="1053" y="42234"/>
                      </a:lnTo>
                      <a:lnTo>
                        <a:pt x="964" y="42278"/>
                      </a:lnTo>
                      <a:lnTo>
                        <a:pt x="883" y="42330"/>
                      </a:lnTo>
                      <a:lnTo>
                        <a:pt x="802" y="42388"/>
                      </a:lnTo>
                      <a:lnTo>
                        <a:pt x="729" y="42447"/>
                      </a:lnTo>
                      <a:lnTo>
                        <a:pt x="655" y="42506"/>
                      </a:lnTo>
                      <a:lnTo>
                        <a:pt x="589" y="42580"/>
                      </a:lnTo>
                      <a:lnTo>
                        <a:pt x="523" y="42646"/>
                      </a:lnTo>
                      <a:lnTo>
                        <a:pt x="456" y="42720"/>
                      </a:lnTo>
                      <a:lnTo>
                        <a:pt x="398" y="42793"/>
                      </a:lnTo>
                      <a:lnTo>
                        <a:pt x="346" y="42874"/>
                      </a:lnTo>
                      <a:lnTo>
                        <a:pt x="287" y="42955"/>
                      </a:lnTo>
                      <a:lnTo>
                        <a:pt x="243" y="43036"/>
                      </a:lnTo>
                      <a:lnTo>
                        <a:pt x="199" y="43124"/>
                      </a:lnTo>
                      <a:lnTo>
                        <a:pt x="155" y="43213"/>
                      </a:lnTo>
                      <a:lnTo>
                        <a:pt x="125" y="43301"/>
                      </a:lnTo>
                      <a:lnTo>
                        <a:pt x="88" y="43397"/>
                      </a:lnTo>
                      <a:lnTo>
                        <a:pt x="66" y="43492"/>
                      </a:lnTo>
                      <a:lnTo>
                        <a:pt x="37" y="43588"/>
                      </a:lnTo>
                      <a:lnTo>
                        <a:pt x="22" y="43684"/>
                      </a:lnTo>
                      <a:lnTo>
                        <a:pt x="8" y="43787"/>
                      </a:lnTo>
                      <a:lnTo>
                        <a:pt x="0" y="43882"/>
                      </a:lnTo>
                      <a:lnTo>
                        <a:pt x="0" y="43985"/>
                      </a:lnTo>
                      <a:lnTo>
                        <a:pt x="0" y="47253"/>
                      </a:lnTo>
                      <a:lnTo>
                        <a:pt x="8" y="47356"/>
                      </a:lnTo>
                      <a:lnTo>
                        <a:pt x="15" y="47451"/>
                      </a:lnTo>
                      <a:lnTo>
                        <a:pt x="22" y="47554"/>
                      </a:lnTo>
                      <a:lnTo>
                        <a:pt x="44" y="47650"/>
                      </a:lnTo>
                      <a:lnTo>
                        <a:pt x="66" y="47746"/>
                      </a:lnTo>
                      <a:lnTo>
                        <a:pt x="96" y="47841"/>
                      </a:lnTo>
                      <a:lnTo>
                        <a:pt x="125" y="47937"/>
                      </a:lnTo>
                      <a:lnTo>
                        <a:pt x="162" y="48025"/>
                      </a:lnTo>
                      <a:lnTo>
                        <a:pt x="199" y="48114"/>
                      </a:lnTo>
                      <a:lnTo>
                        <a:pt x="243" y="48202"/>
                      </a:lnTo>
                      <a:lnTo>
                        <a:pt x="295" y="48283"/>
                      </a:lnTo>
                      <a:lnTo>
                        <a:pt x="346" y="48364"/>
                      </a:lnTo>
                      <a:lnTo>
                        <a:pt x="398" y="48445"/>
                      </a:lnTo>
                      <a:lnTo>
                        <a:pt x="464" y="48519"/>
                      </a:lnTo>
                      <a:lnTo>
                        <a:pt x="523" y="48592"/>
                      </a:lnTo>
                      <a:lnTo>
                        <a:pt x="589" y="48666"/>
                      </a:lnTo>
                      <a:lnTo>
                        <a:pt x="662" y="48732"/>
                      </a:lnTo>
                      <a:lnTo>
                        <a:pt x="729" y="48791"/>
                      </a:lnTo>
                      <a:lnTo>
                        <a:pt x="810" y="48850"/>
                      </a:lnTo>
                      <a:lnTo>
                        <a:pt x="883" y="48909"/>
                      </a:lnTo>
                      <a:lnTo>
                        <a:pt x="964" y="48960"/>
                      </a:lnTo>
                      <a:lnTo>
                        <a:pt x="1053" y="49004"/>
                      </a:lnTo>
                      <a:lnTo>
                        <a:pt x="1133" y="49048"/>
                      </a:lnTo>
                      <a:lnTo>
                        <a:pt x="1222" y="49093"/>
                      </a:lnTo>
                      <a:lnTo>
                        <a:pt x="1317" y="49129"/>
                      </a:lnTo>
                      <a:lnTo>
                        <a:pt x="1406" y="49159"/>
                      </a:lnTo>
                      <a:lnTo>
                        <a:pt x="1501" y="49188"/>
                      </a:lnTo>
                      <a:lnTo>
                        <a:pt x="1597" y="49210"/>
                      </a:lnTo>
                      <a:lnTo>
                        <a:pt x="1700" y="49225"/>
                      </a:lnTo>
                      <a:lnTo>
                        <a:pt x="1796" y="49240"/>
                      </a:lnTo>
                      <a:lnTo>
                        <a:pt x="1899" y="49247"/>
                      </a:lnTo>
                      <a:lnTo>
                        <a:pt x="12187" y="49247"/>
                      </a:lnTo>
                      <a:lnTo>
                        <a:pt x="12187" y="60006"/>
                      </a:lnTo>
                      <a:lnTo>
                        <a:pt x="1899" y="60006"/>
                      </a:lnTo>
                      <a:lnTo>
                        <a:pt x="1796" y="60013"/>
                      </a:lnTo>
                      <a:lnTo>
                        <a:pt x="1693" y="60028"/>
                      </a:lnTo>
                      <a:lnTo>
                        <a:pt x="1597" y="60043"/>
                      </a:lnTo>
                      <a:lnTo>
                        <a:pt x="1501" y="60065"/>
                      </a:lnTo>
                      <a:lnTo>
                        <a:pt x="1406" y="60094"/>
                      </a:lnTo>
                      <a:lnTo>
                        <a:pt x="1317" y="60124"/>
                      </a:lnTo>
                      <a:lnTo>
                        <a:pt x="1222" y="60161"/>
                      </a:lnTo>
                      <a:lnTo>
                        <a:pt x="1133" y="60205"/>
                      </a:lnTo>
                      <a:lnTo>
                        <a:pt x="1053" y="60249"/>
                      </a:lnTo>
                      <a:lnTo>
                        <a:pt x="964" y="60293"/>
                      </a:lnTo>
                      <a:lnTo>
                        <a:pt x="883" y="60345"/>
                      </a:lnTo>
                      <a:lnTo>
                        <a:pt x="802" y="60403"/>
                      </a:lnTo>
                      <a:lnTo>
                        <a:pt x="729" y="60462"/>
                      </a:lnTo>
                      <a:lnTo>
                        <a:pt x="655" y="60529"/>
                      </a:lnTo>
                      <a:lnTo>
                        <a:pt x="589" y="60595"/>
                      </a:lnTo>
                      <a:lnTo>
                        <a:pt x="523" y="60661"/>
                      </a:lnTo>
                      <a:lnTo>
                        <a:pt x="456" y="60735"/>
                      </a:lnTo>
                      <a:lnTo>
                        <a:pt x="398" y="60808"/>
                      </a:lnTo>
                      <a:lnTo>
                        <a:pt x="346" y="60889"/>
                      </a:lnTo>
                      <a:lnTo>
                        <a:pt x="287" y="60970"/>
                      </a:lnTo>
                      <a:lnTo>
                        <a:pt x="243" y="61051"/>
                      </a:lnTo>
                      <a:lnTo>
                        <a:pt x="199" y="61139"/>
                      </a:lnTo>
                      <a:lnTo>
                        <a:pt x="155" y="61228"/>
                      </a:lnTo>
                      <a:lnTo>
                        <a:pt x="125" y="61316"/>
                      </a:lnTo>
                      <a:lnTo>
                        <a:pt x="88" y="61412"/>
                      </a:lnTo>
                      <a:lnTo>
                        <a:pt x="66" y="61507"/>
                      </a:lnTo>
                      <a:lnTo>
                        <a:pt x="37" y="61603"/>
                      </a:lnTo>
                      <a:lnTo>
                        <a:pt x="22" y="61699"/>
                      </a:lnTo>
                      <a:lnTo>
                        <a:pt x="8" y="61802"/>
                      </a:lnTo>
                      <a:lnTo>
                        <a:pt x="0" y="61905"/>
                      </a:lnTo>
                      <a:lnTo>
                        <a:pt x="0" y="62000"/>
                      </a:lnTo>
                      <a:lnTo>
                        <a:pt x="0" y="65268"/>
                      </a:lnTo>
                      <a:lnTo>
                        <a:pt x="8" y="65371"/>
                      </a:lnTo>
                      <a:lnTo>
                        <a:pt x="15" y="65474"/>
                      </a:lnTo>
                      <a:lnTo>
                        <a:pt x="22" y="65570"/>
                      </a:lnTo>
                      <a:lnTo>
                        <a:pt x="44" y="65665"/>
                      </a:lnTo>
                      <a:lnTo>
                        <a:pt x="66" y="65768"/>
                      </a:lnTo>
                      <a:lnTo>
                        <a:pt x="96" y="65857"/>
                      </a:lnTo>
                      <a:lnTo>
                        <a:pt x="125" y="65952"/>
                      </a:lnTo>
                      <a:lnTo>
                        <a:pt x="162" y="66041"/>
                      </a:lnTo>
                      <a:lnTo>
                        <a:pt x="199" y="66129"/>
                      </a:lnTo>
                      <a:lnTo>
                        <a:pt x="243" y="66217"/>
                      </a:lnTo>
                      <a:lnTo>
                        <a:pt x="295" y="66298"/>
                      </a:lnTo>
                      <a:lnTo>
                        <a:pt x="346" y="66379"/>
                      </a:lnTo>
                      <a:lnTo>
                        <a:pt x="398" y="66460"/>
                      </a:lnTo>
                      <a:lnTo>
                        <a:pt x="464" y="66534"/>
                      </a:lnTo>
                      <a:lnTo>
                        <a:pt x="523" y="66607"/>
                      </a:lnTo>
                      <a:lnTo>
                        <a:pt x="589" y="66681"/>
                      </a:lnTo>
                      <a:lnTo>
                        <a:pt x="662" y="66747"/>
                      </a:lnTo>
                      <a:lnTo>
                        <a:pt x="729" y="66806"/>
                      </a:lnTo>
                      <a:lnTo>
                        <a:pt x="810" y="66865"/>
                      </a:lnTo>
                      <a:lnTo>
                        <a:pt x="883" y="66924"/>
                      </a:lnTo>
                      <a:lnTo>
                        <a:pt x="964" y="66975"/>
                      </a:lnTo>
                      <a:lnTo>
                        <a:pt x="1053" y="67027"/>
                      </a:lnTo>
                      <a:lnTo>
                        <a:pt x="1133" y="67071"/>
                      </a:lnTo>
                      <a:lnTo>
                        <a:pt x="1222" y="67108"/>
                      </a:lnTo>
                      <a:lnTo>
                        <a:pt x="1317" y="67144"/>
                      </a:lnTo>
                      <a:lnTo>
                        <a:pt x="1406" y="67174"/>
                      </a:lnTo>
                      <a:lnTo>
                        <a:pt x="1501" y="67203"/>
                      </a:lnTo>
                      <a:lnTo>
                        <a:pt x="1597" y="67225"/>
                      </a:lnTo>
                      <a:lnTo>
                        <a:pt x="1700" y="67240"/>
                      </a:lnTo>
                      <a:lnTo>
                        <a:pt x="1796" y="67255"/>
                      </a:lnTo>
                      <a:lnTo>
                        <a:pt x="1899" y="67262"/>
                      </a:lnTo>
                      <a:lnTo>
                        <a:pt x="2002" y="67269"/>
                      </a:lnTo>
                      <a:lnTo>
                        <a:pt x="12187" y="67262"/>
                      </a:lnTo>
                      <a:lnTo>
                        <a:pt x="12187" y="76792"/>
                      </a:lnTo>
                      <a:lnTo>
                        <a:pt x="12187" y="76903"/>
                      </a:lnTo>
                      <a:lnTo>
                        <a:pt x="12202" y="77013"/>
                      </a:lnTo>
                      <a:lnTo>
                        <a:pt x="12216" y="77131"/>
                      </a:lnTo>
                      <a:lnTo>
                        <a:pt x="12231" y="77234"/>
                      </a:lnTo>
                      <a:lnTo>
                        <a:pt x="12260" y="77344"/>
                      </a:lnTo>
                      <a:lnTo>
                        <a:pt x="12290" y="77447"/>
                      </a:lnTo>
                      <a:lnTo>
                        <a:pt x="12319" y="77550"/>
                      </a:lnTo>
                      <a:lnTo>
                        <a:pt x="12363" y="77653"/>
                      </a:lnTo>
                      <a:lnTo>
                        <a:pt x="12408" y="77756"/>
                      </a:lnTo>
                      <a:lnTo>
                        <a:pt x="12459" y="77852"/>
                      </a:lnTo>
                      <a:lnTo>
                        <a:pt x="12511" y="77940"/>
                      </a:lnTo>
                      <a:lnTo>
                        <a:pt x="12569" y="78036"/>
                      </a:lnTo>
                      <a:lnTo>
                        <a:pt x="12628" y="78117"/>
                      </a:lnTo>
                      <a:lnTo>
                        <a:pt x="12695" y="78205"/>
                      </a:lnTo>
                      <a:lnTo>
                        <a:pt x="12768" y="78286"/>
                      </a:lnTo>
                      <a:lnTo>
                        <a:pt x="12842" y="78360"/>
                      </a:lnTo>
                      <a:lnTo>
                        <a:pt x="12923" y="78441"/>
                      </a:lnTo>
                      <a:lnTo>
                        <a:pt x="13004" y="78507"/>
                      </a:lnTo>
                      <a:lnTo>
                        <a:pt x="13085" y="78573"/>
                      </a:lnTo>
                      <a:lnTo>
                        <a:pt x="13173" y="78639"/>
                      </a:lnTo>
                      <a:lnTo>
                        <a:pt x="13261" y="78691"/>
                      </a:lnTo>
                      <a:lnTo>
                        <a:pt x="13357" y="78750"/>
                      </a:lnTo>
                      <a:lnTo>
                        <a:pt x="13453" y="78794"/>
                      </a:lnTo>
                      <a:lnTo>
                        <a:pt x="13548" y="78845"/>
                      </a:lnTo>
                      <a:lnTo>
                        <a:pt x="13651" y="78882"/>
                      </a:lnTo>
                      <a:lnTo>
                        <a:pt x="13754" y="78919"/>
                      </a:lnTo>
                      <a:lnTo>
                        <a:pt x="13857" y="78948"/>
                      </a:lnTo>
                      <a:lnTo>
                        <a:pt x="13968" y="78970"/>
                      </a:lnTo>
                      <a:lnTo>
                        <a:pt x="14078" y="78993"/>
                      </a:lnTo>
                      <a:lnTo>
                        <a:pt x="14188" y="79007"/>
                      </a:lnTo>
                      <a:lnTo>
                        <a:pt x="14299" y="79015"/>
                      </a:lnTo>
                      <a:lnTo>
                        <a:pt x="23976" y="79015"/>
                      </a:lnTo>
                      <a:lnTo>
                        <a:pt x="23976" y="89236"/>
                      </a:lnTo>
                      <a:lnTo>
                        <a:pt x="23976" y="89339"/>
                      </a:lnTo>
                      <a:lnTo>
                        <a:pt x="23983" y="89442"/>
                      </a:lnTo>
                      <a:lnTo>
                        <a:pt x="23998" y="89545"/>
                      </a:lnTo>
                      <a:lnTo>
                        <a:pt x="24013" y="89641"/>
                      </a:lnTo>
                      <a:lnTo>
                        <a:pt x="24035" y="89737"/>
                      </a:lnTo>
                      <a:lnTo>
                        <a:pt x="24064" y="89832"/>
                      </a:lnTo>
                      <a:lnTo>
                        <a:pt x="24094" y="89928"/>
                      </a:lnTo>
                      <a:lnTo>
                        <a:pt x="24131" y="90016"/>
                      </a:lnTo>
                      <a:lnTo>
                        <a:pt x="24175" y="90105"/>
                      </a:lnTo>
                      <a:lnTo>
                        <a:pt x="24219" y="90193"/>
                      </a:lnTo>
                      <a:lnTo>
                        <a:pt x="24263" y="90274"/>
                      </a:lnTo>
                      <a:lnTo>
                        <a:pt x="24315" y="90355"/>
                      </a:lnTo>
                      <a:lnTo>
                        <a:pt x="24373" y="90436"/>
                      </a:lnTo>
                      <a:lnTo>
                        <a:pt x="24432" y="90509"/>
                      </a:lnTo>
                      <a:lnTo>
                        <a:pt x="24498" y="90583"/>
                      </a:lnTo>
                      <a:lnTo>
                        <a:pt x="24565" y="90649"/>
                      </a:lnTo>
                      <a:lnTo>
                        <a:pt x="24631" y="90716"/>
                      </a:lnTo>
                      <a:lnTo>
                        <a:pt x="24705" y="90782"/>
                      </a:lnTo>
                      <a:lnTo>
                        <a:pt x="24778" y="90841"/>
                      </a:lnTo>
                      <a:lnTo>
                        <a:pt x="24859" y="90900"/>
                      </a:lnTo>
                      <a:lnTo>
                        <a:pt x="24940" y="90951"/>
                      </a:lnTo>
                      <a:lnTo>
                        <a:pt x="25021" y="90995"/>
                      </a:lnTo>
                      <a:lnTo>
                        <a:pt x="25109" y="91039"/>
                      </a:lnTo>
                      <a:lnTo>
                        <a:pt x="25198" y="91083"/>
                      </a:lnTo>
                      <a:lnTo>
                        <a:pt x="25286" y="91120"/>
                      </a:lnTo>
                      <a:lnTo>
                        <a:pt x="25382" y="91150"/>
                      </a:lnTo>
                      <a:lnTo>
                        <a:pt x="25477" y="91179"/>
                      </a:lnTo>
                      <a:lnTo>
                        <a:pt x="25573" y="91201"/>
                      </a:lnTo>
                      <a:lnTo>
                        <a:pt x="25669" y="91216"/>
                      </a:lnTo>
                      <a:lnTo>
                        <a:pt x="25772" y="91231"/>
                      </a:lnTo>
                      <a:lnTo>
                        <a:pt x="25867" y="91238"/>
                      </a:lnTo>
                      <a:lnTo>
                        <a:pt x="29333" y="91238"/>
                      </a:lnTo>
                      <a:lnTo>
                        <a:pt x="29436" y="91231"/>
                      </a:lnTo>
                      <a:lnTo>
                        <a:pt x="29539" y="91216"/>
                      </a:lnTo>
                      <a:lnTo>
                        <a:pt x="29635" y="91201"/>
                      </a:lnTo>
                      <a:lnTo>
                        <a:pt x="29731" y="91179"/>
                      </a:lnTo>
                      <a:lnTo>
                        <a:pt x="29826" y="91150"/>
                      </a:lnTo>
                      <a:lnTo>
                        <a:pt x="29915" y="91120"/>
                      </a:lnTo>
                      <a:lnTo>
                        <a:pt x="30010" y="91083"/>
                      </a:lnTo>
                      <a:lnTo>
                        <a:pt x="30099" y="91039"/>
                      </a:lnTo>
                      <a:lnTo>
                        <a:pt x="30180" y="90995"/>
                      </a:lnTo>
                      <a:lnTo>
                        <a:pt x="30268" y="90951"/>
                      </a:lnTo>
                      <a:lnTo>
                        <a:pt x="30349" y="90900"/>
                      </a:lnTo>
                      <a:lnTo>
                        <a:pt x="30430" y="90841"/>
                      </a:lnTo>
                      <a:lnTo>
                        <a:pt x="30503" y="90782"/>
                      </a:lnTo>
                      <a:lnTo>
                        <a:pt x="30577" y="90716"/>
                      </a:lnTo>
                      <a:lnTo>
                        <a:pt x="30643" y="90649"/>
                      </a:lnTo>
                      <a:lnTo>
                        <a:pt x="30710" y="90583"/>
                      </a:lnTo>
                      <a:lnTo>
                        <a:pt x="30776" y="90509"/>
                      </a:lnTo>
                      <a:lnTo>
                        <a:pt x="30835" y="90436"/>
                      </a:lnTo>
                      <a:lnTo>
                        <a:pt x="30886" y="90355"/>
                      </a:lnTo>
                      <a:lnTo>
                        <a:pt x="30938" y="90274"/>
                      </a:lnTo>
                      <a:lnTo>
                        <a:pt x="30989" y="90193"/>
                      </a:lnTo>
                      <a:lnTo>
                        <a:pt x="31033" y="90105"/>
                      </a:lnTo>
                      <a:lnTo>
                        <a:pt x="31078" y="90016"/>
                      </a:lnTo>
                      <a:lnTo>
                        <a:pt x="31107" y="89928"/>
                      </a:lnTo>
                      <a:lnTo>
                        <a:pt x="31144" y="89832"/>
                      </a:lnTo>
                      <a:lnTo>
                        <a:pt x="31166" y="89737"/>
                      </a:lnTo>
                      <a:lnTo>
                        <a:pt x="31188" y="89641"/>
                      </a:lnTo>
                      <a:lnTo>
                        <a:pt x="31210" y="89545"/>
                      </a:lnTo>
                      <a:lnTo>
                        <a:pt x="31225" y="89442"/>
                      </a:lnTo>
                      <a:lnTo>
                        <a:pt x="31232" y="89339"/>
                      </a:lnTo>
                      <a:lnTo>
                        <a:pt x="31232" y="89236"/>
                      </a:lnTo>
                      <a:lnTo>
                        <a:pt x="31232" y="79015"/>
                      </a:lnTo>
                      <a:lnTo>
                        <a:pt x="41991" y="79015"/>
                      </a:lnTo>
                      <a:lnTo>
                        <a:pt x="41991" y="89236"/>
                      </a:lnTo>
                      <a:lnTo>
                        <a:pt x="41991" y="89339"/>
                      </a:lnTo>
                      <a:lnTo>
                        <a:pt x="41998" y="89442"/>
                      </a:lnTo>
                      <a:lnTo>
                        <a:pt x="42013" y="89545"/>
                      </a:lnTo>
                      <a:lnTo>
                        <a:pt x="42028" y="89641"/>
                      </a:lnTo>
                      <a:lnTo>
                        <a:pt x="42057" y="89737"/>
                      </a:lnTo>
                      <a:lnTo>
                        <a:pt x="42079" y="89832"/>
                      </a:lnTo>
                      <a:lnTo>
                        <a:pt x="42109" y="89928"/>
                      </a:lnTo>
                      <a:lnTo>
                        <a:pt x="42146" y="90016"/>
                      </a:lnTo>
                      <a:lnTo>
                        <a:pt x="42190" y="90105"/>
                      </a:lnTo>
                      <a:lnTo>
                        <a:pt x="42234" y="90193"/>
                      </a:lnTo>
                      <a:lnTo>
                        <a:pt x="42278" y="90274"/>
                      </a:lnTo>
                      <a:lnTo>
                        <a:pt x="42330" y="90355"/>
                      </a:lnTo>
                      <a:lnTo>
                        <a:pt x="42388" y="90436"/>
                      </a:lnTo>
                      <a:lnTo>
                        <a:pt x="42447" y="90509"/>
                      </a:lnTo>
                      <a:lnTo>
                        <a:pt x="42513" y="90583"/>
                      </a:lnTo>
                      <a:lnTo>
                        <a:pt x="42580" y="90649"/>
                      </a:lnTo>
                      <a:lnTo>
                        <a:pt x="42646" y="90716"/>
                      </a:lnTo>
                      <a:lnTo>
                        <a:pt x="42720" y="90782"/>
                      </a:lnTo>
                      <a:lnTo>
                        <a:pt x="42793" y="90841"/>
                      </a:lnTo>
                      <a:lnTo>
                        <a:pt x="42874" y="90900"/>
                      </a:lnTo>
                      <a:lnTo>
                        <a:pt x="42955" y="90951"/>
                      </a:lnTo>
                      <a:lnTo>
                        <a:pt x="43036" y="90995"/>
                      </a:lnTo>
                      <a:lnTo>
                        <a:pt x="43124" y="91039"/>
                      </a:lnTo>
                      <a:lnTo>
                        <a:pt x="43213" y="91083"/>
                      </a:lnTo>
                      <a:lnTo>
                        <a:pt x="43301" y="91120"/>
                      </a:lnTo>
                      <a:lnTo>
                        <a:pt x="43397" y="91150"/>
                      </a:lnTo>
                      <a:lnTo>
                        <a:pt x="43492" y="91179"/>
                      </a:lnTo>
                      <a:lnTo>
                        <a:pt x="43588" y="91201"/>
                      </a:lnTo>
                      <a:lnTo>
                        <a:pt x="43684" y="91216"/>
                      </a:lnTo>
                      <a:lnTo>
                        <a:pt x="43787" y="91231"/>
                      </a:lnTo>
                      <a:lnTo>
                        <a:pt x="43890" y="91238"/>
                      </a:lnTo>
                      <a:lnTo>
                        <a:pt x="47348" y="91238"/>
                      </a:lnTo>
                      <a:lnTo>
                        <a:pt x="47451" y="91231"/>
                      </a:lnTo>
                      <a:lnTo>
                        <a:pt x="47554" y="91216"/>
                      </a:lnTo>
                      <a:lnTo>
                        <a:pt x="47650" y="91201"/>
                      </a:lnTo>
                      <a:lnTo>
                        <a:pt x="47746" y="91179"/>
                      </a:lnTo>
                      <a:lnTo>
                        <a:pt x="47841" y="91150"/>
                      </a:lnTo>
                      <a:lnTo>
                        <a:pt x="47937" y="91120"/>
                      </a:lnTo>
                      <a:lnTo>
                        <a:pt x="48025" y="91083"/>
                      </a:lnTo>
                      <a:lnTo>
                        <a:pt x="48114" y="91039"/>
                      </a:lnTo>
                      <a:lnTo>
                        <a:pt x="48202" y="90995"/>
                      </a:lnTo>
                      <a:lnTo>
                        <a:pt x="48283" y="90951"/>
                      </a:lnTo>
                      <a:lnTo>
                        <a:pt x="48364" y="90900"/>
                      </a:lnTo>
                      <a:lnTo>
                        <a:pt x="48445" y="90841"/>
                      </a:lnTo>
                      <a:lnTo>
                        <a:pt x="48518" y="90782"/>
                      </a:lnTo>
                      <a:lnTo>
                        <a:pt x="48592" y="90716"/>
                      </a:lnTo>
                      <a:lnTo>
                        <a:pt x="48658" y="90649"/>
                      </a:lnTo>
                      <a:lnTo>
                        <a:pt x="48725" y="90583"/>
                      </a:lnTo>
                      <a:lnTo>
                        <a:pt x="48791" y="90509"/>
                      </a:lnTo>
                      <a:lnTo>
                        <a:pt x="48850" y="90436"/>
                      </a:lnTo>
                      <a:lnTo>
                        <a:pt x="48909" y="90355"/>
                      </a:lnTo>
                      <a:lnTo>
                        <a:pt x="48960" y="90274"/>
                      </a:lnTo>
                      <a:lnTo>
                        <a:pt x="49004" y="90193"/>
                      </a:lnTo>
                      <a:lnTo>
                        <a:pt x="49048" y="90105"/>
                      </a:lnTo>
                      <a:lnTo>
                        <a:pt x="49092" y="90016"/>
                      </a:lnTo>
                      <a:lnTo>
                        <a:pt x="49129" y="89928"/>
                      </a:lnTo>
                      <a:lnTo>
                        <a:pt x="49159" y="89832"/>
                      </a:lnTo>
                      <a:lnTo>
                        <a:pt x="49188" y="89737"/>
                      </a:lnTo>
                      <a:lnTo>
                        <a:pt x="49210" y="89641"/>
                      </a:lnTo>
                      <a:lnTo>
                        <a:pt x="49225" y="89545"/>
                      </a:lnTo>
                      <a:lnTo>
                        <a:pt x="49240" y="89442"/>
                      </a:lnTo>
                      <a:lnTo>
                        <a:pt x="49247" y="89339"/>
                      </a:lnTo>
                      <a:lnTo>
                        <a:pt x="49247" y="89236"/>
                      </a:lnTo>
                      <a:lnTo>
                        <a:pt x="49247" y="79015"/>
                      </a:lnTo>
                      <a:lnTo>
                        <a:pt x="60006" y="79015"/>
                      </a:lnTo>
                      <a:lnTo>
                        <a:pt x="60006" y="89236"/>
                      </a:lnTo>
                      <a:lnTo>
                        <a:pt x="60006" y="89339"/>
                      </a:lnTo>
                      <a:lnTo>
                        <a:pt x="60013" y="89442"/>
                      </a:lnTo>
                      <a:lnTo>
                        <a:pt x="60028" y="89545"/>
                      </a:lnTo>
                      <a:lnTo>
                        <a:pt x="60050" y="89641"/>
                      </a:lnTo>
                      <a:lnTo>
                        <a:pt x="60072" y="89737"/>
                      </a:lnTo>
                      <a:lnTo>
                        <a:pt x="60094" y="89832"/>
                      </a:lnTo>
                      <a:lnTo>
                        <a:pt x="60131" y="89928"/>
                      </a:lnTo>
                      <a:lnTo>
                        <a:pt x="60161" y="90016"/>
                      </a:lnTo>
                      <a:lnTo>
                        <a:pt x="60205" y="90105"/>
                      </a:lnTo>
                      <a:lnTo>
                        <a:pt x="60249" y="90193"/>
                      </a:lnTo>
                      <a:lnTo>
                        <a:pt x="60300" y="90274"/>
                      </a:lnTo>
                      <a:lnTo>
                        <a:pt x="60352" y="90355"/>
                      </a:lnTo>
                      <a:lnTo>
                        <a:pt x="60403" y="90436"/>
                      </a:lnTo>
                      <a:lnTo>
                        <a:pt x="60462" y="90509"/>
                      </a:lnTo>
                      <a:lnTo>
                        <a:pt x="60528" y="90583"/>
                      </a:lnTo>
                      <a:lnTo>
                        <a:pt x="60595" y="90649"/>
                      </a:lnTo>
                      <a:lnTo>
                        <a:pt x="60661" y="90716"/>
                      </a:lnTo>
                      <a:lnTo>
                        <a:pt x="60735" y="90782"/>
                      </a:lnTo>
                      <a:lnTo>
                        <a:pt x="60808" y="90841"/>
                      </a:lnTo>
                      <a:lnTo>
                        <a:pt x="60889" y="90900"/>
                      </a:lnTo>
                      <a:lnTo>
                        <a:pt x="60970" y="90951"/>
                      </a:lnTo>
                      <a:lnTo>
                        <a:pt x="61058" y="90995"/>
                      </a:lnTo>
                      <a:lnTo>
                        <a:pt x="61139" y="91039"/>
                      </a:lnTo>
                      <a:lnTo>
                        <a:pt x="61228" y="91083"/>
                      </a:lnTo>
                      <a:lnTo>
                        <a:pt x="61323" y="91120"/>
                      </a:lnTo>
                      <a:lnTo>
                        <a:pt x="61412" y="91150"/>
                      </a:lnTo>
                      <a:lnTo>
                        <a:pt x="61507" y="91179"/>
                      </a:lnTo>
                      <a:lnTo>
                        <a:pt x="61603" y="91201"/>
                      </a:lnTo>
                      <a:lnTo>
                        <a:pt x="61706" y="91216"/>
                      </a:lnTo>
                      <a:lnTo>
                        <a:pt x="61802" y="91231"/>
                      </a:lnTo>
                      <a:lnTo>
                        <a:pt x="61905" y="91238"/>
                      </a:lnTo>
                      <a:lnTo>
                        <a:pt x="65371" y="91238"/>
                      </a:lnTo>
                      <a:lnTo>
                        <a:pt x="65466" y="91231"/>
                      </a:lnTo>
                      <a:lnTo>
                        <a:pt x="65569" y="91216"/>
                      </a:lnTo>
                      <a:lnTo>
                        <a:pt x="65665" y="91201"/>
                      </a:lnTo>
                      <a:lnTo>
                        <a:pt x="65761" y="91179"/>
                      </a:lnTo>
                      <a:lnTo>
                        <a:pt x="65856" y="91150"/>
                      </a:lnTo>
                      <a:lnTo>
                        <a:pt x="65952" y="91120"/>
                      </a:lnTo>
                      <a:lnTo>
                        <a:pt x="66040" y="91083"/>
                      </a:lnTo>
                      <a:lnTo>
                        <a:pt x="66129" y="91039"/>
                      </a:lnTo>
                      <a:lnTo>
                        <a:pt x="66217" y="90995"/>
                      </a:lnTo>
                      <a:lnTo>
                        <a:pt x="66298" y="90951"/>
                      </a:lnTo>
                      <a:lnTo>
                        <a:pt x="66379" y="90900"/>
                      </a:lnTo>
                      <a:lnTo>
                        <a:pt x="66460" y="90841"/>
                      </a:lnTo>
                      <a:lnTo>
                        <a:pt x="66533" y="90782"/>
                      </a:lnTo>
                      <a:lnTo>
                        <a:pt x="66607" y="90716"/>
                      </a:lnTo>
                      <a:lnTo>
                        <a:pt x="66673" y="90649"/>
                      </a:lnTo>
                      <a:lnTo>
                        <a:pt x="66740" y="90583"/>
                      </a:lnTo>
                      <a:lnTo>
                        <a:pt x="66806" y="90509"/>
                      </a:lnTo>
                      <a:lnTo>
                        <a:pt x="66865" y="90436"/>
                      </a:lnTo>
                      <a:lnTo>
                        <a:pt x="66923" y="90355"/>
                      </a:lnTo>
                      <a:lnTo>
                        <a:pt x="66975" y="90274"/>
                      </a:lnTo>
                      <a:lnTo>
                        <a:pt x="67019" y="90193"/>
                      </a:lnTo>
                      <a:lnTo>
                        <a:pt x="67063" y="90105"/>
                      </a:lnTo>
                      <a:lnTo>
                        <a:pt x="67107" y="90016"/>
                      </a:lnTo>
                      <a:lnTo>
                        <a:pt x="67144" y="89928"/>
                      </a:lnTo>
                      <a:lnTo>
                        <a:pt x="67174" y="89832"/>
                      </a:lnTo>
                      <a:lnTo>
                        <a:pt x="67203" y="89737"/>
                      </a:lnTo>
                      <a:lnTo>
                        <a:pt x="67225" y="89641"/>
                      </a:lnTo>
                      <a:lnTo>
                        <a:pt x="67240" y="89545"/>
                      </a:lnTo>
                      <a:lnTo>
                        <a:pt x="67255" y="89442"/>
                      </a:lnTo>
                      <a:lnTo>
                        <a:pt x="67262" y="89339"/>
                      </a:lnTo>
                      <a:lnTo>
                        <a:pt x="67262" y="89236"/>
                      </a:lnTo>
                      <a:lnTo>
                        <a:pt x="67262" y="79015"/>
                      </a:lnTo>
                      <a:lnTo>
                        <a:pt x="76939" y="79015"/>
                      </a:lnTo>
                      <a:lnTo>
                        <a:pt x="77050" y="79007"/>
                      </a:lnTo>
                      <a:lnTo>
                        <a:pt x="77160" y="78993"/>
                      </a:lnTo>
                      <a:lnTo>
                        <a:pt x="77270" y="78970"/>
                      </a:lnTo>
                      <a:lnTo>
                        <a:pt x="77381" y="78948"/>
                      </a:lnTo>
                      <a:lnTo>
                        <a:pt x="77484" y="78919"/>
                      </a:lnTo>
                      <a:lnTo>
                        <a:pt x="77587" y="78882"/>
                      </a:lnTo>
                      <a:lnTo>
                        <a:pt x="77690" y="78845"/>
                      </a:lnTo>
                      <a:lnTo>
                        <a:pt x="77785" y="78794"/>
                      </a:lnTo>
                      <a:lnTo>
                        <a:pt x="77881" y="78750"/>
                      </a:lnTo>
                      <a:lnTo>
                        <a:pt x="77977" y="78691"/>
                      </a:lnTo>
                      <a:lnTo>
                        <a:pt x="78065" y="78639"/>
                      </a:lnTo>
                      <a:lnTo>
                        <a:pt x="78153" y="78573"/>
                      </a:lnTo>
                      <a:lnTo>
                        <a:pt x="78234" y="78507"/>
                      </a:lnTo>
                      <a:lnTo>
                        <a:pt x="78315" y="78441"/>
                      </a:lnTo>
                      <a:lnTo>
                        <a:pt x="78396" y="78360"/>
                      </a:lnTo>
                      <a:lnTo>
                        <a:pt x="78470" y="78286"/>
                      </a:lnTo>
                      <a:lnTo>
                        <a:pt x="78543" y="78205"/>
                      </a:lnTo>
                      <a:lnTo>
                        <a:pt x="78610" y="78117"/>
                      </a:lnTo>
                      <a:lnTo>
                        <a:pt x="78669" y="78036"/>
                      </a:lnTo>
                      <a:lnTo>
                        <a:pt x="78727" y="77940"/>
                      </a:lnTo>
                      <a:lnTo>
                        <a:pt x="78779" y="77852"/>
                      </a:lnTo>
                      <a:lnTo>
                        <a:pt x="78830" y="77756"/>
                      </a:lnTo>
                      <a:lnTo>
                        <a:pt x="78875" y="77653"/>
                      </a:lnTo>
                      <a:lnTo>
                        <a:pt x="78919" y="77550"/>
                      </a:lnTo>
                      <a:lnTo>
                        <a:pt x="78948" y="77447"/>
                      </a:lnTo>
                      <a:lnTo>
                        <a:pt x="78978" y="77344"/>
                      </a:lnTo>
                      <a:lnTo>
                        <a:pt x="79007" y="77234"/>
                      </a:lnTo>
                      <a:lnTo>
                        <a:pt x="79022" y="77131"/>
                      </a:lnTo>
                      <a:lnTo>
                        <a:pt x="79037" y="77013"/>
                      </a:lnTo>
                      <a:lnTo>
                        <a:pt x="79051" y="76903"/>
                      </a:lnTo>
                      <a:lnTo>
                        <a:pt x="79051" y="76792"/>
                      </a:lnTo>
                      <a:lnTo>
                        <a:pt x="79051" y="67262"/>
                      </a:lnTo>
                      <a:lnTo>
                        <a:pt x="89339" y="67262"/>
                      </a:lnTo>
                      <a:lnTo>
                        <a:pt x="89442" y="67255"/>
                      </a:lnTo>
                      <a:lnTo>
                        <a:pt x="89545" y="67240"/>
                      </a:lnTo>
                      <a:lnTo>
                        <a:pt x="89641" y="67225"/>
                      </a:lnTo>
                      <a:lnTo>
                        <a:pt x="89737" y="67203"/>
                      </a:lnTo>
                      <a:lnTo>
                        <a:pt x="89832" y="67174"/>
                      </a:lnTo>
                      <a:lnTo>
                        <a:pt x="89928" y="67144"/>
                      </a:lnTo>
                      <a:lnTo>
                        <a:pt x="90016" y="67108"/>
                      </a:lnTo>
                      <a:lnTo>
                        <a:pt x="90105" y="67063"/>
                      </a:lnTo>
                      <a:lnTo>
                        <a:pt x="90193" y="67019"/>
                      </a:lnTo>
                      <a:lnTo>
                        <a:pt x="90274" y="66975"/>
                      </a:lnTo>
                      <a:lnTo>
                        <a:pt x="90355" y="66924"/>
                      </a:lnTo>
                      <a:lnTo>
                        <a:pt x="90436" y="66865"/>
                      </a:lnTo>
                      <a:lnTo>
                        <a:pt x="90509" y="66806"/>
                      </a:lnTo>
                      <a:lnTo>
                        <a:pt x="90583" y="66740"/>
                      </a:lnTo>
                      <a:lnTo>
                        <a:pt x="90649" y="66673"/>
                      </a:lnTo>
                      <a:lnTo>
                        <a:pt x="90715" y="66607"/>
                      </a:lnTo>
                      <a:lnTo>
                        <a:pt x="90782" y="66534"/>
                      </a:lnTo>
                      <a:lnTo>
                        <a:pt x="90840" y="66460"/>
                      </a:lnTo>
                      <a:lnTo>
                        <a:pt x="90899" y="66379"/>
                      </a:lnTo>
                      <a:lnTo>
                        <a:pt x="90951" y="66298"/>
                      </a:lnTo>
                      <a:lnTo>
                        <a:pt x="90995" y="66217"/>
                      </a:lnTo>
                      <a:lnTo>
                        <a:pt x="91039" y="66129"/>
                      </a:lnTo>
                      <a:lnTo>
                        <a:pt x="91083" y="66041"/>
                      </a:lnTo>
                      <a:lnTo>
                        <a:pt x="91120" y="65952"/>
                      </a:lnTo>
                      <a:lnTo>
                        <a:pt x="91150" y="65857"/>
                      </a:lnTo>
                      <a:lnTo>
                        <a:pt x="91172" y="65761"/>
                      </a:lnTo>
                      <a:lnTo>
                        <a:pt x="91201" y="65665"/>
                      </a:lnTo>
                      <a:lnTo>
                        <a:pt x="91216" y="65570"/>
                      </a:lnTo>
                      <a:lnTo>
                        <a:pt x="91230" y="65467"/>
                      </a:lnTo>
                      <a:lnTo>
                        <a:pt x="91238" y="65371"/>
                      </a:lnTo>
                      <a:lnTo>
                        <a:pt x="91238" y="65268"/>
                      </a:lnTo>
                      <a:lnTo>
                        <a:pt x="91238" y="62008"/>
                      </a:lnTo>
                      <a:lnTo>
                        <a:pt x="91238" y="61905"/>
                      </a:lnTo>
                      <a:lnTo>
                        <a:pt x="91230" y="61802"/>
                      </a:lnTo>
                      <a:lnTo>
                        <a:pt x="91216" y="61699"/>
                      </a:lnTo>
                      <a:lnTo>
                        <a:pt x="91201" y="61603"/>
                      </a:lnTo>
                      <a:lnTo>
                        <a:pt x="91172" y="61507"/>
                      </a:lnTo>
                      <a:lnTo>
                        <a:pt x="91150" y="61412"/>
                      </a:lnTo>
                      <a:lnTo>
                        <a:pt x="91120" y="61323"/>
                      </a:lnTo>
                      <a:lnTo>
                        <a:pt x="91083" y="61228"/>
                      </a:lnTo>
                      <a:lnTo>
                        <a:pt x="91039" y="61139"/>
                      </a:lnTo>
                      <a:lnTo>
                        <a:pt x="90995" y="61058"/>
                      </a:lnTo>
                      <a:lnTo>
                        <a:pt x="90951" y="60970"/>
                      </a:lnTo>
                      <a:lnTo>
                        <a:pt x="90899" y="60889"/>
                      </a:lnTo>
                      <a:lnTo>
                        <a:pt x="90840" y="60808"/>
                      </a:lnTo>
                      <a:lnTo>
                        <a:pt x="90782" y="60735"/>
                      </a:lnTo>
                      <a:lnTo>
                        <a:pt x="90715" y="60661"/>
                      </a:lnTo>
                      <a:lnTo>
                        <a:pt x="90649" y="60595"/>
                      </a:lnTo>
                      <a:lnTo>
                        <a:pt x="90583" y="60529"/>
                      </a:lnTo>
                      <a:lnTo>
                        <a:pt x="90509" y="60462"/>
                      </a:lnTo>
                      <a:lnTo>
                        <a:pt x="90436" y="60403"/>
                      </a:lnTo>
                      <a:lnTo>
                        <a:pt x="90355" y="60352"/>
                      </a:lnTo>
                      <a:lnTo>
                        <a:pt x="90274" y="60300"/>
                      </a:lnTo>
                      <a:lnTo>
                        <a:pt x="90193" y="60249"/>
                      </a:lnTo>
                      <a:lnTo>
                        <a:pt x="90105" y="60205"/>
                      </a:lnTo>
                      <a:lnTo>
                        <a:pt x="90016" y="60161"/>
                      </a:lnTo>
                      <a:lnTo>
                        <a:pt x="89928" y="60131"/>
                      </a:lnTo>
                      <a:lnTo>
                        <a:pt x="89832" y="60094"/>
                      </a:lnTo>
                      <a:lnTo>
                        <a:pt x="89737" y="60072"/>
                      </a:lnTo>
                      <a:lnTo>
                        <a:pt x="89641" y="60050"/>
                      </a:lnTo>
                      <a:lnTo>
                        <a:pt x="89545" y="60028"/>
                      </a:lnTo>
                      <a:lnTo>
                        <a:pt x="89442" y="60013"/>
                      </a:lnTo>
                      <a:lnTo>
                        <a:pt x="89339" y="60006"/>
                      </a:lnTo>
                      <a:lnTo>
                        <a:pt x="79051" y="60006"/>
                      </a:lnTo>
                      <a:lnTo>
                        <a:pt x="79051" y="49247"/>
                      </a:lnTo>
                      <a:lnTo>
                        <a:pt x="89339" y="49247"/>
                      </a:lnTo>
                      <a:lnTo>
                        <a:pt x="89442" y="49240"/>
                      </a:lnTo>
                      <a:lnTo>
                        <a:pt x="89545" y="49225"/>
                      </a:lnTo>
                      <a:lnTo>
                        <a:pt x="89641" y="49210"/>
                      </a:lnTo>
                      <a:lnTo>
                        <a:pt x="89737" y="49188"/>
                      </a:lnTo>
                      <a:lnTo>
                        <a:pt x="89832" y="49159"/>
                      </a:lnTo>
                      <a:lnTo>
                        <a:pt x="89928" y="49129"/>
                      </a:lnTo>
                      <a:lnTo>
                        <a:pt x="90016" y="49093"/>
                      </a:lnTo>
                      <a:lnTo>
                        <a:pt x="90105" y="49048"/>
                      </a:lnTo>
                      <a:lnTo>
                        <a:pt x="90193" y="49004"/>
                      </a:lnTo>
                      <a:lnTo>
                        <a:pt x="90274" y="48960"/>
                      </a:lnTo>
                      <a:lnTo>
                        <a:pt x="90355" y="48909"/>
                      </a:lnTo>
                      <a:lnTo>
                        <a:pt x="90436" y="48850"/>
                      </a:lnTo>
                      <a:lnTo>
                        <a:pt x="90509" y="48791"/>
                      </a:lnTo>
                      <a:lnTo>
                        <a:pt x="90583" y="48725"/>
                      </a:lnTo>
                      <a:lnTo>
                        <a:pt x="90649" y="48658"/>
                      </a:lnTo>
                      <a:lnTo>
                        <a:pt x="90715" y="48592"/>
                      </a:lnTo>
                      <a:lnTo>
                        <a:pt x="90782" y="48519"/>
                      </a:lnTo>
                      <a:lnTo>
                        <a:pt x="90840" y="48445"/>
                      </a:lnTo>
                      <a:lnTo>
                        <a:pt x="90899" y="48364"/>
                      </a:lnTo>
                      <a:lnTo>
                        <a:pt x="90951" y="48283"/>
                      </a:lnTo>
                      <a:lnTo>
                        <a:pt x="90995" y="48202"/>
                      </a:lnTo>
                      <a:lnTo>
                        <a:pt x="91039" y="48114"/>
                      </a:lnTo>
                      <a:lnTo>
                        <a:pt x="91083" y="48025"/>
                      </a:lnTo>
                      <a:lnTo>
                        <a:pt x="91120" y="47937"/>
                      </a:lnTo>
                      <a:lnTo>
                        <a:pt x="91150" y="47841"/>
                      </a:lnTo>
                      <a:lnTo>
                        <a:pt x="91172" y="47746"/>
                      </a:lnTo>
                      <a:lnTo>
                        <a:pt x="91201" y="47650"/>
                      </a:lnTo>
                      <a:lnTo>
                        <a:pt x="91216" y="47554"/>
                      </a:lnTo>
                      <a:lnTo>
                        <a:pt x="91230" y="47451"/>
                      </a:lnTo>
                      <a:lnTo>
                        <a:pt x="91238" y="47348"/>
                      </a:lnTo>
                      <a:lnTo>
                        <a:pt x="91238" y="47245"/>
                      </a:lnTo>
                      <a:lnTo>
                        <a:pt x="91238" y="43993"/>
                      </a:lnTo>
                      <a:lnTo>
                        <a:pt x="91238" y="43890"/>
                      </a:lnTo>
                      <a:lnTo>
                        <a:pt x="91230" y="43787"/>
                      </a:lnTo>
                      <a:lnTo>
                        <a:pt x="91216" y="43684"/>
                      </a:lnTo>
                      <a:lnTo>
                        <a:pt x="91201" y="43588"/>
                      </a:lnTo>
                      <a:lnTo>
                        <a:pt x="91172" y="43492"/>
                      </a:lnTo>
                      <a:lnTo>
                        <a:pt x="91150" y="43397"/>
                      </a:lnTo>
                      <a:lnTo>
                        <a:pt x="91120" y="43301"/>
                      </a:lnTo>
                      <a:lnTo>
                        <a:pt x="91083" y="43213"/>
                      </a:lnTo>
                      <a:lnTo>
                        <a:pt x="91039" y="43124"/>
                      </a:lnTo>
                      <a:lnTo>
                        <a:pt x="90995" y="43036"/>
                      </a:lnTo>
                      <a:lnTo>
                        <a:pt x="90951" y="42955"/>
                      </a:lnTo>
                      <a:lnTo>
                        <a:pt x="90899" y="42874"/>
                      </a:lnTo>
                      <a:lnTo>
                        <a:pt x="90840" y="42793"/>
                      </a:lnTo>
                      <a:lnTo>
                        <a:pt x="90782" y="42720"/>
                      </a:lnTo>
                      <a:lnTo>
                        <a:pt x="90715" y="42646"/>
                      </a:lnTo>
                      <a:lnTo>
                        <a:pt x="90649" y="42580"/>
                      </a:lnTo>
                      <a:lnTo>
                        <a:pt x="90583" y="42514"/>
                      </a:lnTo>
                      <a:lnTo>
                        <a:pt x="90509" y="42447"/>
                      </a:lnTo>
                      <a:lnTo>
                        <a:pt x="90436" y="42388"/>
                      </a:lnTo>
                      <a:lnTo>
                        <a:pt x="90355" y="42330"/>
                      </a:lnTo>
                      <a:lnTo>
                        <a:pt x="90274" y="42278"/>
                      </a:lnTo>
                      <a:lnTo>
                        <a:pt x="90193" y="42234"/>
                      </a:lnTo>
                      <a:lnTo>
                        <a:pt x="90105" y="42190"/>
                      </a:lnTo>
                      <a:lnTo>
                        <a:pt x="90016" y="42146"/>
                      </a:lnTo>
                      <a:lnTo>
                        <a:pt x="89928" y="42109"/>
                      </a:lnTo>
                      <a:lnTo>
                        <a:pt x="89832" y="42079"/>
                      </a:lnTo>
                      <a:lnTo>
                        <a:pt x="89737" y="42050"/>
                      </a:lnTo>
                      <a:lnTo>
                        <a:pt x="89641" y="42028"/>
                      </a:lnTo>
                      <a:lnTo>
                        <a:pt x="89545" y="42013"/>
                      </a:lnTo>
                      <a:lnTo>
                        <a:pt x="89442" y="41998"/>
                      </a:lnTo>
                      <a:lnTo>
                        <a:pt x="89339" y="41991"/>
                      </a:lnTo>
                      <a:lnTo>
                        <a:pt x="79051" y="41991"/>
                      </a:lnTo>
                      <a:lnTo>
                        <a:pt x="79051" y="31232"/>
                      </a:lnTo>
                      <a:lnTo>
                        <a:pt x="89339" y="31232"/>
                      </a:lnTo>
                      <a:lnTo>
                        <a:pt x="89442" y="31225"/>
                      </a:lnTo>
                      <a:lnTo>
                        <a:pt x="89545" y="31210"/>
                      </a:lnTo>
                      <a:lnTo>
                        <a:pt x="89641" y="31188"/>
                      </a:lnTo>
                      <a:lnTo>
                        <a:pt x="89737" y="31166"/>
                      </a:lnTo>
                      <a:lnTo>
                        <a:pt x="89832" y="31144"/>
                      </a:lnTo>
                      <a:lnTo>
                        <a:pt x="89928" y="31107"/>
                      </a:lnTo>
                      <a:lnTo>
                        <a:pt x="90016" y="31077"/>
                      </a:lnTo>
                      <a:lnTo>
                        <a:pt x="90105" y="31033"/>
                      </a:lnTo>
                      <a:lnTo>
                        <a:pt x="90193" y="30989"/>
                      </a:lnTo>
                      <a:lnTo>
                        <a:pt x="90274" y="30938"/>
                      </a:lnTo>
                      <a:lnTo>
                        <a:pt x="90355" y="30886"/>
                      </a:lnTo>
                      <a:lnTo>
                        <a:pt x="90436" y="30835"/>
                      </a:lnTo>
                      <a:lnTo>
                        <a:pt x="90509" y="30776"/>
                      </a:lnTo>
                      <a:lnTo>
                        <a:pt x="90583" y="30710"/>
                      </a:lnTo>
                      <a:lnTo>
                        <a:pt x="90649" y="30643"/>
                      </a:lnTo>
                      <a:lnTo>
                        <a:pt x="90715" y="30577"/>
                      </a:lnTo>
                      <a:lnTo>
                        <a:pt x="90782" y="30503"/>
                      </a:lnTo>
                      <a:lnTo>
                        <a:pt x="90840" y="30430"/>
                      </a:lnTo>
                      <a:lnTo>
                        <a:pt x="90899" y="30349"/>
                      </a:lnTo>
                      <a:lnTo>
                        <a:pt x="90951" y="30268"/>
                      </a:lnTo>
                      <a:lnTo>
                        <a:pt x="90995" y="30187"/>
                      </a:lnTo>
                      <a:lnTo>
                        <a:pt x="91039" y="30099"/>
                      </a:lnTo>
                      <a:lnTo>
                        <a:pt x="91083" y="30010"/>
                      </a:lnTo>
                      <a:lnTo>
                        <a:pt x="91120" y="29915"/>
                      </a:lnTo>
                      <a:lnTo>
                        <a:pt x="91150" y="29826"/>
                      </a:lnTo>
                      <a:lnTo>
                        <a:pt x="91172" y="29731"/>
                      </a:lnTo>
                      <a:lnTo>
                        <a:pt x="91201" y="29635"/>
                      </a:lnTo>
                      <a:lnTo>
                        <a:pt x="91216" y="29539"/>
                      </a:lnTo>
                      <a:lnTo>
                        <a:pt x="91230" y="29436"/>
                      </a:lnTo>
                      <a:lnTo>
                        <a:pt x="91238" y="29333"/>
                      </a:lnTo>
                      <a:lnTo>
                        <a:pt x="91238" y="29230"/>
                      </a:lnTo>
                      <a:lnTo>
                        <a:pt x="91238" y="25970"/>
                      </a:lnTo>
                      <a:lnTo>
                        <a:pt x="91238" y="25867"/>
                      </a:lnTo>
                      <a:lnTo>
                        <a:pt x="91230" y="25772"/>
                      </a:lnTo>
                      <a:lnTo>
                        <a:pt x="91216" y="25669"/>
                      </a:lnTo>
                      <a:lnTo>
                        <a:pt x="91201" y="25573"/>
                      </a:lnTo>
                      <a:lnTo>
                        <a:pt x="91172" y="25477"/>
                      </a:lnTo>
                      <a:lnTo>
                        <a:pt x="91150" y="25382"/>
                      </a:lnTo>
                      <a:lnTo>
                        <a:pt x="91120" y="25286"/>
                      </a:lnTo>
                      <a:lnTo>
                        <a:pt x="91083" y="25198"/>
                      </a:lnTo>
                      <a:lnTo>
                        <a:pt x="91039" y="25109"/>
                      </a:lnTo>
                      <a:lnTo>
                        <a:pt x="90995" y="25021"/>
                      </a:lnTo>
                      <a:lnTo>
                        <a:pt x="90951" y="24940"/>
                      </a:lnTo>
                      <a:lnTo>
                        <a:pt x="90899" y="24859"/>
                      </a:lnTo>
                      <a:lnTo>
                        <a:pt x="90840" y="24778"/>
                      </a:lnTo>
                      <a:lnTo>
                        <a:pt x="90782" y="24705"/>
                      </a:lnTo>
                      <a:lnTo>
                        <a:pt x="90715" y="24631"/>
                      </a:lnTo>
                      <a:lnTo>
                        <a:pt x="90649" y="24565"/>
                      </a:lnTo>
                      <a:lnTo>
                        <a:pt x="90583" y="24498"/>
                      </a:lnTo>
                      <a:lnTo>
                        <a:pt x="90509" y="24432"/>
                      </a:lnTo>
                      <a:lnTo>
                        <a:pt x="90436" y="24373"/>
                      </a:lnTo>
                      <a:lnTo>
                        <a:pt x="90355" y="24314"/>
                      </a:lnTo>
                      <a:lnTo>
                        <a:pt x="90274" y="24263"/>
                      </a:lnTo>
                      <a:lnTo>
                        <a:pt x="90193" y="24219"/>
                      </a:lnTo>
                      <a:lnTo>
                        <a:pt x="90105" y="24175"/>
                      </a:lnTo>
                      <a:lnTo>
                        <a:pt x="90016" y="24131"/>
                      </a:lnTo>
                      <a:lnTo>
                        <a:pt x="89928" y="24094"/>
                      </a:lnTo>
                      <a:lnTo>
                        <a:pt x="89832" y="24064"/>
                      </a:lnTo>
                      <a:lnTo>
                        <a:pt x="89737" y="24035"/>
                      </a:lnTo>
                      <a:lnTo>
                        <a:pt x="89641" y="24013"/>
                      </a:lnTo>
                      <a:lnTo>
                        <a:pt x="89545" y="23998"/>
                      </a:lnTo>
                      <a:lnTo>
                        <a:pt x="89442" y="23983"/>
                      </a:lnTo>
                      <a:lnTo>
                        <a:pt x="89339" y="23976"/>
                      </a:lnTo>
                      <a:lnTo>
                        <a:pt x="79051" y="23976"/>
                      </a:lnTo>
                      <a:lnTo>
                        <a:pt x="79051" y="14453"/>
                      </a:lnTo>
                      <a:lnTo>
                        <a:pt x="79051" y="14336"/>
                      </a:lnTo>
                      <a:lnTo>
                        <a:pt x="79044" y="14225"/>
                      </a:lnTo>
                      <a:lnTo>
                        <a:pt x="79029" y="14115"/>
                      </a:lnTo>
                      <a:lnTo>
                        <a:pt x="79007" y="14004"/>
                      </a:lnTo>
                      <a:lnTo>
                        <a:pt x="78985" y="13894"/>
                      </a:lnTo>
                      <a:lnTo>
                        <a:pt x="78956" y="13791"/>
                      </a:lnTo>
                      <a:lnTo>
                        <a:pt x="78919" y="13688"/>
                      </a:lnTo>
                      <a:lnTo>
                        <a:pt x="78875" y="13585"/>
                      </a:lnTo>
                      <a:lnTo>
                        <a:pt x="78830" y="13489"/>
                      </a:lnTo>
                      <a:lnTo>
                        <a:pt x="78786" y="13394"/>
                      </a:lnTo>
                      <a:lnTo>
                        <a:pt x="78727" y="13298"/>
                      </a:lnTo>
                      <a:lnTo>
                        <a:pt x="78669" y="13210"/>
                      </a:lnTo>
                      <a:lnTo>
                        <a:pt x="78610" y="13121"/>
                      </a:lnTo>
                      <a:lnTo>
                        <a:pt x="78543" y="13033"/>
                      </a:lnTo>
                      <a:lnTo>
                        <a:pt x="78470" y="12952"/>
                      </a:lnTo>
                      <a:lnTo>
                        <a:pt x="78396" y="12878"/>
                      </a:lnTo>
                      <a:lnTo>
                        <a:pt x="78323" y="12805"/>
                      </a:lnTo>
                      <a:lnTo>
                        <a:pt x="78242" y="12731"/>
                      </a:lnTo>
                      <a:lnTo>
                        <a:pt x="78153" y="12665"/>
                      </a:lnTo>
                      <a:lnTo>
                        <a:pt x="78065" y="12606"/>
                      </a:lnTo>
                      <a:lnTo>
                        <a:pt x="77977" y="12547"/>
                      </a:lnTo>
                      <a:lnTo>
                        <a:pt x="77881" y="12488"/>
                      </a:lnTo>
                      <a:lnTo>
                        <a:pt x="77785" y="12444"/>
                      </a:lnTo>
                      <a:lnTo>
                        <a:pt x="77690" y="12400"/>
                      </a:lnTo>
                      <a:lnTo>
                        <a:pt x="77587" y="12356"/>
                      </a:lnTo>
                      <a:lnTo>
                        <a:pt x="77484" y="12319"/>
                      </a:lnTo>
                      <a:lnTo>
                        <a:pt x="77381" y="12290"/>
                      </a:lnTo>
                      <a:lnTo>
                        <a:pt x="77270" y="12268"/>
                      </a:lnTo>
                      <a:lnTo>
                        <a:pt x="77160" y="12246"/>
                      </a:lnTo>
                      <a:lnTo>
                        <a:pt x="77050" y="12231"/>
                      </a:lnTo>
                      <a:lnTo>
                        <a:pt x="76939" y="12224"/>
                      </a:lnTo>
                      <a:lnTo>
                        <a:pt x="67262" y="12224"/>
                      </a:lnTo>
                      <a:lnTo>
                        <a:pt x="67269" y="2002"/>
                      </a:lnTo>
                      <a:lnTo>
                        <a:pt x="67262" y="1899"/>
                      </a:lnTo>
                      <a:lnTo>
                        <a:pt x="67255" y="1796"/>
                      </a:lnTo>
                      <a:lnTo>
                        <a:pt x="67240" y="1693"/>
                      </a:lnTo>
                      <a:lnTo>
                        <a:pt x="67225" y="1597"/>
                      </a:lnTo>
                      <a:lnTo>
                        <a:pt x="67203" y="1501"/>
                      </a:lnTo>
                      <a:lnTo>
                        <a:pt x="67174" y="1406"/>
                      </a:lnTo>
                      <a:lnTo>
                        <a:pt x="67144" y="1317"/>
                      </a:lnTo>
                      <a:lnTo>
                        <a:pt x="67107" y="1222"/>
                      </a:lnTo>
                      <a:lnTo>
                        <a:pt x="67071" y="1133"/>
                      </a:lnTo>
                      <a:lnTo>
                        <a:pt x="67027" y="1052"/>
                      </a:lnTo>
                      <a:lnTo>
                        <a:pt x="66975" y="964"/>
                      </a:lnTo>
                      <a:lnTo>
                        <a:pt x="66923" y="883"/>
                      </a:lnTo>
                      <a:lnTo>
                        <a:pt x="66865" y="810"/>
                      </a:lnTo>
                      <a:lnTo>
                        <a:pt x="66806" y="729"/>
                      </a:lnTo>
                      <a:lnTo>
                        <a:pt x="66747" y="655"/>
                      </a:lnTo>
                      <a:lnTo>
                        <a:pt x="66681" y="589"/>
                      </a:lnTo>
                      <a:lnTo>
                        <a:pt x="66607" y="523"/>
                      </a:lnTo>
                      <a:lnTo>
                        <a:pt x="66533" y="456"/>
                      </a:lnTo>
                      <a:lnTo>
                        <a:pt x="66460" y="397"/>
                      </a:lnTo>
                      <a:lnTo>
                        <a:pt x="66379" y="346"/>
                      </a:lnTo>
                      <a:lnTo>
                        <a:pt x="66298" y="294"/>
                      </a:lnTo>
                      <a:lnTo>
                        <a:pt x="66217" y="243"/>
                      </a:lnTo>
                      <a:lnTo>
                        <a:pt x="66129" y="199"/>
                      </a:lnTo>
                      <a:lnTo>
                        <a:pt x="66040" y="155"/>
                      </a:lnTo>
                      <a:lnTo>
                        <a:pt x="65952" y="125"/>
                      </a:lnTo>
                      <a:lnTo>
                        <a:pt x="65856" y="88"/>
                      </a:lnTo>
                      <a:lnTo>
                        <a:pt x="65768" y="66"/>
                      </a:lnTo>
                      <a:lnTo>
                        <a:pt x="65665" y="44"/>
                      </a:lnTo>
                      <a:lnTo>
                        <a:pt x="65569" y="22"/>
                      </a:lnTo>
                      <a:lnTo>
                        <a:pt x="65474" y="7"/>
                      </a:lnTo>
                      <a:lnTo>
                        <a:pt x="65371" y="0"/>
                      </a:lnTo>
                      <a:lnTo>
                        <a:pt x="62000" y="0"/>
                      </a:lnTo>
                      <a:lnTo>
                        <a:pt x="61905" y="7"/>
                      </a:lnTo>
                      <a:lnTo>
                        <a:pt x="61802" y="15"/>
                      </a:lnTo>
                      <a:lnTo>
                        <a:pt x="61699" y="22"/>
                      </a:lnTo>
                      <a:lnTo>
                        <a:pt x="61603" y="44"/>
                      </a:lnTo>
                      <a:lnTo>
                        <a:pt x="61507" y="66"/>
                      </a:lnTo>
                      <a:lnTo>
                        <a:pt x="61412" y="96"/>
                      </a:lnTo>
                      <a:lnTo>
                        <a:pt x="61316" y="125"/>
                      </a:lnTo>
                      <a:lnTo>
                        <a:pt x="61228" y="162"/>
                      </a:lnTo>
                      <a:lnTo>
                        <a:pt x="61139" y="199"/>
                      </a:lnTo>
                      <a:lnTo>
                        <a:pt x="61051" y="243"/>
                      </a:lnTo>
                      <a:lnTo>
                        <a:pt x="60970" y="294"/>
                      </a:lnTo>
                      <a:lnTo>
                        <a:pt x="60889" y="346"/>
                      </a:lnTo>
                      <a:lnTo>
                        <a:pt x="60808" y="397"/>
                      </a:lnTo>
                      <a:lnTo>
                        <a:pt x="60735" y="464"/>
                      </a:lnTo>
                      <a:lnTo>
                        <a:pt x="60661" y="523"/>
                      </a:lnTo>
                      <a:lnTo>
                        <a:pt x="60595" y="589"/>
                      </a:lnTo>
                      <a:lnTo>
                        <a:pt x="60528" y="662"/>
                      </a:lnTo>
                      <a:lnTo>
                        <a:pt x="60462" y="729"/>
                      </a:lnTo>
                      <a:lnTo>
                        <a:pt x="60403" y="810"/>
                      </a:lnTo>
                      <a:lnTo>
                        <a:pt x="60344" y="883"/>
                      </a:lnTo>
                      <a:lnTo>
                        <a:pt x="60293" y="964"/>
                      </a:lnTo>
                      <a:lnTo>
                        <a:pt x="60249" y="1052"/>
                      </a:lnTo>
                      <a:lnTo>
                        <a:pt x="60205" y="1133"/>
                      </a:lnTo>
                      <a:lnTo>
                        <a:pt x="60161" y="1222"/>
                      </a:lnTo>
                      <a:lnTo>
                        <a:pt x="60124" y="1317"/>
                      </a:lnTo>
                      <a:lnTo>
                        <a:pt x="60094" y="1406"/>
                      </a:lnTo>
                      <a:lnTo>
                        <a:pt x="60065" y="1501"/>
                      </a:lnTo>
                      <a:lnTo>
                        <a:pt x="60043" y="1597"/>
                      </a:lnTo>
                      <a:lnTo>
                        <a:pt x="60028" y="1700"/>
                      </a:lnTo>
                      <a:lnTo>
                        <a:pt x="60013" y="1796"/>
                      </a:lnTo>
                      <a:lnTo>
                        <a:pt x="60006" y="1899"/>
                      </a:lnTo>
                      <a:lnTo>
                        <a:pt x="60006" y="2002"/>
                      </a:lnTo>
                      <a:lnTo>
                        <a:pt x="60006" y="12224"/>
                      </a:lnTo>
                      <a:lnTo>
                        <a:pt x="49247" y="12224"/>
                      </a:lnTo>
                      <a:lnTo>
                        <a:pt x="49247" y="2002"/>
                      </a:lnTo>
                      <a:lnTo>
                        <a:pt x="49247" y="1899"/>
                      </a:lnTo>
                      <a:lnTo>
                        <a:pt x="49240" y="1796"/>
                      </a:lnTo>
                      <a:lnTo>
                        <a:pt x="49225" y="1693"/>
                      </a:lnTo>
                      <a:lnTo>
                        <a:pt x="49210" y="1597"/>
                      </a:lnTo>
                      <a:lnTo>
                        <a:pt x="49188" y="1501"/>
                      </a:lnTo>
                      <a:lnTo>
                        <a:pt x="49159" y="1406"/>
                      </a:lnTo>
                      <a:lnTo>
                        <a:pt x="49129" y="1317"/>
                      </a:lnTo>
                      <a:lnTo>
                        <a:pt x="49092" y="1222"/>
                      </a:lnTo>
                      <a:lnTo>
                        <a:pt x="49048" y="1133"/>
                      </a:lnTo>
                      <a:lnTo>
                        <a:pt x="49004" y="1052"/>
                      </a:lnTo>
                      <a:lnTo>
                        <a:pt x="48960" y="964"/>
                      </a:lnTo>
                      <a:lnTo>
                        <a:pt x="48909" y="883"/>
                      </a:lnTo>
                      <a:lnTo>
                        <a:pt x="48850" y="810"/>
                      </a:lnTo>
                      <a:lnTo>
                        <a:pt x="48791" y="729"/>
                      </a:lnTo>
                      <a:lnTo>
                        <a:pt x="48732" y="655"/>
                      </a:lnTo>
                      <a:lnTo>
                        <a:pt x="48666" y="589"/>
                      </a:lnTo>
                      <a:lnTo>
                        <a:pt x="48592" y="523"/>
                      </a:lnTo>
                      <a:lnTo>
                        <a:pt x="48518" y="456"/>
                      </a:lnTo>
                      <a:lnTo>
                        <a:pt x="48445" y="397"/>
                      </a:lnTo>
                      <a:lnTo>
                        <a:pt x="48364" y="346"/>
                      </a:lnTo>
                      <a:lnTo>
                        <a:pt x="48283" y="294"/>
                      </a:lnTo>
                      <a:lnTo>
                        <a:pt x="48202" y="243"/>
                      </a:lnTo>
                      <a:lnTo>
                        <a:pt x="48114" y="199"/>
                      </a:lnTo>
                      <a:lnTo>
                        <a:pt x="48025" y="155"/>
                      </a:lnTo>
                      <a:lnTo>
                        <a:pt x="47937" y="125"/>
                      </a:lnTo>
                      <a:lnTo>
                        <a:pt x="47841" y="88"/>
                      </a:lnTo>
                      <a:lnTo>
                        <a:pt x="47746" y="66"/>
                      </a:lnTo>
                      <a:lnTo>
                        <a:pt x="47650" y="44"/>
                      </a:lnTo>
                      <a:lnTo>
                        <a:pt x="47554" y="22"/>
                      </a:lnTo>
                      <a:lnTo>
                        <a:pt x="47451" y="7"/>
                      </a:lnTo>
                      <a:lnTo>
                        <a:pt x="47356" y="0"/>
                      </a:lnTo>
                      <a:lnTo>
                        <a:pt x="43985" y="0"/>
                      </a:lnTo>
                      <a:lnTo>
                        <a:pt x="43882" y="7"/>
                      </a:lnTo>
                      <a:lnTo>
                        <a:pt x="43787" y="15"/>
                      </a:lnTo>
                      <a:lnTo>
                        <a:pt x="43684" y="22"/>
                      </a:lnTo>
                      <a:lnTo>
                        <a:pt x="43588" y="44"/>
                      </a:lnTo>
                      <a:lnTo>
                        <a:pt x="43492" y="66"/>
                      </a:lnTo>
                      <a:lnTo>
                        <a:pt x="43397" y="96"/>
                      </a:lnTo>
                      <a:lnTo>
                        <a:pt x="43301" y="125"/>
                      </a:lnTo>
                      <a:lnTo>
                        <a:pt x="43213" y="162"/>
                      </a:lnTo>
                      <a:lnTo>
                        <a:pt x="43124" y="199"/>
                      </a:lnTo>
                      <a:lnTo>
                        <a:pt x="43036" y="243"/>
                      </a:lnTo>
                      <a:lnTo>
                        <a:pt x="42955" y="294"/>
                      </a:lnTo>
                      <a:lnTo>
                        <a:pt x="42874" y="346"/>
                      </a:lnTo>
                      <a:lnTo>
                        <a:pt x="42793" y="397"/>
                      </a:lnTo>
                      <a:lnTo>
                        <a:pt x="42720" y="464"/>
                      </a:lnTo>
                      <a:lnTo>
                        <a:pt x="42646" y="523"/>
                      </a:lnTo>
                      <a:lnTo>
                        <a:pt x="42572" y="589"/>
                      </a:lnTo>
                      <a:lnTo>
                        <a:pt x="42506" y="662"/>
                      </a:lnTo>
                      <a:lnTo>
                        <a:pt x="42447" y="729"/>
                      </a:lnTo>
                      <a:lnTo>
                        <a:pt x="42388" y="810"/>
                      </a:lnTo>
                      <a:lnTo>
                        <a:pt x="42330" y="883"/>
                      </a:lnTo>
                      <a:lnTo>
                        <a:pt x="42278" y="964"/>
                      </a:lnTo>
                      <a:lnTo>
                        <a:pt x="42234" y="1052"/>
                      </a:lnTo>
                      <a:lnTo>
                        <a:pt x="42190" y="1133"/>
                      </a:lnTo>
                      <a:lnTo>
                        <a:pt x="42146" y="1222"/>
                      </a:lnTo>
                      <a:lnTo>
                        <a:pt x="42109" y="1317"/>
                      </a:lnTo>
                      <a:lnTo>
                        <a:pt x="42079" y="1406"/>
                      </a:lnTo>
                      <a:lnTo>
                        <a:pt x="42050" y="1501"/>
                      </a:lnTo>
                      <a:lnTo>
                        <a:pt x="42028" y="1597"/>
                      </a:lnTo>
                      <a:lnTo>
                        <a:pt x="42013" y="1700"/>
                      </a:lnTo>
                      <a:lnTo>
                        <a:pt x="41998" y="1796"/>
                      </a:lnTo>
                      <a:lnTo>
                        <a:pt x="41991" y="1899"/>
                      </a:lnTo>
                      <a:lnTo>
                        <a:pt x="41991" y="2002"/>
                      </a:lnTo>
                      <a:lnTo>
                        <a:pt x="41991" y="12224"/>
                      </a:lnTo>
                      <a:lnTo>
                        <a:pt x="31232" y="12224"/>
                      </a:lnTo>
                      <a:lnTo>
                        <a:pt x="31232" y="2002"/>
                      </a:lnTo>
                      <a:lnTo>
                        <a:pt x="31232" y="1899"/>
                      </a:lnTo>
                      <a:lnTo>
                        <a:pt x="31225" y="1796"/>
                      </a:lnTo>
                      <a:lnTo>
                        <a:pt x="31210" y="1693"/>
                      </a:lnTo>
                      <a:lnTo>
                        <a:pt x="31195" y="1597"/>
                      </a:lnTo>
                      <a:lnTo>
                        <a:pt x="31173" y="1501"/>
                      </a:lnTo>
                      <a:lnTo>
                        <a:pt x="31144" y="1406"/>
                      </a:lnTo>
                      <a:lnTo>
                        <a:pt x="31114" y="1317"/>
                      </a:lnTo>
                      <a:lnTo>
                        <a:pt x="31078" y="1222"/>
                      </a:lnTo>
                      <a:lnTo>
                        <a:pt x="31033" y="1133"/>
                      </a:lnTo>
                      <a:lnTo>
                        <a:pt x="30989" y="1052"/>
                      </a:lnTo>
                      <a:lnTo>
                        <a:pt x="30945" y="964"/>
                      </a:lnTo>
                      <a:lnTo>
                        <a:pt x="30894" y="883"/>
                      </a:lnTo>
                      <a:lnTo>
                        <a:pt x="30835" y="810"/>
                      </a:lnTo>
                      <a:lnTo>
                        <a:pt x="30776" y="729"/>
                      </a:lnTo>
                      <a:lnTo>
                        <a:pt x="30710" y="655"/>
                      </a:lnTo>
                      <a:lnTo>
                        <a:pt x="30643" y="589"/>
                      </a:lnTo>
                      <a:lnTo>
                        <a:pt x="30577" y="523"/>
                      </a:lnTo>
                      <a:lnTo>
                        <a:pt x="30503" y="456"/>
                      </a:lnTo>
                      <a:lnTo>
                        <a:pt x="30430" y="397"/>
                      </a:lnTo>
                      <a:lnTo>
                        <a:pt x="30349" y="346"/>
                      </a:lnTo>
                      <a:lnTo>
                        <a:pt x="30268" y="294"/>
                      </a:lnTo>
                      <a:lnTo>
                        <a:pt x="30187" y="243"/>
                      </a:lnTo>
                      <a:lnTo>
                        <a:pt x="30099" y="199"/>
                      </a:lnTo>
                      <a:lnTo>
                        <a:pt x="30010" y="155"/>
                      </a:lnTo>
                      <a:lnTo>
                        <a:pt x="29922" y="125"/>
                      </a:lnTo>
                      <a:lnTo>
                        <a:pt x="29826" y="88"/>
                      </a:lnTo>
                      <a:lnTo>
                        <a:pt x="29731" y="66"/>
                      </a:lnTo>
                      <a:lnTo>
                        <a:pt x="29635" y="44"/>
                      </a:lnTo>
                      <a:lnTo>
                        <a:pt x="29539" y="22"/>
                      </a:lnTo>
                      <a:lnTo>
                        <a:pt x="29436" y="7"/>
                      </a:lnTo>
                      <a:lnTo>
                        <a:pt x="29341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</p:grpSp>
          <p:grpSp>
            <p:nvGrpSpPr>
              <p:cNvPr id="39" name="Google Shape;360;p46">
                <a:extLst>
                  <a:ext uri="{FF2B5EF4-FFF2-40B4-BE49-F238E27FC236}">
                    <a16:creationId xmlns:a16="http://schemas.microsoft.com/office/drawing/2014/main" id="{77BA66BC-39BD-CB4B-921D-B0A0AC894312}"/>
                  </a:ext>
                </a:extLst>
              </p:cNvPr>
              <p:cNvGrpSpPr/>
              <p:nvPr/>
            </p:nvGrpSpPr>
            <p:grpSpPr>
              <a:xfrm>
                <a:off x="7218855" y="3101149"/>
                <a:ext cx="271445" cy="271448"/>
                <a:chOff x="7833548" y="555213"/>
                <a:chExt cx="244062" cy="244064"/>
              </a:xfrm>
            </p:grpSpPr>
            <p:sp>
              <p:nvSpPr>
                <p:cNvPr id="67" name="Google Shape;361;p46">
                  <a:extLst>
                    <a:ext uri="{FF2B5EF4-FFF2-40B4-BE49-F238E27FC236}">
                      <a16:creationId xmlns:a16="http://schemas.microsoft.com/office/drawing/2014/main" id="{15824EC9-F816-4D4B-B224-B2CB4EB5E454}"/>
                    </a:ext>
                  </a:extLst>
                </p:cNvPr>
                <p:cNvSpPr/>
                <p:nvPr/>
              </p:nvSpPr>
              <p:spPr>
                <a:xfrm>
                  <a:off x="7921605" y="643266"/>
                  <a:ext cx="67956" cy="6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4" h="25404" extrusionOk="0">
                      <a:moveTo>
                        <a:pt x="23174" y="0"/>
                      </a:moveTo>
                      <a:lnTo>
                        <a:pt x="2230" y="8"/>
                      </a:lnTo>
                      <a:lnTo>
                        <a:pt x="2120" y="8"/>
                      </a:lnTo>
                      <a:lnTo>
                        <a:pt x="2002" y="15"/>
                      </a:lnTo>
                      <a:lnTo>
                        <a:pt x="1892" y="30"/>
                      </a:lnTo>
                      <a:lnTo>
                        <a:pt x="1781" y="52"/>
                      </a:lnTo>
                      <a:lnTo>
                        <a:pt x="1678" y="74"/>
                      </a:lnTo>
                      <a:lnTo>
                        <a:pt x="1568" y="103"/>
                      </a:lnTo>
                      <a:lnTo>
                        <a:pt x="1465" y="140"/>
                      </a:lnTo>
                      <a:lnTo>
                        <a:pt x="1369" y="184"/>
                      </a:lnTo>
                      <a:lnTo>
                        <a:pt x="1266" y="228"/>
                      </a:lnTo>
                      <a:lnTo>
                        <a:pt x="1170" y="280"/>
                      </a:lnTo>
                      <a:lnTo>
                        <a:pt x="1075" y="331"/>
                      </a:lnTo>
                      <a:lnTo>
                        <a:pt x="986" y="390"/>
                      </a:lnTo>
                      <a:lnTo>
                        <a:pt x="898" y="449"/>
                      </a:lnTo>
                      <a:lnTo>
                        <a:pt x="817" y="515"/>
                      </a:lnTo>
                      <a:lnTo>
                        <a:pt x="736" y="589"/>
                      </a:lnTo>
                      <a:lnTo>
                        <a:pt x="655" y="663"/>
                      </a:lnTo>
                      <a:lnTo>
                        <a:pt x="582" y="736"/>
                      </a:lnTo>
                      <a:lnTo>
                        <a:pt x="515" y="817"/>
                      </a:lnTo>
                      <a:lnTo>
                        <a:pt x="449" y="905"/>
                      </a:lnTo>
                      <a:lnTo>
                        <a:pt x="383" y="994"/>
                      </a:lnTo>
                      <a:lnTo>
                        <a:pt x="324" y="1082"/>
                      </a:lnTo>
                      <a:lnTo>
                        <a:pt x="273" y="1178"/>
                      </a:lnTo>
                      <a:lnTo>
                        <a:pt x="221" y="1273"/>
                      </a:lnTo>
                      <a:lnTo>
                        <a:pt x="177" y="1369"/>
                      </a:lnTo>
                      <a:lnTo>
                        <a:pt x="140" y="1472"/>
                      </a:lnTo>
                      <a:lnTo>
                        <a:pt x="103" y="1575"/>
                      </a:lnTo>
                      <a:lnTo>
                        <a:pt x="74" y="1678"/>
                      </a:lnTo>
                      <a:lnTo>
                        <a:pt x="44" y="1789"/>
                      </a:lnTo>
                      <a:lnTo>
                        <a:pt x="30" y="1899"/>
                      </a:lnTo>
                      <a:lnTo>
                        <a:pt x="15" y="2009"/>
                      </a:lnTo>
                      <a:lnTo>
                        <a:pt x="8" y="2120"/>
                      </a:lnTo>
                      <a:lnTo>
                        <a:pt x="0" y="2237"/>
                      </a:lnTo>
                      <a:lnTo>
                        <a:pt x="0" y="23174"/>
                      </a:lnTo>
                      <a:lnTo>
                        <a:pt x="8" y="23284"/>
                      </a:lnTo>
                      <a:lnTo>
                        <a:pt x="15" y="23402"/>
                      </a:lnTo>
                      <a:lnTo>
                        <a:pt x="30" y="23513"/>
                      </a:lnTo>
                      <a:lnTo>
                        <a:pt x="52" y="23623"/>
                      </a:lnTo>
                      <a:lnTo>
                        <a:pt x="74" y="23726"/>
                      </a:lnTo>
                      <a:lnTo>
                        <a:pt x="103" y="23829"/>
                      </a:lnTo>
                      <a:lnTo>
                        <a:pt x="140" y="23939"/>
                      </a:lnTo>
                      <a:lnTo>
                        <a:pt x="177" y="24035"/>
                      </a:lnTo>
                      <a:lnTo>
                        <a:pt x="221" y="24138"/>
                      </a:lnTo>
                      <a:lnTo>
                        <a:pt x="273" y="24234"/>
                      </a:lnTo>
                      <a:lnTo>
                        <a:pt x="331" y="24322"/>
                      </a:lnTo>
                      <a:lnTo>
                        <a:pt x="383" y="24418"/>
                      </a:lnTo>
                      <a:lnTo>
                        <a:pt x="449" y="24506"/>
                      </a:lnTo>
                      <a:lnTo>
                        <a:pt x="515" y="24587"/>
                      </a:lnTo>
                      <a:lnTo>
                        <a:pt x="582" y="24668"/>
                      </a:lnTo>
                      <a:lnTo>
                        <a:pt x="655" y="24749"/>
                      </a:lnTo>
                      <a:lnTo>
                        <a:pt x="736" y="24822"/>
                      </a:lnTo>
                      <a:lnTo>
                        <a:pt x="817" y="24889"/>
                      </a:lnTo>
                      <a:lnTo>
                        <a:pt x="898" y="24955"/>
                      </a:lnTo>
                      <a:lnTo>
                        <a:pt x="986" y="25021"/>
                      </a:lnTo>
                      <a:lnTo>
                        <a:pt x="1082" y="25080"/>
                      </a:lnTo>
                      <a:lnTo>
                        <a:pt x="1170" y="25132"/>
                      </a:lnTo>
                      <a:lnTo>
                        <a:pt x="1266" y="25183"/>
                      </a:lnTo>
                      <a:lnTo>
                        <a:pt x="1369" y="25227"/>
                      </a:lnTo>
                      <a:lnTo>
                        <a:pt x="1472" y="25264"/>
                      </a:lnTo>
                      <a:lnTo>
                        <a:pt x="1575" y="25301"/>
                      </a:lnTo>
                      <a:lnTo>
                        <a:pt x="1678" y="25330"/>
                      </a:lnTo>
                      <a:lnTo>
                        <a:pt x="1789" y="25352"/>
                      </a:lnTo>
                      <a:lnTo>
                        <a:pt x="1892" y="25374"/>
                      </a:lnTo>
                      <a:lnTo>
                        <a:pt x="2009" y="25389"/>
                      </a:lnTo>
                      <a:lnTo>
                        <a:pt x="2120" y="25396"/>
                      </a:lnTo>
                      <a:lnTo>
                        <a:pt x="2230" y="25404"/>
                      </a:lnTo>
                      <a:lnTo>
                        <a:pt x="23174" y="25404"/>
                      </a:lnTo>
                      <a:lnTo>
                        <a:pt x="23284" y="25396"/>
                      </a:lnTo>
                      <a:lnTo>
                        <a:pt x="23395" y="25389"/>
                      </a:lnTo>
                      <a:lnTo>
                        <a:pt x="23512" y="25374"/>
                      </a:lnTo>
                      <a:lnTo>
                        <a:pt x="23615" y="25352"/>
                      </a:lnTo>
                      <a:lnTo>
                        <a:pt x="23726" y="25330"/>
                      </a:lnTo>
                      <a:lnTo>
                        <a:pt x="23829" y="25301"/>
                      </a:lnTo>
                      <a:lnTo>
                        <a:pt x="23932" y="25264"/>
                      </a:lnTo>
                      <a:lnTo>
                        <a:pt x="24035" y="25227"/>
                      </a:lnTo>
                      <a:lnTo>
                        <a:pt x="24138" y="25183"/>
                      </a:lnTo>
                      <a:lnTo>
                        <a:pt x="24234" y="25132"/>
                      </a:lnTo>
                      <a:lnTo>
                        <a:pt x="24322" y="25080"/>
                      </a:lnTo>
                      <a:lnTo>
                        <a:pt x="24418" y="25021"/>
                      </a:lnTo>
                      <a:lnTo>
                        <a:pt x="24506" y="24955"/>
                      </a:lnTo>
                      <a:lnTo>
                        <a:pt x="24587" y="24889"/>
                      </a:lnTo>
                      <a:lnTo>
                        <a:pt x="24668" y="24822"/>
                      </a:lnTo>
                      <a:lnTo>
                        <a:pt x="24749" y="24749"/>
                      </a:lnTo>
                      <a:lnTo>
                        <a:pt x="24822" y="24668"/>
                      </a:lnTo>
                      <a:lnTo>
                        <a:pt x="24889" y="24587"/>
                      </a:lnTo>
                      <a:lnTo>
                        <a:pt x="24955" y="24506"/>
                      </a:lnTo>
                      <a:lnTo>
                        <a:pt x="25021" y="24418"/>
                      </a:lnTo>
                      <a:lnTo>
                        <a:pt x="25073" y="24322"/>
                      </a:lnTo>
                      <a:lnTo>
                        <a:pt x="25131" y="24234"/>
                      </a:lnTo>
                      <a:lnTo>
                        <a:pt x="25183" y="24138"/>
                      </a:lnTo>
                      <a:lnTo>
                        <a:pt x="25227" y="24035"/>
                      </a:lnTo>
                      <a:lnTo>
                        <a:pt x="25264" y="23939"/>
                      </a:lnTo>
                      <a:lnTo>
                        <a:pt x="25301" y="23829"/>
                      </a:lnTo>
                      <a:lnTo>
                        <a:pt x="25330" y="23726"/>
                      </a:lnTo>
                      <a:lnTo>
                        <a:pt x="25352" y="23623"/>
                      </a:lnTo>
                      <a:lnTo>
                        <a:pt x="25374" y="23513"/>
                      </a:lnTo>
                      <a:lnTo>
                        <a:pt x="25389" y="23402"/>
                      </a:lnTo>
                      <a:lnTo>
                        <a:pt x="25396" y="23284"/>
                      </a:lnTo>
                      <a:lnTo>
                        <a:pt x="25404" y="23174"/>
                      </a:lnTo>
                      <a:lnTo>
                        <a:pt x="25404" y="2230"/>
                      </a:lnTo>
                      <a:lnTo>
                        <a:pt x="25396" y="2120"/>
                      </a:lnTo>
                      <a:lnTo>
                        <a:pt x="25389" y="2009"/>
                      </a:lnTo>
                      <a:lnTo>
                        <a:pt x="25374" y="1899"/>
                      </a:lnTo>
                      <a:lnTo>
                        <a:pt x="25360" y="1789"/>
                      </a:lnTo>
                      <a:lnTo>
                        <a:pt x="25330" y="1678"/>
                      </a:lnTo>
                      <a:lnTo>
                        <a:pt x="25301" y="1575"/>
                      </a:lnTo>
                      <a:lnTo>
                        <a:pt x="25264" y="1472"/>
                      </a:lnTo>
                      <a:lnTo>
                        <a:pt x="25227" y="1369"/>
                      </a:lnTo>
                      <a:lnTo>
                        <a:pt x="25183" y="1273"/>
                      </a:lnTo>
                      <a:lnTo>
                        <a:pt x="25131" y="1170"/>
                      </a:lnTo>
                      <a:lnTo>
                        <a:pt x="25080" y="1082"/>
                      </a:lnTo>
                      <a:lnTo>
                        <a:pt x="25021" y="986"/>
                      </a:lnTo>
                      <a:lnTo>
                        <a:pt x="24955" y="905"/>
                      </a:lnTo>
                      <a:lnTo>
                        <a:pt x="24889" y="817"/>
                      </a:lnTo>
                      <a:lnTo>
                        <a:pt x="24822" y="736"/>
                      </a:lnTo>
                      <a:lnTo>
                        <a:pt x="24749" y="663"/>
                      </a:lnTo>
                      <a:lnTo>
                        <a:pt x="24668" y="589"/>
                      </a:lnTo>
                      <a:lnTo>
                        <a:pt x="24587" y="515"/>
                      </a:lnTo>
                      <a:lnTo>
                        <a:pt x="24506" y="449"/>
                      </a:lnTo>
                      <a:lnTo>
                        <a:pt x="24418" y="383"/>
                      </a:lnTo>
                      <a:lnTo>
                        <a:pt x="24329" y="331"/>
                      </a:lnTo>
                      <a:lnTo>
                        <a:pt x="24234" y="273"/>
                      </a:lnTo>
                      <a:lnTo>
                        <a:pt x="24138" y="221"/>
                      </a:lnTo>
                      <a:lnTo>
                        <a:pt x="24035" y="177"/>
                      </a:lnTo>
                      <a:lnTo>
                        <a:pt x="23939" y="140"/>
                      </a:lnTo>
                      <a:lnTo>
                        <a:pt x="23836" y="103"/>
                      </a:lnTo>
                      <a:lnTo>
                        <a:pt x="23726" y="74"/>
                      </a:lnTo>
                      <a:lnTo>
                        <a:pt x="23623" y="52"/>
                      </a:lnTo>
                      <a:lnTo>
                        <a:pt x="23512" y="30"/>
                      </a:lnTo>
                      <a:lnTo>
                        <a:pt x="23402" y="15"/>
                      </a:lnTo>
                      <a:lnTo>
                        <a:pt x="23284" y="8"/>
                      </a:lnTo>
                      <a:lnTo>
                        <a:pt x="23174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68" name="Google Shape;362;p46">
                  <a:extLst>
                    <a:ext uri="{FF2B5EF4-FFF2-40B4-BE49-F238E27FC236}">
                      <a16:creationId xmlns:a16="http://schemas.microsoft.com/office/drawing/2014/main" id="{52BA57D6-4A1F-9547-BB1E-490A59FAE334}"/>
                    </a:ext>
                  </a:extLst>
                </p:cNvPr>
                <p:cNvSpPr/>
                <p:nvPr/>
              </p:nvSpPr>
              <p:spPr>
                <a:xfrm>
                  <a:off x="7833548" y="555213"/>
                  <a:ext cx="244062" cy="244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38" h="91239" extrusionOk="0">
                      <a:moveTo>
                        <a:pt x="71538" y="19700"/>
                      </a:moveTo>
                      <a:lnTo>
                        <a:pt x="71530" y="71538"/>
                      </a:lnTo>
                      <a:lnTo>
                        <a:pt x="19700" y="71538"/>
                      </a:lnTo>
                      <a:lnTo>
                        <a:pt x="19700" y="19708"/>
                      </a:lnTo>
                      <a:lnTo>
                        <a:pt x="71538" y="19700"/>
                      </a:lnTo>
                      <a:close/>
                      <a:moveTo>
                        <a:pt x="25970" y="0"/>
                      </a:moveTo>
                      <a:lnTo>
                        <a:pt x="25867" y="7"/>
                      </a:lnTo>
                      <a:lnTo>
                        <a:pt x="25772" y="15"/>
                      </a:lnTo>
                      <a:lnTo>
                        <a:pt x="25669" y="22"/>
                      </a:lnTo>
                      <a:lnTo>
                        <a:pt x="25573" y="44"/>
                      </a:lnTo>
                      <a:lnTo>
                        <a:pt x="25477" y="66"/>
                      </a:lnTo>
                      <a:lnTo>
                        <a:pt x="25382" y="96"/>
                      </a:lnTo>
                      <a:lnTo>
                        <a:pt x="25286" y="125"/>
                      </a:lnTo>
                      <a:lnTo>
                        <a:pt x="25198" y="162"/>
                      </a:lnTo>
                      <a:lnTo>
                        <a:pt x="25109" y="199"/>
                      </a:lnTo>
                      <a:lnTo>
                        <a:pt x="25021" y="243"/>
                      </a:lnTo>
                      <a:lnTo>
                        <a:pt x="24940" y="294"/>
                      </a:lnTo>
                      <a:lnTo>
                        <a:pt x="24859" y="346"/>
                      </a:lnTo>
                      <a:lnTo>
                        <a:pt x="24778" y="397"/>
                      </a:lnTo>
                      <a:lnTo>
                        <a:pt x="24705" y="464"/>
                      </a:lnTo>
                      <a:lnTo>
                        <a:pt x="24631" y="523"/>
                      </a:lnTo>
                      <a:lnTo>
                        <a:pt x="24557" y="589"/>
                      </a:lnTo>
                      <a:lnTo>
                        <a:pt x="24491" y="662"/>
                      </a:lnTo>
                      <a:lnTo>
                        <a:pt x="24432" y="729"/>
                      </a:lnTo>
                      <a:lnTo>
                        <a:pt x="24373" y="810"/>
                      </a:lnTo>
                      <a:lnTo>
                        <a:pt x="24315" y="883"/>
                      </a:lnTo>
                      <a:lnTo>
                        <a:pt x="24263" y="964"/>
                      </a:lnTo>
                      <a:lnTo>
                        <a:pt x="24211" y="1052"/>
                      </a:lnTo>
                      <a:lnTo>
                        <a:pt x="24167" y="1133"/>
                      </a:lnTo>
                      <a:lnTo>
                        <a:pt x="24131" y="1222"/>
                      </a:lnTo>
                      <a:lnTo>
                        <a:pt x="24094" y="1317"/>
                      </a:lnTo>
                      <a:lnTo>
                        <a:pt x="24064" y="1406"/>
                      </a:lnTo>
                      <a:lnTo>
                        <a:pt x="24035" y="1501"/>
                      </a:lnTo>
                      <a:lnTo>
                        <a:pt x="24013" y="1597"/>
                      </a:lnTo>
                      <a:lnTo>
                        <a:pt x="23998" y="1700"/>
                      </a:lnTo>
                      <a:lnTo>
                        <a:pt x="23983" y="1796"/>
                      </a:lnTo>
                      <a:lnTo>
                        <a:pt x="23976" y="1899"/>
                      </a:lnTo>
                      <a:lnTo>
                        <a:pt x="23969" y="2002"/>
                      </a:lnTo>
                      <a:lnTo>
                        <a:pt x="23976" y="12224"/>
                      </a:lnTo>
                      <a:lnTo>
                        <a:pt x="14299" y="12224"/>
                      </a:lnTo>
                      <a:lnTo>
                        <a:pt x="14188" y="12231"/>
                      </a:lnTo>
                      <a:lnTo>
                        <a:pt x="14078" y="12246"/>
                      </a:lnTo>
                      <a:lnTo>
                        <a:pt x="13968" y="12268"/>
                      </a:lnTo>
                      <a:lnTo>
                        <a:pt x="13857" y="12297"/>
                      </a:lnTo>
                      <a:lnTo>
                        <a:pt x="13754" y="12327"/>
                      </a:lnTo>
                      <a:lnTo>
                        <a:pt x="13651" y="12356"/>
                      </a:lnTo>
                      <a:lnTo>
                        <a:pt x="13548" y="12400"/>
                      </a:lnTo>
                      <a:lnTo>
                        <a:pt x="13453" y="12444"/>
                      </a:lnTo>
                      <a:lnTo>
                        <a:pt x="13357" y="12496"/>
                      </a:lnTo>
                      <a:lnTo>
                        <a:pt x="13261" y="12547"/>
                      </a:lnTo>
                      <a:lnTo>
                        <a:pt x="13173" y="12606"/>
                      </a:lnTo>
                      <a:lnTo>
                        <a:pt x="13085" y="12665"/>
                      </a:lnTo>
                      <a:lnTo>
                        <a:pt x="12996" y="12731"/>
                      </a:lnTo>
                      <a:lnTo>
                        <a:pt x="12915" y="12805"/>
                      </a:lnTo>
                      <a:lnTo>
                        <a:pt x="12842" y="12878"/>
                      </a:lnTo>
                      <a:lnTo>
                        <a:pt x="12768" y="12952"/>
                      </a:lnTo>
                      <a:lnTo>
                        <a:pt x="12695" y="13033"/>
                      </a:lnTo>
                      <a:lnTo>
                        <a:pt x="12628" y="13121"/>
                      </a:lnTo>
                      <a:lnTo>
                        <a:pt x="12569" y="13210"/>
                      </a:lnTo>
                      <a:lnTo>
                        <a:pt x="12511" y="13298"/>
                      </a:lnTo>
                      <a:lnTo>
                        <a:pt x="12452" y="13394"/>
                      </a:lnTo>
                      <a:lnTo>
                        <a:pt x="12408" y="13489"/>
                      </a:lnTo>
                      <a:lnTo>
                        <a:pt x="12363" y="13585"/>
                      </a:lnTo>
                      <a:lnTo>
                        <a:pt x="12319" y="13688"/>
                      </a:lnTo>
                      <a:lnTo>
                        <a:pt x="12282" y="13791"/>
                      </a:lnTo>
                      <a:lnTo>
                        <a:pt x="12253" y="13894"/>
                      </a:lnTo>
                      <a:lnTo>
                        <a:pt x="12231" y="14004"/>
                      </a:lnTo>
                      <a:lnTo>
                        <a:pt x="12209" y="14115"/>
                      </a:lnTo>
                      <a:lnTo>
                        <a:pt x="12194" y="14225"/>
                      </a:lnTo>
                      <a:lnTo>
                        <a:pt x="12187" y="14336"/>
                      </a:lnTo>
                      <a:lnTo>
                        <a:pt x="12187" y="14453"/>
                      </a:lnTo>
                      <a:lnTo>
                        <a:pt x="12187" y="23976"/>
                      </a:lnTo>
                      <a:lnTo>
                        <a:pt x="1899" y="23976"/>
                      </a:lnTo>
                      <a:lnTo>
                        <a:pt x="1796" y="23983"/>
                      </a:lnTo>
                      <a:lnTo>
                        <a:pt x="1693" y="23998"/>
                      </a:lnTo>
                      <a:lnTo>
                        <a:pt x="1597" y="24013"/>
                      </a:lnTo>
                      <a:lnTo>
                        <a:pt x="1501" y="24035"/>
                      </a:lnTo>
                      <a:lnTo>
                        <a:pt x="1406" y="24064"/>
                      </a:lnTo>
                      <a:lnTo>
                        <a:pt x="1317" y="24094"/>
                      </a:lnTo>
                      <a:lnTo>
                        <a:pt x="1222" y="24131"/>
                      </a:lnTo>
                      <a:lnTo>
                        <a:pt x="1133" y="24167"/>
                      </a:lnTo>
                      <a:lnTo>
                        <a:pt x="1053" y="24211"/>
                      </a:lnTo>
                      <a:lnTo>
                        <a:pt x="964" y="24263"/>
                      </a:lnTo>
                      <a:lnTo>
                        <a:pt x="883" y="24314"/>
                      </a:lnTo>
                      <a:lnTo>
                        <a:pt x="802" y="24373"/>
                      </a:lnTo>
                      <a:lnTo>
                        <a:pt x="729" y="24432"/>
                      </a:lnTo>
                      <a:lnTo>
                        <a:pt x="655" y="24491"/>
                      </a:lnTo>
                      <a:lnTo>
                        <a:pt x="589" y="24557"/>
                      </a:lnTo>
                      <a:lnTo>
                        <a:pt x="523" y="24631"/>
                      </a:lnTo>
                      <a:lnTo>
                        <a:pt x="456" y="24705"/>
                      </a:lnTo>
                      <a:lnTo>
                        <a:pt x="398" y="24778"/>
                      </a:lnTo>
                      <a:lnTo>
                        <a:pt x="346" y="24859"/>
                      </a:lnTo>
                      <a:lnTo>
                        <a:pt x="287" y="24940"/>
                      </a:lnTo>
                      <a:lnTo>
                        <a:pt x="243" y="25021"/>
                      </a:lnTo>
                      <a:lnTo>
                        <a:pt x="199" y="25109"/>
                      </a:lnTo>
                      <a:lnTo>
                        <a:pt x="155" y="25198"/>
                      </a:lnTo>
                      <a:lnTo>
                        <a:pt x="125" y="25286"/>
                      </a:lnTo>
                      <a:lnTo>
                        <a:pt x="88" y="25382"/>
                      </a:lnTo>
                      <a:lnTo>
                        <a:pt x="66" y="25477"/>
                      </a:lnTo>
                      <a:lnTo>
                        <a:pt x="37" y="25573"/>
                      </a:lnTo>
                      <a:lnTo>
                        <a:pt x="22" y="25669"/>
                      </a:lnTo>
                      <a:lnTo>
                        <a:pt x="8" y="25764"/>
                      </a:lnTo>
                      <a:lnTo>
                        <a:pt x="0" y="25867"/>
                      </a:lnTo>
                      <a:lnTo>
                        <a:pt x="0" y="25970"/>
                      </a:lnTo>
                      <a:lnTo>
                        <a:pt x="0" y="29238"/>
                      </a:lnTo>
                      <a:lnTo>
                        <a:pt x="8" y="29333"/>
                      </a:lnTo>
                      <a:lnTo>
                        <a:pt x="15" y="29436"/>
                      </a:lnTo>
                      <a:lnTo>
                        <a:pt x="22" y="29539"/>
                      </a:lnTo>
                      <a:lnTo>
                        <a:pt x="44" y="29635"/>
                      </a:lnTo>
                      <a:lnTo>
                        <a:pt x="66" y="29731"/>
                      </a:lnTo>
                      <a:lnTo>
                        <a:pt x="96" y="29826"/>
                      </a:lnTo>
                      <a:lnTo>
                        <a:pt x="125" y="29922"/>
                      </a:lnTo>
                      <a:lnTo>
                        <a:pt x="162" y="30010"/>
                      </a:lnTo>
                      <a:lnTo>
                        <a:pt x="199" y="30099"/>
                      </a:lnTo>
                      <a:lnTo>
                        <a:pt x="243" y="30187"/>
                      </a:lnTo>
                      <a:lnTo>
                        <a:pt x="295" y="30268"/>
                      </a:lnTo>
                      <a:lnTo>
                        <a:pt x="346" y="30349"/>
                      </a:lnTo>
                      <a:lnTo>
                        <a:pt x="398" y="30430"/>
                      </a:lnTo>
                      <a:lnTo>
                        <a:pt x="464" y="30503"/>
                      </a:lnTo>
                      <a:lnTo>
                        <a:pt x="523" y="30577"/>
                      </a:lnTo>
                      <a:lnTo>
                        <a:pt x="589" y="30643"/>
                      </a:lnTo>
                      <a:lnTo>
                        <a:pt x="662" y="30710"/>
                      </a:lnTo>
                      <a:lnTo>
                        <a:pt x="729" y="30776"/>
                      </a:lnTo>
                      <a:lnTo>
                        <a:pt x="810" y="30835"/>
                      </a:lnTo>
                      <a:lnTo>
                        <a:pt x="883" y="30894"/>
                      </a:lnTo>
                      <a:lnTo>
                        <a:pt x="964" y="30945"/>
                      </a:lnTo>
                      <a:lnTo>
                        <a:pt x="1053" y="30989"/>
                      </a:lnTo>
                      <a:lnTo>
                        <a:pt x="1133" y="31033"/>
                      </a:lnTo>
                      <a:lnTo>
                        <a:pt x="1222" y="31077"/>
                      </a:lnTo>
                      <a:lnTo>
                        <a:pt x="1317" y="31114"/>
                      </a:lnTo>
                      <a:lnTo>
                        <a:pt x="1406" y="31144"/>
                      </a:lnTo>
                      <a:lnTo>
                        <a:pt x="1501" y="31173"/>
                      </a:lnTo>
                      <a:lnTo>
                        <a:pt x="1597" y="31195"/>
                      </a:lnTo>
                      <a:lnTo>
                        <a:pt x="1700" y="31210"/>
                      </a:lnTo>
                      <a:lnTo>
                        <a:pt x="1796" y="31225"/>
                      </a:lnTo>
                      <a:lnTo>
                        <a:pt x="1899" y="31232"/>
                      </a:lnTo>
                      <a:lnTo>
                        <a:pt x="12187" y="31232"/>
                      </a:lnTo>
                      <a:lnTo>
                        <a:pt x="12187" y="41991"/>
                      </a:lnTo>
                      <a:lnTo>
                        <a:pt x="1899" y="41991"/>
                      </a:lnTo>
                      <a:lnTo>
                        <a:pt x="1796" y="41998"/>
                      </a:lnTo>
                      <a:lnTo>
                        <a:pt x="1693" y="42013"/>
                      </a:lnTo>
                      <a:lnTo>
                        <a:pt x="1597" y="42028"/>
                      </a:lnTo>
                      <a:lnTo>
                        <a:pt x="1501" y="42050"/>
                      </a:lnTo>
                      <a:lnTo>
                        <a:pt x="1406" y="42079"/>
                      </a:lnTo>
                      <a:lnTo>
                        <a:pt x="1317" y="42109"/>
                      </a:lnTo>
                      <a:lnTo>
                        <a:pt x="1222" y="42146"/>
                      </a:lnTo>
                      <a:lnTo>
                        <a:pt x="1133" y="42190"/>
                      </a:lnTo>
                      <a:lnTo>
                        <a:pt x="1053" y="42234"/>
                      </a:lnTo>
                      <a:lnTo>
                        <a:pt x="964" y="42278"/>
                      </a:lnTo>
                      <a:lnTo>
                        <a:pt x="883" y="42330"/>
                      </a:lnTo>
                      <a:lnTo>
                        <a:pt x="802" y="42388"/>
                      </a:lnTo>
                      <a:lnTo>
                        <a:pt x="729" y="42447"/>
                      </a:lnTo>
                      <a:lnTo>
                        <a:pt x="655" y="42506"/>
                      </a:lnTo>
                      <a:lnTo>
                        <a:pt x="589" y="42580"/>
                      </a:lnTo>
                      <a:lnTo>
                        <a:pt x="523" y="42646"/>
                      </a:lnTo>
                      <a:lnTo>
                        <a:pt x="456" y="42720"/>
                      </a:lnTo>
                      <a:lnTo>
                        <a:pt x="398" y="42793"/>
                      </a:lnTo>
                      <a:lnTo>
                        <a:pt x="346" y="42874"/>
                      </a:lnTo>
                      <a:lnTo>
                        <a:pt x="287" y="42955"/>
                      </a:lnTo>
                      <a:lnTo>
                        <a:pt x="243" y="43036"/>
                      </a:lnTo>
                      <a:lnTo>
                        <a:pt x="199" y="43124"/>
                      </a:lnTo>
                      <a:lnTo>
                        <a:pt x="155" y="43213"/>
                      </a:lnTo>
                      <a:lnTo>
                        <a:pt x="125" y="43301"/>
                      </a:lnTo>
                      <a:lnTo>
                        <a:pt x="88" y="43397"/>
                      </a:lnTo>
                      <a:lnTo>
                        <a:pt x="66" y="43492"/>
                      </a:lnTo>
                      <a:lnTo>
                        <a:pt x="37" y="43588"/>
                      </a:lnTo>
                      <a:lnTo>
                        <a:pt x="22" y="43684"/>
                      </a:lnTo>
                      <a:lnTo>
                        <a:pt x="8" y="43787"/>
                      </a:lnTo>
                      <a:lnTo>
                        <a:pt x="0" y="43882"/>
                      </a:lnTo>
                      <a:lnTo>
                        <a:pt x="0" y="43985"/>
                      </a:lnTo>
                      <a:lnTo>
                        <a:pt x="0" y="47253"/>
                      </a:lnTo>
                      <a:lnTo>
                        <a:pt x="8" y="47356"/>
                      </a:lnTo>
                      <a:lnTo>
                        <a:pt x="15" y="47451"/>
                      </a:lnTo>
                      <a:lnTo>
                        <a:pt x="22" y="47554"/>
                      </a:lnTo>
                      <a:lnTo>
                        <a:pt x="44" y="47650"/>
                      </a:lnTo>
                      <a:lnTo>
                        <a:pt x="66" y="47746"/>
                      </a:lnTo>
                      <a:lnTo>
                        <a:pt x="96" y="47841"/>
                      </a:lnTo>
                      <a:lnTo>
                        <a:pt x="125" y="47937"/>
                      </a:lnTo>
                      <a:lnTo>
                        <a:pt x="162" y="48025"/>
                      </a:lnTo>
                      <a:lnTo>
                        <a:pt x="199" y="48114"/>
                      </a:lnTo>
                      <a:lnTo>
                        <a:pt x="243" y="48202"/>
                      </a:lnTo>
                      <a:lnTo>
                        <a:pt x="295" y="48283"/>
                      </a:lnTo>
                      <a:lnTo>
                        <a:pt x="346" y="48364"/>
                      </a:lnTo>
                      <a:lnTo>
                        <a:pt x="398" y="48445"/>
                      </a:lnTo>
                      <a:lnTo>
                        <a:pt x="464" y="48519"/>
                      </a:lnTo>
                      <a:lnTo>
                        <a:pt x="523" y="48592"/>
                      </a:lnTo>
                      <a:lnTo>
                        <a:pt x="589" y="48666"/>
                      </a:lnTo>
                      <a:lnTo>
                        <a:pt x="662" y="48732"/>
                      </a:lnTo>
                      <a:lnTo>
                        <a:pt x="729" y="48791"/>
                      </a:lnTo>
                      <a:lnTo>
                        <a:pt x="810" y="48850"/>
                      </a:lnTo>
                      <a:lnTo>
                        <a:pt x="883" y="48909"/>
                      </a:lnTo>
                      <a:lnTo>
                        <a:pt x="964" y="48960"/>
                      </a:lnTo>
                      <a:lnTo>
                        <a:pt x="1053" y="49004"/>
                      </a:lnTo>
                      <a:lnTo>
                        <a:pt x="1133" y="49048"/>
                      </a:lnTo>
                      <a:lnTo>
                        <a:pt x="1222" y="49093"/>
                      </a:lnTo>
                      <a:lnTo>
                        <a:pt x="1317" y="49129"/>
                      </a:lnTo>
                      <a:lnTo>
                        <a:pt x="1406" y="49159"/>
                      </a:lnTo>
                      <a:lnTo>
                        <a:pt x="1501" y="49188"/>
                      </a:lnTo>
                      <a:lnTo>
                        <a:pt x="1597" y="49210"/>
                      </a:lnTo>
                      <a:lnTo>
                        <a:pt x="1700" y="49225"/>
                      </a:lnTo>
                      <a:lnTo>
                        <a:pt x="1796" y="49240"/>
                      </a:lnTo>
                      <a:lnTo>
                        <a:pt x="1899" y="49247"/>
                      </a:lnTo>
                      <a:lnTo>
                        <a:pt x="12187" y="49247"/>
                      </a:lnTo>
                      <a:lnTo>
                        <a:pt x="12187" y="60006"/>
                      </a:lnTo>
                      <a:lnTo>
                        <a:pt x="1899" y="60006"/>
                      </a:lnTo>
                      <a:lnTo>
                        <a:pt x="1796" y="60013"/>
                      </a:lnTo>
                      <a:lnTo>
                        <a:pt x="1693" y="60028"/>
                      </a:lnTo>
                      <a:lnTo>
                        <a:pt x="1597" y="60043"/>
                      </a:lnTo>
                      <a:lnTo>
                        <a:pt x="1501" y="60065"/>
                      </a:lnTo>
                      <a:lnTo>
                        <a:pt x="1406" y="60094"/>
                      </a:lnTo>
                      <a:lnTo>
                        <a:pt x="1317" y="60124"/>
                      </a:lnTo>
                      <a:lnTo>
                        <a:pt x="1222" y="60161"/>
                      </a:lnTo>
                      <a:lnTo>
                        <a:pt x="1133" y="60205"/>
                      </a:lnTo>
                      <a:lnTo>
                        <a:pt x="1053" y="60249"/>
                      </a:lnTo>
                      <a:lnTo>
                        <a:pt x="964" y="60293"/>
                      </a:lnTo>
                      <a:lnTo>
                        <a:pt x="883" y="60345"/>
                      </a:lnTo>
                      <a:lnTo>
                        <a:pt x="802" y="60403"/>
                      </a:lnTo>
                      <a:lnTo>
                        <a:pt x="729" y="60462"/>
                      </a:lnTo>
                      <a:lnTo>
                        <a:pt x="655" y="60529"/>
                      </a:lnTo>
                      <a:lnTo>
                        <a:pt x="589" y="60595"/>
                      </a:lnTo>
                      <a:lnTo>
                        <a:pt x="523" y="60661"/>
                      </a:lnTo>
                      <a:lnTo>
                        <a:pt x="456" y="60735"/>
                      </a:lnTo>
                      <a:lnTo>
                        <a:pt x="398" y="60808"/>
                      </a:lnTo>
                      <a:lnTo>
                        <a:pt x="346" y="60889"/>
                      </a:lnTo>
                      <a:lnTo>
                        <a:pt x="287" y="60970"/>
                      </a:lnTo>
                      <a:lnTo>
                        <a:pt x="243" y="61051"/>
                      </a:lnTo>
                      <a:lnTo>
                        <a:pt x="199" y="61139"/>
                      </a:lnTo>
                      <a:lnTo>
                        <a:pt x="155" y="61228"/>
                      </a:lnTo>
                      <a:lnTo>
                        <a:pt x="125" y="61316"/>
                      </a:lnTo>
                      <a:lnTo>
                        <a:pt x="88" y="61412"/>
                      </a:lnTo>
                      <a:lnTo>
                        <a:pt x="66" y="61507"/>
                      </a:lnTo>
                      <a:lnTo>
                        <a:pt x="37" y="61603"/>
                      </a:lnTo>
                      <a:lnTo>
                        <a:pt x="22" y="61699"/>
                      </a:lnTo>
                      <a:lnTo>
                        <a:pt x="8" y="61802"/>
                      </a:lnTo>
                      <a:lnTo>
                        <a:pt x="0" y="61905"/>
                      </a:lnTo>
                      <a:lnTo>
                        <a:pt x="0" y="62000"/>
                      </a:lnTo>
                      <a:lnTo>
                        <a:pt x="0" y="65268"/>
                      </a:lnTo>
                      <a:lnTo>
                        <a:pt x="8" y="65371"/>
                      </a:lnTo>
                      <a:lnTo>
                        <a:pt x="15" y="65474"/>
                      </a:lnTo>
                      <a:lnTo>
                        <a:pt x="22" y="65570"/>
                      </a:lnTo>
                      <a:lnTo>
                        <a:pt x="44" y="65665"/>
                      </a:lnTo>
                      <a:lnTo>
                        <a:pt x="66" y="65768"/>
                      </a:lnTo>
                      <a:lnTo>
                        <a:pt x="96" y="65857"/>
                      </a:lnTo>
                      <a:lnTo>
                        <a:pt x="125" y="65952"/>
                      </a:lnTo>
                      <a:lnTo>
                        <a:pt x="162" y="66041"/>
                      </a:lnTo>
                      <a:lnTo>
                        <a:pt x="199" y="66129"/>
                      </a:lnTo>
                      <a:lnTo>
                        <a:pt x="243" y="66217"/>
                      </a:lnTo>
                      <a:lnTo>
                        <a:pt x="295" y="66298"/>
                      </a:lnTo>
                      <a:lnTo>
                        <a:pt x="346" y="66379"/>
                      </a:lnTo>
                      <a:lnTo>
                        <a:pt x="398" y="66460"/>
                      </a:lnTo>
                      <a:lnTo>
                        <a:pt x="464" y="66534"/>
                      </a:lnTo>
                      <a:lnTo>
                        <a:pt x="523" y="66607"/>
                      </a:lnTo>
                      <a:lnTo>
                        <a:pt x="589" y="66681"/>
                      </a:lnTo>
                      <a:lnTo>
                        <a:pt x="662" y="66747"/>
                      </a:lnTo>
                      <a:lnTo>
                        <a:pt x="729" y="66806"/>
                      </a:lnTo>
                      <a:lnTo>
                        <a:pt x="810" y="66865"/>
                      </a:lnTo>
                      <a:lnTo>
                        <a:pt x="883" y="66924"/>
                      </a:lnTo>
                      <a:lnTo>
                        <a:pt x="964" y="66975"/>
                      </a:lnTo>
                      <a:lnTo>
                        <a:pt x="1053" y="67027"/>
                      </a:lnTo>
                      <a:lnTo>
                        <a:pt x="1133" y="67071"/>
                      </a:lnTo>
                      <a:lnTo>
                        <a:pt x="1222" y="67108"/>
                      </a:lnTo>
                      <a:lnTo>
                        <a:pt x="1317" y="67144"/>
                      </a:lnTo>
                      <a:lnTo>
                        <a:pt x="1406" y="67174"/>
                      </a:lnTo>
                      <a:lnTo>
                        <a:pt x="1501" y="67203"/>
                      </a:lnTo>
                      <a:lnTo>
                        <a:pt x="1597" y="67225"/>
                      </a:lnTo>
                      <a:lnTo>
                        <a:pt x="1700" y="67240"/>
                      </a:lnTo>
                      <a:lnTo>
                        <a:pt x="1796" y="67255"/>
                      </a:lnTo>
                      <a:lnTo>
                        <a:pt x="1899" y="67262"/>
                      </a:lnTo>
                      <a:lnTo>
                        <a:pt x="2002" y="67269"/>
                      </a:lnTo>
                      <a:lnTo>
                        <a:pt x="12187" y="67262"/>
                      </a:lnTo>
                      <a:lnTo>
                        <a:pt x="12187" y="76792"/>
                      </a:lnTo>
                      <a:lnTo>
                        <a:pt x="12187" y="76903"/>
                      </a:lnTo>
                      <a:lnTo>
                        <a:pt x="12202" y="77013"/>
                      </a:lnTo>
                      <a:lnTo>
                        <a:pt x="12216" y="77131"/>
                      </a:lnTo>
                      <a:lnTo>
                        <a:pt x="12231" y="77234"/>
                      </a:lnTo>
                      <a:lnTo>
                        <a:pt x="12260" y="77344"/>
                      </a:lnTo>
                      <a:lnTo>
                        <a:pt x="12290" y="77447"/>
                      </a:lnTo>
                      <a:lnTo>
                        <a:pt x="12319" y="77550"/>
                      </a:lnTo>
                      <a:lnTo>
                        <a:pt x="12363" y="77653"/>
                      </a:lnTo>
                      <a:lnTo>
                        <a:pt x="12408" y="77756"/>
                      </a:lnTo>
                      <a:lnTo>
                        <a:pt x="12459" y="77852"/>
                      </a:lnTo>
                      <a:lnTo>
                        <a:pt x="12511" y="77940"/>
                      </a:lnTo>
                      <a:lnTo>
                        <a:pt x="12569" y="78036"/>
                      </a:lnTo>
                      <a:lnTo>
                        <a:pt x="12628" y="78117"/>
                      </a:lnTo>
                      <a:lnTo>
                        <a:pt x="12695" y="78205"/>
                      </a:lnTo>
                      <a:lnTo>
                        <a:pt x="12768" y="78286"/>
                      </a:lnTo>
                      <a:lnTo>
                        <a:pt x="12842" y="78360"/>
                      </a:lnTo>
                      <a:lnTo>
                        <a:pt x="12923" y="78441"/>
                      </a:lnTo>
                      <a:lnTo>
                        <a:pt x="13004" y="78507"/>
                      </a:lnTo>
                      <a:lnTo>
                        <a:pt x="13085" y="78573"/>
                      </a:lnTo>
                      <a:lnTo>
                        <a:pt x="13173" y="78639"/>
                      </a:lnTo>
                      <a:lnTo>
                        <a:pt x="13261" y="78691"/>
                      </a:lnTo>
                      <a:lnTo>
                        <a:pt x="13357" y="78750"/>
                      </a:lnTo>
                      <a:lnTo>
                        <a:pt x="13453" y="78794"/>
                      </a:lnTo>
                      <a:lnTo>
                        <a:pt x="13548" y="78845"/>
                      </a:lnTo>
                      <a:lnTo>
                        <a:pt x="13651" y="78882"/>
                      </a:lnTo>
                      <a:lnTo>
                        <a:pt x="13754" y="78919"/>
                      </a:lnTo>
                      <a:lnTo>
                        <a:pt x="13857" y="78948"/>
                      </a:lnTo>
                      <a:lnTo>
                        <a:pt x="13968" y="78970"/>
                      </a:lnTo>
                      <a:lnTo>
                        <a:pt x="14078" y="78993"/>
                      </a:lnTo>
                      <a:lnTo>
                        <a:pt x="14188" y="79007"/>
                      </a:lnTo>
                      <a:lnTo>
                        <a:pt x="14299" y="79015"/>
                      </a:lnTo>
                      <a:lnTo>
                        <a:pt x="23976" y="79015"/>
                      </a:lnTo>
                      <a:lnTo>
                        <a:pt x="23976" y="89236"/>
                      </a:lnTo>
                      <a:lnTo>
                        <a:pt x="23976" y="89339"/>
                      </a:lnTo>
                      <a:lnTo>
                        <a:pt x="23983" y="89442"/>
                      </a:lnTo>
                      <a:lnTo>
                        <a:pt x="23998" y="89545"/>
                      </a:lnTo>
                      <a:lnTo>
                        <a:pt x="24013" y="89641"/>
                      </a:lnTo>
                      <a:lnTo>
                        <a:pt x="24035" y="89737"/>
                      </a:lnTo>
                      <a:lnTo>
                        <a:pt x="24064" y="89832"/>
                      </a:lnTo>
                      <a:lnTo>
                        <a:pt x="24094" y="89928"/>
                      </a:lnTo>
                      <a:lnTo>
                        <a:pt x="24131" y="90016"/>
                      </a:lnTo>
                      <a:lnTo>
                        <a:pt x="24175" y="90105"/>
                      </a:lnTo>
                      <a:lnTo>
                        <a:pt x="24219" y="90193"/>
                      </a:lnTo>
                      <a:lnTo>
                        <a:pt x="24263" y="90274"/>
                      </a:lnTo>
                      <a:lnTo>
                        <a:pt x="24315" y="90355"/>
                      </a:lnTo>
                      <a:lnTo>
                        <a:pt x="24373" y="90436"/>
                      </a:lnTo>
                      <a:lnTo>
                        <a:pt x="24432" y="90509"/>
                      </a:lnTo>
                      <a:lnTo>
                        <a:pt x="24498" y="90583"/>
                      </a:lnTo>
                      <a:lnTo>
                        <a:pt x="24565" y="90649"/>
                      </a:lnTo>
                      <a:lnTo>
                        <a:pt x="24631" y="90716"/>
                      </a:lnTo>
                      <a:lnTo>
                        <a:pt x="24705" y="90782"/>
                      </a:lnTo>
                      <a:lnTo>
                        <a:pt x="24778" y="90841"/>
                      </a:lnTo>
                      <a:lnTo>
                        <a:pt x="24859" y="90900"/>
                      </a:lnTo>
                      <a:lnTo>
                        <a:pt x="24940" y="90951"/>
                      </a:lnTo>
                      <a:lnTo>
                        <a:pt x="25021" y="90995"/>
                      </a:lnTo>
                      <a:lnTo>
                        <a:pt x="25109" y="91039"/>
                      </a:lnTo>
                      <a:lnTo>
                        <a:pt x="25198" y="91083"/>
                      </a:lnTo>
                      <a:lnTo>
                        <a:pt x="25286" y="91120"/>
                      </a:lnTo>
                      <a:lnTo>
                        <a:pt x="25382" y="91150"/>
                      </a:lnTo>
                      <a:lnTo>
                        <a:pt x="25477" y="91179"/>
                      </a:lnTo>
                      <a:lnTo>
                        <a:pt x="25573" y="91201"/>
                      </a:lnTo>
                      <a:lnTo>
                        <a:pt x="25669" y="91216"/>
                      </a:lnTo>
                      <a:lnTo>
                        <a:pt x="25772" y="91231"/>
                      </a:lnTo>
                      <a:lnTo>
                        <a:pt x="25867" y="91238"/>
                      </a:lnTo>
                      <a:lnTo>
                        <a:pt x="29333" y="91238"/>
                      </a:lnTo>
                      <a:lnTo>
                        <a:pt x="29436" y="91231"/>
                      </a:lnTo>
                      <a:lnTo>
                        <a:pt x="29539" y="91216"/>
                      </a:lnTo>
                      <a:lnTo>
                        <a:pt x="29635" y="91201"/>
                      </a:lnTo>
                      <a:lnTo>
                        <a:pt x="29731" y="91179"/>
                      </a:lnTo>
                      <a:lnTo>
                        <a:pt x="29826" y="91150"/>
                      </a:lnTo>
                      <a:lnTo>
                        <a:pt x="29915" y="91120"/>
                      </a:lnTo>
                      <a:lnTo>
                        <a:pt x="30010" y="91083"/>
                      </a:lnTo>
                      <a:lnTo>
                        <a:pt x="30099" y="91039"/>
                      </a:lnTo>
                      <a:lnTo>
                        <a:pt x="30180" y="90995"/>
                      </a:lnTo>
                      <a:lnTo>
                        <a:pt x="30268" y="90951"/>
                      </a:lnTo>
                      <a:lnTo>
                        <a:pt x="30349" y="90900"/>
                      </a:lnTo>
                      <a:lnTo>
                        <a:pt x="30430" y="90841"/>
                      </a:lnTo>
                      <a:lnTo>
                        <a:pt x="30503" y="90782"/>
                      </a:lnTo>
                      <a:lnTo>
                        <a:pt x="30577" y="90716"/>
                      </a:lnTo>
                      <a:lnTo>
                        <a:pt x="30643" y="90649"/>
                      </a:lnTo>
                      <a:lnTo>
                        <a:pt x="30710" y="90583"/>
                      </a:lnTo>
                      <a:lnTo>
                        <a:pt x="30776" y="90509"/>
                      </a:lnTo>
                      <a:lnTo>
                        <a:pt x="30835" y="90436"/>
                      </a:lnTo>
                      <a:lnTo>
                        <a:pt x="30886" y="90355"/>
                      </a:lnTo>
                      <a:lnTo>
                        <a:pt x="30938" y="90274"/>
                      </a:lnTo>
                      <a:lnTo>
                        <a:pt x="30989" y="90193"/>
                      </a:lnTo>
                      <a:lnTo>
                        <a:pt x="31033" y="90105"/>
                      </a:lnTo>
                      <a:lnTo>
                        <a:pt x="31078" y="90016"/>
                      </a:lnTo>
                      <a:lnTo>
                        <a:pt x="31107" y="89928"/>
                      </a:lnTo>
                      <a:lnTo>
                        <a:pt x="31144" y="89832"/>
                      </a:lnTo>
                      <a:lnTo>
                        <a:pt x="31166" y="89737"/>
                      </a:lnTo>
                      <a:lnTo>
                        <a:pt x="31188" y="89641"/>
                      </a:lnTo>
                      <a:lnTo>
                        <a:pt x="31210" y="89545"/>
                      </a:lnTo>
                      <a:lnTo>
                        <a:pt x="31225" y="89442"/>
                      </a:lnTo>
                      <a:lnTo>
                        <a:pt x="31232" y="89339"/>
                      </a:lnTo>
                      <a:lnTo>
                        <a:pt x="31232" y="89236"/>
                      </a:lnTo>
                      <a:lnTo>
                        <a:pt x="31232" y="79015"/>
                      </a:lnTo>
                      <a:lnTo>
                        <a:pt x="41991" y="79015"/>
                      </a:lnTo>
                      <a:lnTo>
                        <a:pt x="41991" y="89236"/>
                      </a:lnTo>
                      <a:lnTo>
                        <a:pt x="41991" y="89339"/>
                      </a:lnTo>
                      <a:lnTo>
                        <a:pt x="41998" y="89442"/>
                      </a:lnTo>
                      <a:lnTo>
                        <a:pt x="42013" y="89545"/>
                      </a:lnTo>
                      <a:lnTo>
                        <a:pt x="42028" y="89641"/>
                      </a:lnTo>
                      <a:lnTo>
                        <a:pt x="42057" y="89737"/>
                      </a:lnTo>
                      <a:lnTo>
                        <a:pt x="42079" y="89832"/>
                      </a:lnTo>
                      <a:lnTo>
                        <a:pt x="42109" y="89928"/>
                      </a:lnTo>
                      <a:lnTo>
                        <a:pt x="42146" y="90016"/>
                      </a:lnTo>
                      <a:lnTo>
                        <a:pt x="42190" y="90105"/>
                      </a:lnTo>
                      <a:lnTo>
                        <a:pt x="42234" y="90193"/>
                      </a:lnTo>
                      <a:lnTo>
                        <a:pt x="42278" y="90274"/>
                      </a:lnTo>
                      <a:lnTo>
                        <a:pt x="42330" y="90355"/>
                      </a:lnTo>
                      <a:lnTo>
                        <a:pt x="42388" y="90436"/>
                      </a:lnTo>
                      <a:lnTo>
                        <a:pt x="42447" y="90509"/>
                      </a:lnTo>
                      <a:lnTo>
                        <a:pt x="42513" y="90583"/>
                      </a:lnTo>
                      <a:lnTo>
                        <a:pt x="42580" y="90649"/>
                      </a:lnTo>
                      <a:lnTo>
                        <a:pt x="42646" y="90716"/>
                      </a:lnTo>
                      <a:lnTo>
                        <a:pt x="42720" y="90782"/>
                      </a:lnTo>
                      <a:lnTo>
                        <a:pt x="42793" y="90841"/>
                      </a:lnTo>
                      <a:lnTo>
                        <a:pt x="42874" y="90900"/>
                      </a:lnTo>
                      <a:lnTo>
                        <a:pt x="42955" y="90951"/>
                      </a:lnTo>
                      <a:lnTo>
                        <a:pt x="43036" y="90995"/>
                      </a:lnTo>
                      <a:lnTo>
                        <a:pt x="43124" y="91039"/>
                      </a:lnTo>
                      <a:lnTo>
                        <a:pt x="43213" y="91083"/>
                      </a:lnTo>
                      <a:lnTo>
                        <a:pt x="43301" y="91120"/>
                      </a:lnTo>
                      <a:lnTo>
                        <a:pt x="43397" y="91150"/>
                      </a:lnTo>
                      <a:lnTo>
                        <a:pt x="43492" y="91179"/>
                      </a:lnTo>
                      <a:lnTo>
                        <a:pt x="43588" y="91201"/>
                      </a:lnTo>
                      <a:lnTo>
                        <a:pt x="43684" y="91216"/>
                      </a:lnTo>
                      <a:lnTo>
                        <a:pt x="43787" y="91231"/>
                      </a:lnTo>
                      <a:lnTo>
                        <a:pt x="43890" y="91238"/>
                      </a:lnTo>
                      <a:lnTo>
                        <a:pt x="47348" y="91238"/>
                      </a:lnTo>
                      <a:lnTo>
                        <a:pt x="47451" y="91231"/>
                      </a:lnTo>
                      <a:lnTo>
                        <a:pt x="47554" y="91216"/>
                      </a:lnTo>
                      <a:lnTo>
                        <a:pt x="47650" y="91201"/>
                      </a:lnTo>
                      <a:lnTo>
                        <a:pt x="47746" y="91179"/>
                      </a:lnTo>
                      <a:lnTo>
                        <a:pt x="47841" y="91150"/>
                      </a:lnTo>
                      <a:lnTo>
                        <a:pt x="47937" y="91120"/>
                      </a:lnTo>
                      <a:lnTo>
                        <a:pt x="48025" y="91083"/>
                      </a:lnTo>
                      <a:lnTo>
                        <a:pt x="48114" y="91039"/>
                      </a:lnTo>
                      <a:lnTo>
                        <a:pt x="48202" y="90995"/>
                      </a:lnTo>
                      <a:lnTo>
                        <a:pt x="48283" y="90951"/>
                      </a:lnTo>
                      <a:lnTo>
                        <a:pt x="48364" y="90900"/>
                      </a:lnTo>
                      <a:lnTo>
                        <a:pt x="48445" y="90841"/>
                      </a:lnTo>
                      <a:lnTo>
                        <a:pt x="48518" y="90782"/>
                      </a:lnTo>
                      <a:lnTo>
                        <a:pt x="48592" y="90716"/>
                      </a:lnTo>
                      <a:lnTo>
                        <a:pt x="48658" y="90649"/>
                      </a:lnTo>
                      <a:lnTo>
                        <a:pt x="48725" y="90583"/>
                      </a:lnTo>
                      <a:lnTo>
                        <a:pt x="48791" y="90509"/>
                      </a:lnTo>
                      <a:lnTo>
                        <a:pt x="48850" y="90436"/>
                      </a:lnTo>
                      <a:lnTo>
                        <a:pt x="48909" y="90355"/>
                      </a:lnTo>
                      <a:lnTo>
                        <a:pt x="48960" y="90274"/>
                      </a:lnTo>
                      <a:lnTo>
                        <a:pt x="49004" y="90193"/>
                      </a:lnTo>
                      <a:lnTo>
                        <a:pt x="49048" y="90105"/>
                      </a:lnTo>
                      <a:lnTo>
                        <a:pt x="49092" y="90016"/>
                      </a:lnTo>
                      <a:lnTo>
                        <a:pt x="49129" y="89928"/>
                      </a:lnTo>
                      <a:lnTo>
                        <a:pt x="49159" y="89832"/>
                      </a:lnTo>
                      <a:lnTo>
                        <a:pt x="49188" y="89737"/>
                      </a:lnTo>
                      <a:lnTo>
                        <a:pt x="49210" y="89641"/>
                      </a:lnTo>
                      <a:lnTo>
                        <a:pt x="49225" y="89545"/>
                      </a:lnTo>
                      <a:lnTo>
                        <a:pt x="49240" y="89442"/>
                      </a:lnTo>
                      <a:lnTo>
                        <a:pt x="49247" y="89339"/>
                      </a:lnTo>
                      <a:lnTo>
                        <a:pt x="49247" y="89236"/>
                      </a:lnTo>
                      <a:lnTo>
                        <a:pt x="49247" y="79015"/>
                      </a:lnTo>
                      <a:lnTo>
                        <a:pt x="60006" y="79015"/>
                      </a:lnTo>
                      <a:lnTo>
                        <a:pt x="60006" y="89236"/>
                      </a:lnTo>
                      <a:lnTo>
                        <a:pt x="60006" y="89339"/>
                      </a:lnTo>
                      <a:lnTo>
                        <a:pt x="60013" y="89442"/>
                      </a:lnTo>
                      <a:lnTo>
                        <a:pt x="60028" y="89545"/>
                      </a:lnTo>
                      <a:lnTo>
                        <a:pt x="60050" y="89641"/>
                      </a:lnTo>
                      <a:lnTo>
                        <a:pt x="60072" y="89737"/>
                      </a:lnTo>
                      <a:lnTo>
                        <a:pt x="60094" y="89832"/>
                      </a:lnTo>
                      <a:lnTo>
                        <a:pt x="60131" y="89928"/>
                      </a:lnTo>
                      <a:lnTo>
                        <a:pt x="60161" y="90016"/>
                      </a:lnTo>
                      <a:lnTo>
                        <a:pt x="60205" y="90105"/>
                      </a:lnTo>
                      <a:lnTo>
                        <a:pt x="60249" y="90193"/>
                      </a:lnTo>
                      <a:lnTo>
                        <a:pt x="60300" y="90274"/>
                      </a:lnTo>
                      <a:lnTo>
                        <a:pt x="60352" y="90355"/>
                      </a:lnTo>
                      <a:lnTo>
                        <a:pt x="60403" y="90436"/>
                      </a:lnTo>
                      <a:lnTo>
                        <a:pt x="60462" y="90509"/>
                      </a:lnTo>
                      <a:lnTo>
                        <a:pt x="60528" y="90583"/>
                      </a:lnTo>
                      <a:lnTo>
                        <a:pt x="60595" y="90649"/>
                      </a:lnTo>
                      <a:lnTo>
                        <a:pt x="60661" y="90716"/>
                      </a:lnTo>
                      <a:lnTo>
                        <a:pt x="60735" y="90782"/>
                      </a:lnTo>
                      <a:lnTo>
                        <a:pt x="60808" y="90841"/>
                      </a:lnTo>
                      <a:lnTo>
                        <a:pt x="60889" y="90900"/>
                      </a:lnTo>
                      <a:lnTo>
                        <a:pt x="60970" y="90951"/>
                      </a:lnTo>
                      <a:lnTo>
                        <a:pt x="61058" y="90995"/>
                      </a:lnTo>
                      <a:lnTo>
                        <a:pt x="61139" y="91039"/>
                      </a:lnTo>
                      <a:lnTo>
                        <a:pt x="61228" y="91083"/>
                      </a:lnTo>
                      <a:lnTo>
                        <a:pt x="61323" y="91120"/>
                      </a:lnTo>
                      <a:lnTo>
                        <a:pt x="61412" y="91150"/>
                      </a:lnTo>
                      <a:lnTo>
                        <a:pt x="61507" y="91179"/>
                      </a:lnTo>
                      <a:lnTo>
                        <a:pt x="61603" y="91201"/>
                      </a:lnTo>
                      <a:lnTo>
                        <a:pt x="61706" y="91216"/>
                      </a:lnTo>
                      <a:lnTo>
                        <a:pt x="61802" y="91231"/>
                      </a:lnTo>
                      <a:lnTo>
                        <a:pt x="61905" y="91238"/>
                      </a:lnTo>
                      <a:lnTo>
                        <a:pt x="65371" y="91238"/>
                      </a:lnTo>
                      <a:lnTo>
                        <a:pt x="65466" y="91231"/>
                      </a:lnTo>
                      <a:lnTo>
                        <a:pt x="65569" y="91216"/>
                      </a:lnTo>
                      <a:lnTo>
                        <a:pt x="65665" y="91201"/>
                      </a:lnTo>
                      <a:lnTo>
                        <a:pt x="65761" y="91179"/>
                      </a:lnTo>
                      <a:lnTo>
                        <a:pt x="65856" y="91150"/>
                      </a:lnTo>
                      <a:lnTo>
                        <a:pt x="65952" y="91120"/>
                      </a:lnTo>
                      <a:lnTo>
                        <a:pt x="66040" y="91083"/>
                      </a:lnTo>
                      <a:lnTo>
                        <a:pt x="66129" y="91039"/>
                      </a:lnTo>
                      <a:lnTo>
                        <a:pt x="66217" y="90995"/>
                      </a:lnTo>
                      <a:lnTo>
                        <a:pt x="66298" y="90951"/>
                      </a:lnTo>
                      <a:lnTo>
                        <a:pt x="66379" y="90900"/>
                      </a:lnTo>
                      <a:lnTo>
                        <a:pt x="66460" y="90841"/>
                      </a:lnTo>
                      <a:lnTo>
                        <a:pt x="66533" y="90782"/>
                      </a:lnTo>
                      <a:lnTo>
                        <a:pt x="66607" y="90716"/>
                      </a:lnTo>
                      <a:lnTo>
                        <a:pt x="66673" y="90649"/>
                      </a:lnTo>
                      <a:lnTo>
                        <a:pt x="66740" y="90583"/>
                      </a:lnTo>
                      <a:lnTo>
                        <a:pt x="66806" y="90509"/>
                      </a:lnTo>
                      <a:lnTo>
                        <a:pt x="66865" y="90436"/>
                      </a:lnTo>
                      <a:lnTo>
                        <a:pt x="66923" y="90355"/>
                      </a:lnTo>
                      <a:lnTo>
                        <a:pt x="66975" y="90274"/>
                      </a:lnTo>
                      <a:lnTo>
                        <a:pt x="67019" y="90193"/>
                      </a:lnTo>
                      <a:lnTo>
                        <a:pt x="67063" y="90105"/>
                      </a:lnTo>
                      <a:lnTo>
                        <a:pt x="67107" y="90016"/>
                      </a:lnTo>
                      <a:lnTo>
                        <a:pt x="67144" y="89928"/>
                      </a:lnTo>
                      <a:lnTo>
                        <a:pt x="67174" y="89832"/>
                      </a:lnTo>
                      <a:lnTo>
                        <a:pt x="67203" y="89737"/>
                      </a:lnTo>
                      <a:lnTo>
                        <a:pt x="67225" y="89641"/>
                      </a:lnTo>
                      <a:lnTo>
                        <a:pt x="67240" y="89545"/>
                      </a:lnTo>
                      <a:lnTo>
                        <a:pt x="67255" y="89442"/>
                      </a:lnTo>
                      <a:lnTo>
                        <a:pt x="67262" y="89339"/>
                      </a:lnTo>
                      <a:lnTo>
                        <a:pt x="67262" y="89236"/>
                      </a:lnTo>
                      <a:lnTo>
                        <a:pt x="67262" y="79015"/>
                      </a:lnTo>
                      <a:lnTo>
                        <a:pt x="76939" y="79015"/>
                      </a:lnTo>
                      <a:lnTo>
                        <a:pt x="77050" y="79007"/>
                      </a:lnTo>
                      <a:lnTo>
                        <a:pt x="77160" y="78993"/>
                      </a:lnTo>
                      <a:lnTo>
                        <a:pt x="77270" y="78970"/>
                      </a:lnTo>
                      <a:lnTo>
                        <a:pt x="77381" y="78948"/>
                      </a:lnTo>
                      <a:lnTo>
                        <a:pt x="77484" y="78919"/>
                      </a:lnTo>
                      <a:lnTo>
                        <a:pt x="77587" y="78882"/>
                      </a:lnTo>
                      <a:lnTo>
                        <a:pt x="77690" y="78845"/>
                      </a:lnTo>
                      <a:lnTo>
                        <a:pt x="77785" y="78794"/>
                      </a:lnTo>
                      <a:lnTo>
                        <a:pt x="77881" y="78750"/>
                      </a:lnTo>
                      <a:lnTo>
                        <a:pt x="77977" y="78691"/>
                      </a:lnTo>
                      <a:lnTo>
                        <a:pt x="78065" y="78639"/>
                      </a:lnTo>
                      <a:lnTo>
                        <a:pt x="78153" y="78573"/>
                      </a:lnTo>
                      <a:lnTo>
                        <a:pt x="78234" y="78507"/>
                      </a:lnTo>
                      <a:lnTo>
                        <a:pt x="78315" y="78441"/>
                      </a:lnTo>
                      <a:lnTo>
                        <a:pt x="78396" y="78360"/>
                      </a:lnTo>
                      <a:lnTo>
                        <a:pt x="78470" y="78286"/>
                      </a:lnTo>
                      <a:lnTo>
                        <a:pt x="78543" y="78205"/>
                      </a:lnTo>
                      <a:lnTo>
                        <a:pt x="78610" y="78117"/>
                      </a:lnTo>
                      <a:lnTo>
                        <a:pt x="78669" y="78036"/>
                      </a:lnTo>
                      <a:lnTo>
                        <a:pt x="78727" y="77940"/>
                      </a:lnTo>
                      <a:lnTo>
                        <a:pt x="78779" y="77852"/>
                      </a:lnTo>
                      <a:lnTo>
                        <a:pt x="78830" y="77756"/>
                      </a:lnTo>
                      <a:lnTo>
                        <a:pt x="78875" y="77653"/>
                      </a:lnTo>
                      <a:lnTo>
                        <a:pt x="78919" y="77550"/>
                      </a:lnTo>
                      <a:lnTo>
                        <a:pt x="78948" y="77447"/>
                      </a:lnTo>
                      <a:lnTo>
                        <a:pt x="78978" y="77344"/>
                      </a:lnTo>
                      <a:lnTo>
                        <a:pt x="79007" y="77234"/>
                      </a:lnTo>
                      <a:lnTo>
                        <a:pt x="79022" y="77131"/>
                      </a:lnTo>
                      <a:lnTo>
                        <a:pt x="79037" y="77013"/>
                      </a:lnTo>
                      <a:lnTo>
                        <a:pt x="79051" y="76903"/>
                      </a:lnTo>
                      <a:lnTo>
                        <a:pt x="79051" y="76792"/>
                      </a:lnTo>
                      <a:lnTo>
                        <a:pt x="79051" y="67262"/>
                      </a:lnTo>
                      <a:lnTo>
                        <a:pt x="89339" y="67262"/>
                      </a:lnTo>
                      <a:lnTo>
                        <a:pt x="89442" y="67255"/>
                      </a:lnTo>
                      <a:lnTo>
                        <a:pt x="89545" y="67240"/>
                      </a:lnTo>
                      <a:lnTo>
                        <a:pt x="89641" y="67225"/>
                      </a:lnTo>
                      <a:lnTo>
                        <a:pt x="89737" y="67203"/>
                      </a:lnTo>
                      <a:lnTo>
                        <a:pt x="89832" y="67174"/>
                      </a:lnTo>
                      <a:lnTo>
                        <a:pt x="89928" y="67144"/>
                      </a:lnTo>
                      <a:lnTo>
                        <a:pt x="90016" y="67108"/>
                      </a:lnTo>
                      <a:lnTo>
                        <a:pt x="90105" y="67063"/>
                      </a:lnTo>
                      <a:lnTo>
                        <a:pt x="90193" y="67019"/>
                      </a:lnTo>
                      <a:lnTo>
                        <a:pt x="90274" y="66975"/>
                      </a:lnTo>
                      <a:lnTo>
                        <a:pt x="90355" y="66924"/>
                      </a:lnTo>
                      <a:lnTo>
                        <a:pt x="90436" y="66865"/>
                      </a:lnTo>
                      <a:lnTo>
                        <a:pt x="90509" y="66806"/>
                      </a:lnTo>
                      <a:lnTo>
                        <a:pt x="90583" y="66740"/>
                      </a:lnTo>
                      <a:lnTo>
                        <a:pt x="90649" y="66673"/>
                      </a:lnTo>
                      <a:lnTo>
                        <a:pt x="90715" y="66607"/>
                      </a:lnTo>
                      <a:lnTo>
                        <a:pt x="90782" y="66534"/>
                      </a:lnTo>
                      <a:lnTo>
                        <a:pt x="90840" y="66460"/>
                      </a:lnTo>
                      <a:lnTo>
                        <a:pt x="90899" y="66379"/>
                      </a:lnTo>
                      <a:lnTo>
                        <a:pt x="90951" y="66298"/>
                      </a:lnTo>
                      <a:lnTo>
                        <a:pt x="90995" y="66217"/>
                      </a:lnTo>
                      <a:lnTo>
                        <a:pt x="91039" y="66129"/>
                      </a:lnTo>
                      <a:lnTo>
                        <a:pt x="91083" y="66041"/>
                      </a:lnTo>
                      <a:lnTo>
                        <a:pt x="91120" y="65952"/>
                      </a:lnTo>
                      <a:lnTo>
                        <a:pt x="91150" y="65857"/>
                      </a:lnTo>
                      <a:lnTo>
                        <a:pt x="91172" y="65761"/>
                      </a:lnTo>
                      <a:lnTo>
                        <a:pt x="91201" y="65665"/>
                      </a:lnTo>
                      <a:lnTo>
                        <a:pt x="91216" y="65570"/>
                      </a:lnTo>
                      <a:lnTo>
                        <a:pt x="91230" y="65467"/>
                      </a:lnTo>
                      <a:lnTo>
                        <a:pt x="91238" y="65371"/>
                      </a:lnTo>
                      <a:lnTo>
                        <a:pt x="91238" y="65268"/>
                      </a:lnTo>
                      <a:lnTo>
                        <a:pt x="91238" y="62008"/>
                      </a:lnTo>
                      <a:lnTo>
                        <a:pt x="91238" y="61905"/>
                      </a:lnTo>
                      <a:lnTo>
                        <a:pt x="91230" y="61802"/>
                      </a:lnTo>
                      <a:lnTo>
                        <a:pt x="91216" y="61699"/>
                      </a:lnTo>
                      <a:lnTo>
                        <a:pt x="91201" y="61603"/>
                      </a:lnTo>
                      <a:lnTo>
                        <a:pt x="91172" y="61507"/>
                      </a:lnTo>
                      <a:lnTo>
                        <a:pt x="91150" y="61412"/>
                      </a:lnTo>
                      <a:lnTo>
                        <a:pt x="91120" y="61323"/>
                      </a:lnTo>
                      <a:lnTo>
                        <a:pt x="91083" y="61228"/>
                      </a:lnTo>
                      <a:lnTo>
                        <a:pt x="91039" y="61139"/>
                      </a:lnTo>
                      <a:lnTo>
                        <a:pt x="90995" y="61058"/>
                      </a:lnTo>
                      <a:lnTo>
                        <a:pt x="90951" y="60970"/>
                      </a:lnTo>
                      <a:lnTo>
                        <a:pt x="90899" y="60889"/>
                      </a:lnTo>
                      <a:lnTo>
                        <a:pt x="90840" y="60808"/>
                      </a:lnTo>
                      <a:lnTo>
                        <a:pt x="90782" y="60735"/>
                      </a:lnTo>
                      <a:lnTo>
                        <a:pt x="90715" y="60661"/>
                      </a:lnTo>
                      <a:lnTo>
                        <a:pt x="90649" y="60595"/>
                      </a:lnTo>
                      <a:lnTo>
                        <a:pt x="90583" y="60529"/>
                      </a:lnTo>
                      <a:lnTo>
                        <a:pt x="90509" y="60462"/>
                      </a:lnTo>
                      <a:lnTo>
                        <a:pt x="90436" y="60403"/>
                      </a:lnTo>
                      <a:lnTo>
                        <a:pt x="90355" y="60352"/>
                      </a:lnTo>
                      <a:lnTo>
                        <a:pt x="90274" y="60300"/>
                      </a:lnTo>
                      <a:lnTo>
                        <a:pt x="90193" y="60249"/>
                      </a:lnTo>
                      <a:lnTo>
                        <a:pt x="90105" y="60205"/>
                      </a:lnTo>
                      <a:lnTo>
                        <a:pt x="90016" y="60161"/>
                      </a:lnTo>
                      <a:lnTo>
                        <a:pt x="89928" y="60131"/>
                      </a:lnTo>
                      <a:lnTo>
                        <a:pt x="89832" y="60094"/>
                      </a:lnTo>
                      <a:lnTo>
                        <a:pt x="89737" y="60072"/>
                      </a:lnTo>
                      <a:lnTo>
                        <a:pt x="89641" y="60050"/>
                      </a:lnTo>
                      <a:lnTo>
                        <a:pt x="89545" y="60028"/>
                      </a:lnTo>
                      <a:lnTo>
                        <a:pt x="89442" y="60013"/>
                      </a:lnTo>
                      <a:lnTo>
                        <a:pt x="89339" y="60006"/>
                      </a:lnTo>
                      <a:lnTo>
                        <a:pt x="79051" y="60006"/>
                      </a:lnTo>
                      <a:lnTo>
                        <a:pt x="79051" y="49247"/>
                      </a:lnTo>
                      <a:lnTo>
                        <a:pt x="89339" y="49247"/>
                      </a:lnTo>
                      <a:lnTo>
                        <a:pt x="89442" y="49240"/>
                      </a:lnTo>
                      <a:lnTo>
                        <a:pt x="89545" y="49225"/>
                      </a:lnTo>
                      <a:lnTo>
                        <a:pt x="89641" y="49210"/>
                      </a:lnTo>
                      <a:lnTo>
                        <a:pt x="89737" y="49188"/>
                      </a:lnTo>
                      <a:lnTo>
                        <a:pt x="89832" y="49159"/>
                      </a:lnTo>
                      <a:lnTo>
                        <a:pt x="89928" y="49129"/>
                      </a:lnTo>
                      <a:lnTo>
                        <a:pt x="90016" y="49093"/>
                      </a:lnTo>
                      <a:lnTo>
                        <a:pt x="90105" y="49048"/>
                      </a:lnTo>
                      <a:lnTo>
                        <a:pt x="90193" y="49004"/>
                      </a:lnTo>
                      <a:lnTo>
                        <a:pt x="90274" y="48960"/>
                      </a:lnTo>
                      <a:lnTo>
                        <a:pt x="90355" y="48909"/>
                      </a:lnTo>
                      <a:lnTo>
                        <a:pt x="90436" y="48850"/>
                      </a:lnTo>
                      <a:lnTo>
                        <a:pt x="90509" y="48791"/>
                      </a:lnTo>
                      <a:lnTo>
                        <a:pt x="90583" y="48725"/>
                      </a:lnTo>
                      <a:lnTo>
                        <a:pt x="90649" y="48658"/>
                      </a:lnTo>
                      <a:lnTo>
                        <a:pt x="90715" y="48592"/>
                      </a:lnTo>
                      <a:lnTo>
                        <a:pt x="90782" y="48519"/>
                      </a:lnTo>
                      <a:lnTo>
                        <a:pt x="90840" y="48445"/>
                      </a:lnTo>
                      <a:lnTo>
                        <a:pt x="90899" y="48364"/>
                      </a:lnTo>
                      <a:lnTo>
                        <a:pt x="90951" y="48283"/>
                      </a:lnTo>
                      <a:lnTo>
                        <a:pt x="90995" y="48202"/>
                      </a:lnTo>
                      <a:lnTo>
                        <a:pt x="91039" y="48114"/>
                      </a:lnTo>
                      <a:lnTo>
                        <a:pt x="91083" y="48025"/>
                      </a:lnTo>
                      <a:lnTo>
                        <a:pt x="91120" y="47937"/>
                      </a:lnTo>
                      <a:lnTo>
                        <a:pt x="91150" y="47841"/>
                      </a:lnTo>
                      <a:lnTo>
                        <a:pt x="91172" y="47746"/>
                      </a:lnTo>
                      <a:lnTo>
                        <a:pt x="91201" y="47650"/>
                      </a:lnTo>
                      <a:lnTo>
                        <a:pt x="91216" y="47554"/>
                      </a:lnTo>
                      <a:lnTo>
                        <a:pt x="91230" y="47451"/>
                      </a:lnTo>
                      <a:lnTo>
                        <a:pt x="91238" y="47348"/>
                      </a:lnTo>
                      <a:lnTo>
                        <a:pt x="91238" y="47245"/>
                      </a:lnTo>
                      <a:lnTo>
                        <a:pt x="91238" y="43993"/>
                      </a:lnTo>
                      <a:lnTo>
                        <a:pt x="91238" y="43890"/>
                      </a:lnTo>
                      <a:lnTo>
                        <a:pt x="91230" y="43787"/>
                      </a:lnTo>
                      <a:lnTo>
                        <a:pt x="91216" y="43684"/>
                      </a:lnTo>
                      <a:lnTo>
                        <a:pt x="91201" y="43588"/>
                      </a:lnTo>
                      <a:lnTo>
                        <a:pt x="91172" y="43492"/>
                      </a:lnTo>
                      <a:lnTo>
                        <a:pt x="91150" y="43397"/>
                      </a:lnTo>
                      <a:lnTo>
                        <a:pt x="91120" y="43301"/>
                      </a:lnTo>
                      <a:lnTo>
                        <a:pt x="91083" y="43213"/>
                      </a:lnTo>
                      <a:lnTo>
                        <a:pt x="91039" y="43124"/>
                      </a:lnTo>
                      <a:lnTo>
                        <a:pt x="90995" y="43036"/>
                      </a:lnTo>
                      <a:lnTo>
                        <a:pt x="90951" y="42955"/>
                      </a:lnTo>
                      <a:lnTo>
                        <a:pt x="90899" y="42874"/>
                      </a:lnTo>
                      <a:lnTo>
                        <a:pt x="90840" y="42793"/>
                      </a:lnTo>
                      <a:lnTo>
                        <a:pt x="90782" y="42720"/>
                      </a:lnTo>
                      <a:lnTo>
                        <a:pt x="90715" y="42646"/>
                      </a:lnTo>
                      <a:lnTo>
                        <a:pt x="90649" y="42580"/>
                      </a:lnTo>
                      <a:lnTo>
                        <a:pt x="90583" y="42514"/>
                      </a:lnTo>
                      <a:lnTo>
                        <a:pt x="90509" y="42447"/>
                      </a:lnTo>
                      <a:lnTo>
                        <a:pt x="90436" y="42388"/>
                      </a:lnTo>
                      <a:lnTo>
                        <a:pt x="90355" y="42330"/>
                      </a:lnTo>
                      <a:lnTo>
                        <a:pt x="90274" y="42278"/>
                      </a:lnTo>
                      <a:lnTo>
                        <a:pt x="90193" y="42234"/>
                      </a:lnTo>
                      <a:lnTo>
                        <a:pt x="90105" y="42190"/>
                      </a:lnTo>
                      <a:lnTo>
                        <a:pt x="90016" y="42146"/>
                      </a:lnTo>
                      <a:lnTo>
                        <a:pt x="89928" y="42109"/>
                      </a:lnTo>
                      <a:lnTo>
                        <a:pt x="89832" y="42079"/>
                      </a:lnTo>
                      <a:lnTo>
                        <a:pt x="89737" y="42050"/>
                      </a:lnTo>
                      <a:lnTo>
                        <a:pt x="89641" y="42028"/>
                      </a:lnTo>
                      <a:lnTo>
                        <a:pt x="89545" y="42013"/>
                      </a:lnTo>
                      <a:lnTo>
                        <a:pt x="89442" y="41998"/>
                      </a:lnTo>
                      <a:lnTo>
                        <a:pt x="89339" y="41991"/>
                      </a:lnTo>
                      <a:lnTo>
                        <a:pt x="79051" y="41991"/>
                      </a:lnTo>
                      <a:lnTo>
                        <a:pt x="79051" y="31232"/>
                      </a:lnTo>
                      <a:lnTo>
                        <a:pt x="89339" y="31232"/>
                      </a:lnTo>
                      <a:lnTo>
                        <a:pt x="89442" y="31225"/>
                      </a:lnTo>
                      <a:lnTo>
                        <a:pt x="89545" y="31210"/>
                      </a:lnTo>
                      <a:lnTo>
                        <a:pt x="89641" y="31188"/>
                      </a:lnTo>
                      <a:lnTo>
                        <a:pt x="89737" y="31166"/>
                      </a:lnTo>
                      <a:lnTo>
                        <a:pt x="89832" y="31144"/>
                      </a:lnTo>
                      <a:lnTo>
                        <a:pt x="89928" y="31107"/>
                      </a:lnTo>
                      <a:lnTo>
                        <a:pt x="90016" y="31077"/>
                      </a:lnTo>
                      <a:lnTo>
                        <a:pt x="90105" y="31033"/>
                      </a:lnTo>
                      <a:lnTo>
                        <a:pt x="90193" y="30989"/>
                      </a:lnTo>
                      <a:lnTo>
                        <a:pt x="90274" y="30938"/>
                      </a:lnTo>
                      <a:lnTo>
                        <a:pt x="90355" y="30886"/>
                      </a:lnTo>
                      <a:lnTo>
                        <a:pt x="90436" y="30835"/>
                      </a:lnTo>
                      <a:lnTo>
                        <a:pt x="90509" y="30776"/>
                      </a:lnTo>
                      <a:lnTo>
                        <a:pt x="90583" y="30710"/>
                      </a:lnTo>
                      <a:lnTo>
                        <a:pt x="90649" y="30643"/>
                      </a:lnTo>
                      <a:lnTo>
                        <a:pt x="90715" y="30577"/>
                      </a:lnTo>
                      <a:lnTo>
                        <a:pt x="90782" y="30503"/>
                      </a:lnTo>
                      <a:lnTo>
                        <a:pt x="90840" y="30430"/>
                      </a:lnTo>
                      <a:lnTo>
                        <a:pt x="90899" y="30349"/>
                      </a:lnTo>
                      <a:lnTo>
                        <a:pt x="90951" y="30268"/>
                      </a:lnTo>
                      <a:lnTo>
                        <a:pt x="90995" y="30187"/>
                      </a:lnTo>
                      <a:lnTo>
                        <a:pt x="91039" y="30099"/>
                      </a:lnTo>
                      <a:lnTo>
                        <a:pt x="91083" y="30010"/>
                      </a:lnTo>
                      <a:lnTo>
                        <a:pt x="91120" y="29915"/>
                      </a:lnTo>
                      <a:lnTo>
                        <a:pt x="91150" y="29826"/>
                      </a:lnTo>
                      <a:lnTo>
                        <a:pt x="91172" y="29731"/>
                      </a:lnTo>
                      <a:lnTo>
                        <a:pt x="91201" y="29635"/>
                      </a:lnTo>
                      <a:lnTo>
                        <a:pt x="91216" y="29539"/>
                      </a:lnTo>
                      <a:lnTo>
                        <a:pt x="91230" y="29436"/>
                      </a:lnTo>
                      <a:lnTo>
                        <a:pt x="91238" y="29333"/>
                      </a:lnTo>
                      <a:lnTo>
                        <a:pt x="91238" y="29230"/>
                      </a:lnTo>
                      <a:lnTo>
                        <a:pt x="91238" y="25970"/>
                      </a:lnTo>
                      <a:lnTo>
                        <a:pt x="91238" y="25867"/>
                      </a:lnTo>
                      <a:lnTo>
                        <a:pt x="91230" y="25772"/>
                      </a:lnTo>
                      <a:lnTo>
                        <a:pt x="91216" y="25669"/>
                      </a:lnTo>
                      <a:lnTo>
                        <a:pt x="91201" y="25573"/>
                      </a:lnTo>
                      <a:lnTo>
                        <a:pt x="91172" y="25477"/>
                      </a:lnTo>
                      <a:lnTo>
                        <a:pt x="91150" y="25382"/>
                      </a:lnTo>
                      <a:lnTo>
                        <a:pt x="91120" y="25286"/>
                      </a:lnTo>
                      <a:lnTo>
                        <a:pt x="91083" y="25198"/>
                      </a:lnTo>
                      <a:lnTo>
                        <a:pt x="91039" y="25109"/>
                      </a:lnTo>
                      <a:lnTo>
                        <a:pt x="90995" y="25021"/>
                      </a:lnTo>
                      <a:lnTo>
                        <a:pt x="90951" y="24940"/>
                      </a:lnTo>
                      <a:lnTo>
                        <a:pt x="90899" y="24859"/>
                      </a:lnTo>
                      <a:lnTo>
                        <a:pt x="90840" y="24778"/>
                      </a:lnTo>
                      <a:lnTo>
                        <a:pt x="90782" y="24705"/>
                      </a:lnTo>
                      <a:lnTo>
                        <a:pt x="90715" y="24631"/>
                      </a:lnTo>
                      <a:lnTo>
                        <a:pt x="90649" y="24565"/>
                      </a:lnTo>
                      <a:lnTo>
                        <a:pt x="90583" y="24498"/>
                      </a:lnTo>
                      <a:lnTo>
                        <a:pt x="90509" y="24432"/>
                      </a:lnTo>
                      <a:lnTo>
                        <a:pt x="90436" y="24373"/>
                      </a:lnTo>
                      <a:lnTo>
                        <a:pt x="90355" y="24314"/>
                      </a:lnTo>
                      <a:lnTo>
                        <a:pt x="90274" y="24263"/>
                      </a:lnTo>
                      <a:lnTo>
                        <a:pt x="90193" y="24219"/>
                      </a:lnTo>
                      <a:lnTo>
                        <a:pt x="90105" y="24175"/>
                      </a:lnTo>
                      <a:lnTo>
                        <a:pt x="90016" y="24131"/>
                      </a:lnTo>
                      <a:lnTo>
                        <a:pt x="89928" y="24094"/>
                      </a:lnTo>
                      <a:lnTo>
                        <a:pt x="89832" y="24064"/>
                      </a:lnTo>
                      <a:lnTo>
                        <a:pt x="89737" y="24035"/>
                      </a:lnTo>
                      <a:lnTo>
                        <a:pt x="89641" y="24013"/>
                      </a:lnTo>
                      <a:lnTo>
                        <a:pt x="89545" y="23998"/>
                      </a:lnTo>
                      <a:lnTo>
                        <a:pt x="89442" y="23983"/>
                      </a:lnTo>
                      <a:lnTo>
                        <a:pt x="89339" y="23976"/>
                      </a:lnTo>
                      <a:lnTo>
                        <a:pt x="79051" y="23976"/>
                      </a:lnTo>
                      <a:lnTo>
                        <a:pt x="79051" y="14453"/>
                      </a:lnTo>
                      <a:lnTo>
                        <a:pt x="79051" y="14336"/>
                      </a:lnTo>
                      <a:lnTo>
                        <a:pt x="79044" y="14225"/>
                      </a:lnTo>
                      <a:lnTo>
                        <a:pt x="79029" y="14115"/>
                      </a:lnTo>
                      <a:lnTo>
                        <a:pt x="79007" y="14004"/>
                      </a:lnTo>
                      <a:lnTo>
                        <a:pt x="78985" y="13894"/>
                      </a:lnTo>
                      <a:lnTo>
                        <a:pt x="78956" y="13791"/>
                      </a:lnTo>
                      <a:lnTo>
                        <a:pt x="78919" y="13688"/>
                      </a:lnTo>
                      <a:lnTo>
                        <a:pt x="78875" y="13585"/>
                      </a:lnTo>
                      <a:lnTo>
                        <a:pt x="78830" y="13489"/>
                      </a:lnTo>
                      <a:lnTo>
                        <a:pt x="78786" y="13394"/>
                      </a:lnTo>
                      <a:lnTo>
                        <a:pt x="78727" y="13298"/>
                      </a:lnTo>
                      <a:lnTo>
                        <a:pt x="78669" y="13210"/>
                      </a:lnTo>
                      <a:lnTo>
                        <a:pt x="78610" y="13121"/>
                      </a:lnTo>
                      <a:lnTo>
                        <a:pt x="78543" y="13033"/>
                      </a:lnTo>
                      <a:lnTo>
                        <a:pt x="78470" y="12952"/>
                      </a:lnTo>
                      <a:lnTo>
                        <a:pt x="78396" y="12878"/>
                      </a:lnTo>
                      <a:lnTo>
                        <a:pt x="78323" y="12805"/>
                      </a:lnTo>
                      <a:lnTo>
                        <a:pt x="78242" y="12731"/>
                      </a:lnTo>
                      <a:lnTo>
                        <a:pt x="78153" y="12665"/>
                      </a:lnTo>
                      <a:lnTo>
                        <a:pt x="78065" y="12606"/>
                      </a:lnTo>
                      <a:lnTo>
                        <a:pt x="77977" y="12547"/>
                      </a:lnTo>
                      <a:lnTo>
                        <a:pt x="77881" y="12488"/>
                      </a:lnTo>
                      <a:lnTo>
                        <a:pt x="77785" y="12444"/>
                      </a:lnTo>
                      <a:lnTo>
                        <a:pt x="77690" y="12400"/>
                      </a:lnTo>
                      <a:lnTo>
                        <a:pt x="77587" y="12356"/>
                      </a:lnTo>
                      <a:lnTo>
                        <a:pt x="77484" y="12319"/>
                      </a:lnTo>
                      <a:lnTo>
                        <a:pt x="77381" y="12290"/>
                      </a:lnTo>
                      <a:lnTo>
                        <a:pt x="77270" y="12268"/>
                      </a:lnTo>
                      <a:lnTo>
                        <a:pt x="77160" y="12246"/>
                      </a:lnTo>
                      <a:lnTo>
                        <a:pt x="77050" y="12231"/>
                      </a:lnTo>
                      <a:lnTo>
                        <a:pt x="76939" y="12224"/>
                      </a:lnTo>
                      <a:lnTo>
                        <a:pt x="67262" y="12224"/>
                      </a:lnTo>
                      <a:lnTo>
                        <a:pt x="67269" y="2002"/>
                      </a:lnTo>
                      <a:lnTo>
                        <a:pt x="67262" y="1899"/>
                      </a:lnTo>
                      <a:lnTo>
                        <a:pt x="67255" y="1796"/>
                      </a:lnTo>
                      <a:lnTo>
                        <a:pt x="67240" y="1693"/>
                      </a:lnTo>
                      <a:lnTo>
                        <a:pt x="67225" y="1597"/>
                      </a:lnTo>
                      <a:lnTo>
                        <a:pt x="67203" y="1501"/>
                      </a:lnTo>
                      <a:lnTo>
                        <a:pt x="67174" y="1406"/>
                      </a:lnTo>
                      <a:lnTo>
                        <a:pt x="67144" y="1317"/>
                      </a:lnTo>
                      <a:lnTo>
                        <a:pt x="67107" y="1222"/>
                      </a:lnTo>
                      <a:lnTo>
                        <a:pt x="67071" y="1133"/>
                      </a:lnTo>
                      <a:lnTo>
                        <a:pt x="67027" y="1052"/>
                      </a:lnTo>
                      <a:lnTo>
                        <a:pt x="66975" y="964"/>
                      </a:lnTo>
                      <a:lnTo>
                        <a:pt x="66923" y="883"/>
                      </a:lnTo>
                      <a:lnTo>
                        <a:pt x="66865" y="810"/>
                      </a:lnTo>
                      <a:lnTo>
                        <a:pt x="66806" y="729"/>
                      </a:lnTo>
                      <a:lnTo>
                        <a:pt x="66747" y="655"/>
                      </a:lnTo>
                      <a:lnTo>
                        <a:pt x="66681" y="589"/>
                      </a:lnTo>
                      <a:lnTo>
                        <a:pt x="66607" y="523"/>
                      </a:lnTo>
                      <a:lnTo>
                        <a:pt x="66533" y="456"/>
                      </a:lnTo>
                      <a:lnTo>
                        <a:pt x="66460" y="397"/>
                      </a:lnTo>
                      <a:lnTo>
                        <a:pt x="66379" y="346"/>
                      </a:lnTo>
                      <a:lnTo>
                        <a:pt x="66298" y="294"/>
                      </a:lnTo>
                      <a:lnTo>
                        <a:pt x="66217" y="243"/>
                      </a:lnTo>
                      <a:lnTo>
                        <a:pt x="66129" y="199"/>
                      </a:lnTo>
                      <a:lnTo>
                        <a:pt x="66040" y="155"/>
                      </a:lnTo>
                      <a:lnTo>
                        <a:pt x="65952" y="125"/>
                      </a:lnTo>
                      <a:lnTo>
                        <a:pt x="65856" y="88"/>
                      </a:lnTo>
                      <a:lnTo>
                        <a:pt x="65768" y="66"/>
                      </a:lnTo>
                      <a:lnTo>
                        <a:pt x="65665" y="44"/>
                      </a:lnTo>
                      <a:lnTo>
                        <a:pt x="65569" y="22"/>
                      </a:lnTo>
                      <a:lnTo>
                        <a:pt x="65474" y="7"/>
                      </a:lnTo>
                      <a:lnTo>
                        <a:pt x="65371" y="0"/>
                      </a:lnTo>
                      <a:lnTo>
                        <a:pt x="62000" y="0"/>
                      </a:lnTo>
                      <a:lnTo>
                        <a:pt x="61905" y="7"/>
                      </a:lnTo>
                      <a:lnTo>
                        <a:pt x="61802" y="15"/>
                      </a:lnTo>
                      <a:lnTo>
                        <a:pt x="61699" y="22"/>
                      </a:lnTo>
                      <a:lnTo>
                        <a:pt x="61603" y="44"/>
                      </a:lnTo>
                      <a:lnTo>
                        <a:pt x="61507" y="66"/>
                      </a:lnTo>
                      <a:lnTo>
                        <a:pt x="61412" y="96"/>
                      </a:lnTo>
                      <a:lnTo>
                        <a:pt x="61316" y="125"/>
                      </a:lnTo>
                      <a:lnTo>
                        <a:pt x="61228" y="162"/>
                      </a:lnTo>
                      <a:lnTo>
                        <a:pt x="61139" y="199"/>
                      </a:lnTo>
                      <a:lnTo>
                        <a:pt x="61051" y="243"/>
                      </a:lnTo>
                      <a:lnTo>
                        <a:pt x="60970" y="294"/>
                      </a:lnTo>
                      <a:lnTo>
                        <a:pt x="60889" y="346"/>
                      </a:lnTo>
                      <a:lnTo>
                        <a:pt x="60808" y="397"/>
                      </a:lnTo>
                      <a:lnTo>
                        <a:pt x="60735" y="464"/>
                      </a:lnTo>
                      <a:lnTo>
                        <a:pt x="60661" y="523"/>
                      </a:lnTo>
                      <a:lnTo>
                        <a:pt x="60595" y="589"/>
                      </a:lnTo>
                      <a:lnTo>
                        <a:pt x="60528" y="662"/>
                      </a:lnTo>
                      <a:lnTo>
                        <a:pt x="60462" y="729"/>
                      </a:lnTo>
                      <a:lnTo>
                        <a:pt x="60403" y="810"/>
                      </a:lnTo>
                      <a:lnTo>
                        <a:pt x="60344" y="883"/>
                      </a:lnTo>
                      <a:lnTo>
                        <a:pt x="60293" y="964"/>
                      </a:lnTo>
                      <a:lnTo>
                        <a:pt x="60249" y="1052"/>
                      </a:lnTo>
                      <a:lnTo>
                        <a:pt x="60205" y="1133"/>
                      </a:lnTo>
                      <a:lnTo>
                        <a:pt x="60161" y="1222"/>
                      </a:lnTo>
                      <a:lnTo>
                        <a:pt x="60124" y="1317"/>
                      </a:lnTo>
                      <a:lnTo>
                        <a:pt x="60094" y="1406"/>
                      </a:lnTo>
                      <a:lnTo>
                        <a:pt x="60065" y="1501"/>
                      </a:lnTo>
                      <a:lnTo>
                        <a:pt x="60043" y="1597"/>
                      </a:lnTo>
                      <a:lnTo>
                        <a:pt x="60028" y="1700"/>
                      </a:lnTo>
                      <a:lnTo>
                        <a:pt x="60013" y="1796"/>
                      </a:lnTo>
                      <a:lnTo>
                        <a:pt x="60006" y="1899"/>
                      </a:lnTo>
                      <a:lnTo>
                        <a:pt x="60006" y="2002"/>
                      </a:lnTo>
                      <a:lnTo>
                        <a:pt x="60006" y="12224"/>
                      </a:lnTo>
                      <a:lnTo>
                        <a:pt x="49247" y="12224"/>
                      </a:lnTo>
                      <a:lnTo>
                        <a:pt x="49247" y="2002"/>
                      </a:lnTo>
                      <a:lnTo>
                        <a:pt x="49247" y="1899"/>
                      </a:lnTo>
                      <a:lnTo>
                        <a:pt x="49240" y="1796"/>
                      </a:lnTo>
                      <a:lnTo>
                        <a:pt x="49225" y="1693"/>
                      </a:lnTo>
                      <a:lnTo>
                        <a:pt x="49210" y="1597"/>
                      </a:lnTo>
                      <a:lnTo>
                        <a:pt x="49188" y="1501"/>
                      </a:lnTo>
                      <a:lnTo>
                        <a:pt x="49159" y="1406"/>
                      </a:lnTo>
                      <a:lnTo>
                        <a:pt x="49129" y="1317"/>
                      </a:lnTo>
                      <a:lnTo>
                        <a:pt x="49092" y="1222"/>
                      </a:lnTo>
                      <a:lnTo>
                        <a:pt x="49048" y="1133"/>
                      </a:lnTo>
                      <a:lnTo>
                        <a:pt x="49004" y="1052"/>
                      </a:lnTo>
                      <a:lnTo>
                        <a:pt x="48960" y="964"/>
                      </a:lnTo>
                      <a:lnTo>
                        <a:pt x="48909" y="883"/>
                      </a:lnTo>
                      <a:lnTo>
                        <a:pt x="48850" y="810"/>
                      </a:lnTo>
                      <a:lnTo>
                        <a:pt x="48791" y="729"/>
                      </a:lnTo>
                      <a:lnTo>
                        <a:pt x="48732" y="655"/>
                      </a:lnTo>
                      <a:lnTo>
                        <a:pt x="48666" y="589"/>
                      </a:lnTo>
                      <a:lnTo>
                        <a:pt x="48592" y="523"/>
                      </a:lnTo>
                      <a:lnTo>
                        <a:pt x="48518" y="456"/>
                      </a:lnTo>
                      <a:lnTo>
                        <a:pt x="48445" y="397"/>
                      </a:lnTo>
                      <a:lnTo>
                        <a:pt x="48364" y="346"/>
                      </a:lnTo>
                      <a:lnTo>
                        <a:pt x="48283" y="294"/>
                      </a:lnTo>
                      <a:lnTo>
                        <a:pt x="48202" y="243"/>
                      </a:lnTo>
                      <a:lnTo>
                        <a:pt x="48114" y="199"/>
                      </a:lnTo>
                      <a:lnTo>
                        <a:pt x="48025" y="155"/>
                      </a:lnTo>
                      <a:lnTo>
                        <a:pt x="47937" y="125"/>
                      </a:lnTo>
                      <a:lnTo>
                        <a:pt x="47841" y="88"/>
                      </a:lnTo>
                      <a:lnTo>
                        <a:pt x="47746" y="66"/>
                      </a:lnTo>
                      <a:lnTo>
                        <a:pt x="47650" y="44"/>
                      </a:lnTo>
                      <a:lnTo>
                        <a:pt x="47554" y="22"/>
                      </a:lnTo>
                      <a:lnTo>
                        <a:pt x="47451" y="7"/>
                      </a:lnTo>
                      <a:lnTo>
                        <a:pt x="47356" y="0"/>
                      </a:lnTo>
                      <a:lnTo>
                        <a:pt x="43985" y="0"/>
                      </a:lnTo>
                      <a:lnTo>
                        <a:pt x="43882" y="7"/>
                      </a:lnTo>
                      <a:lnTo>
                        <a:pt x="43787" y="15"/>
                      </a:lnTo>
                      <a:lnTo>
                        <a:pt x="43684" y="22"/>
                      </a:lnTo>
                      <a:lnTo>
                        <a:pt x="43588" y="44"/>
                      </a:lnTo>
                      <a:lnTo>
                        <a:pt x="43492" y="66"/>
                      </a:lnTo>
                      <a:lnTo>
                        <a:pt x="43397" y="96"/>
                      </a:lnTo>
                      <a:lnTo>
                        <a:pt x="43301" y="125"/>
                      </a:lnTo>
                      <a:lnTo>
                        <a:pt x="43213" y="162"/>
                      </a:lnTo>
                      <a:lnTo>
                        <a:pt x="43124" y="199"/>
                      </a:lnTo>
                      <a:lnTo>
                        <a:pt x="43036" y="243"/>
                      </a:lnTo>
                      <a:lnTo>
                        <a:pt x="42955" y="294"/>
                      </a:lnTo>
                      <a:lnTo>
                        <a:pt x="42874" y="346"/>
                      </a:lnTo>
                      <a:lnTo>
                        <a:pt x="42793" y="397"/>
                      </a:lnTo>
                      <a:lnTo>
                        <a:pt x="42720" y="464"/>
                      </a:lnTo>
                      <a:lnTo>
                        <a:pt x="42646" y="523"/>
                      </a:lnTo>
                      <a:lnTo>
                        <a:pt x="42572" y="589"/>
                      </a:lnTo>
                      <a:lnTo>
                        <a:pt x="42506" y="662"/>
                      </a:lnTo>
                      <a:lnTo>
                        <a:pt x="42447" y="729"/>
                      </a:lnTo>
                      <a:lnTo>
                        <a:pt x="42388" y="810"/>
                      </a:lnTo>
                      <a:lnTo>
                        <a:pt x="42330" y="883"/>
                      </a:lnTo>
                      <a:lnTo>
                        <a:pt x="42278" y="964"/>
                      </a:lnTo>
                      <a:lnTo>
                        <a:pt x="42234" y="1052"/>
                      </a:lnTo>
                      <a:lnTo>
                        <a:pt x="42190" y="1133"/>
                      </a:lnTo>
                      <a:lnTo>
                        <a:pt x="42146" y="1222"/>
                      </a:lnTo>
                      <a:lnTo>
                        <a:pt x="42109" y="1317"/>
                      </a:lnTo>
                      <a:lnTo>
                        <a:pt x="42079" y="1406"/>
                      </a:lnTo>
                      <a:lnTo>
                        <a:pt x="42050" y="1501"/>
                      </a:lnTo>
                      <a:lnTo>
                        <a:pt x="42028" y="1597"/>
                      </a:lnTo>
                      <a:lnTo>
                        <a:pt x="42013" y="1700"/>
                      </a:lnTo>
                      <a:lnTo>
                        <a:pt x="41998" y="1796"/>
                      </a:lnTo>
                      <a:lnTo>
                        <a:pt x="41991" y="1899"/>
                      </a:lnTo>
                      <a:lnTo>
                        <a:pt x="41991" y="2002"/>
                      </a:lnTo>
                      <a:lnTo>
                        <a:pt x="41991" y="12224"/>
                      </a:lnTo>
                      <a:lnTo>
                        <a:pt x="31232" y="12224"/>
                      </a:lnTo>
                      <a:lnTo>
                        <a:pt x="31232" y="2002"/>
                      </a:lnTo>
                      <a:lnTo>
                        <a:pt x="31232" y="1899"/>
                      </a:lnTo>
                      <a:lnTo>
                        <a:pt x="31225" y="1796"/>
                      </a:lnTo>
                      <a:lnTo>
                        <a:pt x="31210" y="1693"/>
                      </a:lnTo>
                      <a:lnTo>
                        <a:pt x="31195" y="1597"/>
                      </a:lnTo>
                      <a:lnTo>
                        <a:pt x="31173" y="1501"/>
                      </a:lnTo>
                      <a:lnTo>
                        <a:pt x="31144" y="1406"/>
                      </a:lnTo>
                      <a:lnTo>
                        <a:pt x="31114" y="1317"/>
                      </a:lnTo>
                      <a:lnTo>
                        <a:pt x="31078" y="1222"/>
                      </a:lnTo>
                      <a:lnTo>
                        <a:pt x="31033" y="1133"/>
                      </a:lnTo>
                      <a:lnTo>
                        <a:pt x="30989" y="1052"/>
                      </a:lnTo>
                      <a:lnTo>
                        <a:pt x="30945" y="964"/>
                      </a:lnTo>
                      <a:lnTo>
                        <a:pt x="30894" y="883"/>
                      </a:lnTo>
                      <a:lnTo>
                        <a:pt x="30835" y="810"/>
                      </a:lnTo>
                      <a:lnTo>
                        <a:pt x="30776" y="729"/>
                      </a:lnTo>
                      <a:lnTo>
                        <a:pt x="30710" y="655"/>
                      </a:lnTo>
                      <a:lnTo>
                        <a:pt x="30643" y="589"/>
                      </a:lnTo>
                      <a:lnTo>
                        <a:pt x="30577" y="523"/>
                      </a:lnTo>
                      <a:lnTo>
                        <a:pt x="30503" y="456"/>
                      </a:lnTo>
                      <a:lnTo>
                        <a:pt x="30430" y="397"/>
                      </a:lnTo>
                      <a:lnTo>
                        <a:pt x="30349" y="346"/>
                      </a:lnTo>
                      <a:lnTo>
                        <a:pt x="30268" y="294"/>
                      </a:lnTo>
                      <a:lnTo>
                        <a:pt x="30187" y="243"/>
                      </a:lnTo>
                      <a:lnTo>
                        <a:pt x="30099" y="199"/>
                      </a:lnTo>
                      <a:lnTo>
                        <a:pt x="30010" y="155"/>
                      </a:lnTo>
                      <a:lnTo>
                        <a:pt x="29922" y="125"/>
                      </a:lnTo>
                      <a:lnTo>
                        <a:pt x="29826" y="88"/>
                      </a:lnTo>
                      <a:lnTo>
                        <a:pt x="29731" y="66"/>
                      </a:lnTo>
                      <a:lnTo>
                        <a:pt x="29635" y="44"/>
                      </a:lnTo>
                      <a:lnTo>
                        <a:pt x="29539" y="22"/>
                      </a:lnTo>
                      <a:lnTo>
                        <a:pt x="29436" y="7"/>
                      </a:lnTo>
                      <a:lnTo>
                        <a:pt x="29341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</p:grpSp>
          <p:grpSp>
            <p:nvGrpSpPr>
              <p:cNvPr id="41" name="Google Shape;363;p46">
                <a:extLst>
                  <a:ext uri="{FF2B5EF4-FFF2-40B4-BE49-F238E27FC236}">
                    <a16:creationId xmlns:a16="http://schemas.microsoft.com/office/drawing/2014/main" id="{8D836307-799B-7449-A583-6287522AB5CE}"/>
                  </a:ext>
                </a:extLst>
              </p:cNvPr>
              <p:cNvGrpSpPr/>
              <p:nvPr/>
            </p:nvGrpSpPr>
            <p:grpSpPr>
              <a:xfrm>
                <a:off x="6030149" y="3487729"/>
                <a:ext cx="271445" cy="271448"/>
                <a:chOff x="7833548" y="555213"/>
                <a:chExt cx="244062" cy="244064"/>
              </a:xfrm>
            </p:grpSpPr>
            <p:sp>
              <p:nvSpPr>
                <p:cNvPr id="65" name="Google Shape;364;p46">
                  <a:extLst>
                    <a:ext uri="{FF2B5EF4-FFF2-40B4-BE49-F238E27FC236}">
                      <a16:creationId xmlns:a16="http://schemas.microsoft.com/office/drawing/2014/main" id="{44A58071-9E88-EC49-B885-EE0FDE6B127D}"/>
                    </a:ext>
                  </a:extLst>
                </p:cNvPr>
                <p:cNvSpPr/>
                <p:nvPr/>
              </p:nvSpPr>
              <p:spPr>
                <a:xfrm>
                  <a:off x="7921605" y="643266"/>
                  <a:ext cx="67956" cy="6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4" h="25404" extrusionOk="0">
                      <a:moveTo>
                        <a:pt x="23174" y="0"/>
                      </a:moveTo>
                      <a:lnTo>
                        <a:pt x="2230" y="8"/>
                      </a:lnTo>
                      <a:lnTo>
                        <a:pt x="2120" y="8"/>
                      </a:lnTo>
                      <a:lnTo>
                        <a:pt x="2002" y="15"/>
                      </a:lnTo>
                      <a:lnTo>
                        <a:pt x="1892" y="30"/>
                      </a:lnTo>
                      <a:lnTo>
                        <a:pt x="1781" y="52"/>
                      </a:lnTo>
                      <a:lnTo>
                        <a:pt x="1678" y="74"/>
                      </a:lnTo>
                      <a:lnTo>
                        <a:pt x="1568" y="103"/>
                      </a:lnTo>
                      <a:lnTo>
                        <a:pt x="1465" y="140"/>
                      </a:lnTo>
                      <a:lnTo>
                        <a:pt x="1369" y="184"/>
                      </a:lnTo>
                      <a:lnTo>
                        <a:pt x="1266" y="228"/>
                      </a:lnTo>
                      <a:lnTo>
                        <a:pt x="1170" y="280"/>
                      </a:lnTo>
                      <a:lnTo>
                        <a:pt x="1075" y="331"/>
                      </a:lnTo>
                      <a:lnTo>
                        <a:pt x="986" y="390"/>
                      </a:lnTo>
                      <a:lnTo>
                        <a:pt x="898" y="449"/>
                      </a:lnTo>
                      <a:lnTo>
                        <a:pt x="817" y="515"/>
                      </a:lnTo>
                      <a:lnTo>
                        <a:pt x="736" y="589"/>
                      </a:lnTo>
                      <a:lnTo>
                        <a:pt x="655" y="663"/>
                      </a:lnTo>
                      <a:lnTo>
                        <a:pt x="582" y="736"/>
                      </a:lnTo>
                      <a:lnTo>
                        <a:pt x="515" y="817"/>
                      </a:lnTo>
                      <a:lnTo>
                        <a:pt x="449" y="905"/>
                      </a:lnTo>
                      <a:lnTo>
                        <a:pt x="383" y="994"/>
                      </a:lnTo>
                      <a:lnTo>
                        <a:pt x="324" y="1082"/>
                      </a:lnTo>
                      <a:lnTo>
                        <a:pt x="273" y="1178"/>
                      </a:lnTo>
                      <a:lnTo>
                        <a:pt x="221" y="1273"/>
                      </a:lnTo>
                      <a:lnTo>
                        <a:pt x="177" y="1369"/>
                      </a:lnTo>
                      <a:lnTo>
                        <a:pt x="140" y="1472"/>
                      </a:lnTo>
                      <a:lnTo>
                        <a:pt x="103" y="1575"/>
                      </a:lnTo>
                      <a:lnTo>
                        <a:pt x="74" y="1678"/>
                      </a:lnTo>
                      <a:lnTo>
                        <a:pt x="44" y="1789"/>
                      </a:lnTo>
                      <a:lnTo>
                        <a:pt x="30" y="1899"/>
                      </a:lnTo>
                      <a:lnTo>
                        <a:pt x="15" y="2009"/>
                      </a:lnTo>
                      <a:lnTo>
                        <a:pt x="8" y="2120"/>
                      </a:lnTo>
                      <a:lnTo>
                        <a:pt x="0" y="2237"/>
                      </a:lnTo>
                      <a:lnTo>
                        <a:pt x="0" y="23174"/>
                      </a:lnTo>
                      <a:lnTo>
                        <a:pt x="8" y="23284"/>
                      </a:lnTo>
                      <a:lnTo>
                        <a:pt x="15" y="23402"/>
                      </a:lnTo>
                      <a:lnTo>
                        <a:pt x="30" y="23513"/>
                      </a:lnTo>
                      <a:lnTo>
                        <a:pt x="52" y="23623"/>
                      </a:lnTo>
                      <a:lnTo>
                        <a:pt x="74" y="23726"/>
                      </a:lnTo>
                      <a:lnTo>
                        <a:pt x="103" y="23829"/>
                      </a:lnTo>
                      <a:lnTo>
                        <a:pt x="140" y="23939"/>
                      </a:lnTo>
                      <a:lnTo>
                        <a:pt x="177" y="24035"/>
                      </a:lnTo>
                      <a:lnTo>
                        <a:pt x="221" y="24138"/>
                      </a:lnTo>
                      <a:lnTo>
                        <a:pt x="273" y="24234"/>
                      </a:lnTo>
                      <a:lnTo>
                        <a:pt x="331" y="24322"/>
                      </a:lnTo>
                      <a:lnTo>
                        <a:pt x="383" y="24418"/>
                      </a:lnTo>
                      <a:lnTo>
                        <a:pt x="449" y="24506"/>
                      </a:lnTo>
                      <a:lnTo>
                        <a:pt x="515" y="24587"/>
                      </a:lnTo>
                      <a:lnTo>
                        <a:pt x="582" y="24668"/>
                      </a:lnTo>
                      <a:lnTo>
                        <a:pt x="655" y="24749"/>
                      </a:lnTo>
                      <a:lnTo>
                        <a:pt x="736" y="24822"/>
                      </a:lnTo>
                      <a:lnTo>
                        <a:pt x="817" y="24889"/>
                      </a:lnTo>
                      <a:lnTo>
                        <a:pt x="898" y="24955"/>
                      </a:lnTo>
                      <a:lnTo>
                        <a:pt x="986" y="25021"/>
                      </a:lnTo>
                      <a:lnTo>
                        <a:pt x="1082" y="25080"/>
                      </a:lnTo>
                      <a:lnTo>
                        <a:pt x="1170" y="25132"/>
                      </a:lnTo>
                      <a:lnTo>
                        <a:pt x="1266" y="25183"/>
                      </a:lnTo>
                      <a:lnTo>
                        <a:pt x="1369" y="25227"/>
                      </a:lnTo>
                      <a:lnTo>
                        <a:pt x="1472" y="25264"/>
                      </a:lnTo>
                      <a:lnTo>
                        <a:pt x="1575" y="25301"/>
                      </a:lnTo>
                      <a:lnTo>
                        <a:pt x="1678" y="25330"/>
                      </a:lnTo>
                      <a:lnTo>
                        <a:pt x="1789" y="25352"/>
                      </a:lnTo>
                      <a:lnTo>
                        <a:pt x="1892" y="25374"/>
                      </a:lnTo>
                      <a:lnTo>
                        <a:pt x="2009" y="25389"/>
                      </a:lnTo>
                      <a:lnTo>
                        <a:pt x="2120" y="25396"/>
                      </a:lnTo>
                      <a:lnTo>
                        <a:pt x="2230" y="25404"/>
                      </a:lnTo>
                      <a:lnTo>
                        <a:pt x="23174" y="25404"/>
                      </a:lnTo>
                      <a:lnTo>
                        <a:pt x="23284" y="25396"/>
                      </a:lnTo>
                      <a:lnTo>
                        <a:pt x="23395" y="25389"/>
                      </a:lnTo>
                      <a:lnTo>
                        <a:pt x="23512" y="25374"/>
                      </a:lnTo>
                      <a:lnTo>
                        <a:pt x="23615" y="25352"/>
                      </a:lnTo>
                      <a:lnTo>
                        <a:pt x="23726" y="25330"/>
                      </a:lnTo>
                      <a:lnTo>
                        <a:pt x="23829" y="25301"/>
                      </a:lnTo>
                      <a:lnTo>
                        <a:pt x="23932" y="25264"/>
                      </a:lnTo>
                      <a:lnTo>
                        <a:pt x="24035" y="25227"/>
                      </a:lnTo>
                      <a:lnTo>
                        <a:pt x="24138" y="25183"/>
                      </a:lnTo>
                      <a:lnTo>
                        <a:pt x="24234" y="25132"/>
                      </a:lnTo>
                      <a:lnTo>
                        <a:pt x="24322" y="25080"/>
                      </a:lnTo>
                      <a:lnTo>
                        <a:pt x="24418" y="25021"/>
                      </a:lnTo>
                      <a:lnTo>
                        <a:pt x="24506" y="24955"/>
                      </a:lnTo>
                      <a:lnTo>
                        <a:pt x="24587" y="24889"/>
                      </a:lnTo>
                      <a:lnTo>
                        <a:pt x="24668" y="24822"/>
                      </a:lnTo>
                      <a:lnTo>
                        <a:pt x="24749" y="24749"/>
                      </a:lnTo>
                      <a:lnTo>
                        <a:pt x="24822" y="24668"/>
                      </a:lnTo>
                      <a:lnTo>
                        <a:pt x="24889" y="24587"/>
                      </a:lnTo>
                      <a:lnTo>
                        <a:pt x="24955" y="24506"/>
                      </a:lnTo>
                      <a:lnTo>
                        <a:pt x="25021" y="24418"/>
                      </a:lnTo>
                      <a:lnTo>
                        <a:pt x="25073" y="24322"/>
                      </a:lnTo>
                      <a:lnTo>
                        <a:pt x="25131" y="24234"/>
                      </a:lnTo>
                      <a:lnTo>
                        <a:pt x="25183" y="24138"/>
                      </a:lnTo>
                      <a:lnTo>
                        <a:pt x="25227" y="24035"/>
                      </a:lnTo>
                      <a:lnTo>
                        <a:pt x="25264" y="23939"/>
                      </a:lnTo>
                      <a:lnTo>
                        <a:pt x="25301" y="23829"/>
                      </a:lnTo>
                      <a:lnTo>
                        <a:pt x="25330" y="23726"/>
                      </a:lnTo>
                      <a:lnTo>
                        <a:pt x="25352" y="23623"/>
                      </a:lnTo>
                      <a:lnTo>
                        <a:pt x="25374" y="23513"/>
                      </a:lnTo>
                      <a:lnTo>
                        <a:pt x="25389" y="23402"/>
                      </a:lnTo>
                      <a:lnTo>
                        <a:pt x="25396" y="23284"/>
                      </a:lnTo>
                      <a:lnTo>
                        <a:pt x="25404" y="23174"/>
                      </a:lnTo>
                      <a:lnTo>
                        <a:pt x="25404" y="2230"/>
                      </a:lnTo>
                      <a:lnTo>
                        <a:pt x="25396" y="2120"/>
                      </a:lnTo>
                      <a:lnTo>
                        <a:pt x="25389" y="2009"/>
                      </a:lnTo>
                      <a:lnTo>
                        <a:pt x="25374" y="1899"/>
                      </a:lnTo>
                      <a:lnTo>
                        <a:pt x="25360" y="1789"/>
                      </a:lnTo>
                      <a:lnTo>
                        <a:pt x="25330" y="1678"/>
                      </a:lnTo>
                      <a:lnTo>
                        <a:pt x="25301" y="1575"/>
                      </a:lnTo>
                      <a:lnTo>
                        <a:pt x="25264" y="1472"/>
                      </a:lnTo>
                      <a:lnTo>
                        <a:pt x="25227" y="1369"/>
                      </a:lnTo>
                      <a:lnTo>
                        <a:pt x="25183" y="1273"/>
                      </a:lnTo>
                      <a:lnTo>
                        <a:pt x="25131" y="1170"/>
                      </a:lnTo>
                      <a:lnTo>
                        <a:pt x="25080" y="1082"/>
                      </a:lnTo>
                      <a:lnTo>
                        <a:pt x="25021" y="986"/>
                      </a:lnTo>
                      <a:lnTo>
                        <a:pt x="24955" y="905"/>
                      </a:lnTo>
                      <a:lnTo>
                        <a:pt x="24889" y="817"/>
                      </a:lnTo>
                      <a:lnTo>
                        <a:pt x="24822" y="736"/>
                      </a:lnTo>
                      <a:lnTo>
                        <a:pt x="24749" y="663"/>
                      </a:lnTo>
                      <a:lnTo>
                        <a:pt x="24668" y="589"/>
                      </a:lnTo>
                      <a:lnTo>
                        <a:pt x="24587" y="515"/>
                      </a:lnTo>
                      <a:lnTo>
                        <a:pt x="24506" y="449"/>
                      </a:lnTo>
                      <a:lnTo>
                        <a:pt x="24418" y="383"/>
                      </a:lnTo>
                      <a:lnTo>
                        <a:pt x="24329" y="331"/>
                      </a:lnTo>
                      <a:lnTo>
                        <a:pt x="24234" y="273"/>
                      </a:lnTo>
                      <a:lnTo>
                        <a:pt x="24138" y="221"/>
                      </a:lnTo>
                      <a:lnTo>
                        <a:pt x="24035" y="177"/>
                      </a:lnTo>
                      <a:lnTo>
                        <a:pt x="23939" y="140"/>
                      </a:lnTo>
                      <a:lnTo>
                        <a:pt x="23836" y="103"/>
                      </a:lnTo>
                      <a:lnTo>
                        <a:pt x="23726" y="74"/>
                      </a:lnTo>
                      <a:lnTo>
                        <a:pt x="23623" y="52"/>
                      </a:lnTo>
                      <a:lnTo>
                        <a:pt x="23512" y="30"/>
                      </a:lnTo>
                      <a:lnTo>
                        <a:pt x="23402" y="15"/>
                      </a:lnTo>
                      <a:lnTo>
                        <a:pt x="23284" y="8"/>
                      </a:lnTo>
                      <a:lnTo>
                        <a:pt x="23174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66" name="Google Shape;365;p46">
                  <a:extLst>
                    <a:ext uri="{FF2B5EF4-FFF2-40B4-BE49-F238E27FC236}">
                      <a16:creationId xmlns:a16="http://schemas.microsoft.com/office/drawing/2014/main" id="{94E1575A-C6B2-7649-A49C-9DEC038AA87E}"/>
                    </a:ext>
                  </a:extLst>
                </p:cNvPr>
                <p:cNvSpPr/>
                <p:nvPr/>
              </p:nvSpPr>
              <p:spPr>
                <a:xfrm>
                  <a:off x="7833548" y="555213"/>
                  <a:ext cx="244062" cy="244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38" h="91239" extrusionOk="0">
                      <a:moveTo>
                        <a:pt x="71538" y="19700"/>
                      </a:moveTo>
                      <a:lnTo>
                        <a:pt x="71530" y="71538"/>
                      </a:lnTo>
                      <a:lnTo>
                        <a:pt x="19700" y="71538"/>
                      </a:lnTo>
                      <a:lnTo>
                        <a:pt x="19700" y="19708"/>
                      </a:lnTo>
                      <a:lnTo>
                        <a:pt x="71538" y="19700"/>
                      </a:lnTo>
                      <a:close/>
                      <a:moveTo>
                        <a:pt x="25970" y="0"/>
                      </a:moveTo>
                      <a:lnTo>
                        <a:pt x="25867" y="7"/>
                      </a:lnTo>
                      <a:lnTo>
                        <a:pt x="25772" y="15"/>
                      </a:lnTo>
                      <a:lnTo>
                        <a:pt x="25669" y="22"/>
                      </a:lnTo>
                      <a:lnTo>
                        <a:pt x="25573" y="44"/>
                      </a:lnTo>
                      <a:lnTo>
                        <a:pt x="25477" y="66"/>
                      </a:lnTo>
                      <a:lnTo>
                        <a:pt x="25382" y="96"/>
                      </a:lnTo>
                      <a:lnTo>
                        <a:pt x="25286" y="125"/>
                      </a:lnTo>
                      <a:lnTo>
                        <a:pt x="25198" y="162"/>
                      </a:lnTo>
                      <a:lnTo>
                        <a:pt x="25109" y="199"/>
                      </a:lnTo>
                      <a:lnTo>
                        <a:pt x="25021" y="243"/>
                      </a:lnTo>
                      <a:lnTo>
                        <a:pt x="24940" y="294"/>
                      </a:lnTo>
                      <a:lnTo>
                        <a:pt x="24859" y="346"/>
                      </a:lnTo>
                      <a:lnTo>
                        <a:pt x="24778" y="397"/>
                      </a:lnTo>
                      <a:lnTo>
                        <a:pt x="24705" y="464"/>
                      </a:lnTo>
                      <a:lnTo>
                        <a:pt x="24631" y="523"/>
                      </a:lnTo>
                      <a:lnTo>
                        <a:pt x="24557" y="589"/>
                      </a:lnTo>
                      <a:lnTo>
                        <a:pt x="24491" y="662"/>
                      </a:lnTo>
                      <a:lnTo>
                        <a:pt x="24432" y="729"/>
                      </a:lnTo>
                      <a:lnTo>
                        <a:pt x="24373" y="810"/>
                      </a:lnTo>
                      <a:lnTo>
                        <a:pt x="24315" y="883"/>
                      </a:lnTo>
                      <a:lnTo>
                        <a:pt x="24263" y="964"/>
                      </a:lnTo>
                      <a:lnTo>
                        <a:pt x="24211" y="1052"/>
                      </a:lnTo>
                      <a:lnTo>
                        <a:pt x="24167" y="1133"/>
                      </a:lnTo>
                      <a:lnTo>
                        <a:pt x="24131" y="1222"/>
                      </a:lnTo>
                      <a:lnTo>
                        <a:pt x="24094" y="1317"/>
                      </a:lnTo>
                      <a:lnTo>
                        <a:pt x="24064" y="1406"/>
                      </a:lnTo>
                      <a:lnTo>
                        <a:pt x="24035" y="1501"/>
                      </a:lnTo>
                      <a:lnTo>
                        <a:pt x="24013" y="1597"/>
                      </a:lnTo>
                      <a:lnTo>
                        <a:pt x="23998" y="1700"/>
                      </a:lnTo>
                      <a:lnTo>
                        <a:pt x="23983" y="1796"/>
                      </a:lnTo>
                      <a:lnTo>
                        <a:pt x="23976" y="1899"/>
                      </a:lnTo>
                      <a:lnTo>
                        <a:pt x="23969" y="2002"/>
                      </a:lnTo>
                      <a:lnTo>
                        <a:pt x="23976" y="12224"/>
                      </a:lnTo>
                      <a:lnTo>
                        <a:pt x="14299" y="12224"/>
                      </a:lnTo>
                      <a:lnTo>
                        <a:pt x="14188" y="12231"/>
                      </a:lnTo>
                      <a:lnTo>
                        <a:pt x="14078" y="12246"/>
                      </a:lnTo>
                      <a:lnTo>
                        <a:pt x="13968" y="12268"/>
                      </a:lnTo>
                      <a:lnTo>
                        <a:pt x="13857" y="12297"/>
                      </a:lnTo>
                      <a:lnTo>
                        <a:pt x="13754" y="12327"/>
                      </a:lnTo>
                      <a:lnTo>
                        <a:pt x="13651" y="12356"/>
                      </a:lnTo>
                      <a:lnTo>
                        <a:pt x="13548" y="12400"/>
                      </a:lnTo>
                      <a:lnTo>
                        <a:pt x="13453" y="12444"/>
                      </a:lnTo>
                      <a:lnTo>
                        <a:pt x="13357" y="12496"/>
                      </a:lnTo>
                      <a:lnTo>
                        <a:pt x="13261" y="12547"/>
                      </a:lnTo>
                      <a:lnTo>
                        <a:pt x="13173" y="12606"/>
                      </a:lnTo>
                      <a:lnTo>
                        <a:pt x="13085" y="12665"/>
                      </a:lnTo>
                      <a:lnTo>
                        <a:pt x="12996" y="12731"/>
                      </a:lnTo>
                      <a:lnTo>
                        <a:pt x="12915" y="12805"/>
                      </a:lnTo>
                      <a:lnTo>
                        <a:pt x="12842" y="12878"/>
                      </a:lnTo>
                      <a:lnTo>
                        <a:pt x="12768" y="12952"/>
                      </a:lnTo>
                      <a:lnTo>
                        <a:pt x="12695" y="13033"/>
                      </a:lnTo>
                      <a:lnTo>
                        <a:pt x="12628" y="13121"/>
                      </a:lnTo>
                      <a:lnTo>
                        <a:pt x="12569" y="13210"/>
                      </a:lnTo>
                      <a:lnTo>
                        <a:pt x="12511" y="13298"/>
                      </a:lnTo>
                      <a:lnTo>
                        <a:pt x="12452" y="13394"/>
                      </a:lnTo>
                      <a:lnTo>
                        <a:pt x="12408" y="13489"/>
                      </a:lnTo>
                      <a:lnTo>
                        <a:pt x="12363" y="13585"/>
                      </a:lnTo>
                      <a:lnTo>
                        <a:pt x="12319" y="13688"/>
                      </a:lnTo>
                      <a:lnTo>
                        <a:pt x="12282" y="13791"/>
                      </a:lnTo>
                      <a:lnTo>
                        <a:pt x="12253" y="13894"/>
                      </a:lnTo>
                      <a:lnTo>
                        <a:pt x="12231" y="14004"/>
                      </a:lnTo>
                      <a:lnTo>
                        <a:pt x="12209" y="14115"/>
                      </a:lnTo>
                      <a:lnTo>
                        <a:pt x="12194" y="14225"/>
                      </a:lnTo>
                      <a:lnTo>
                        <a:pt x="12187" y="14336"/>
                      </a:lnTo>
                      <a:lnTo>
                        <a:pt x="12187" y="14453"/>
                      </a:lnTo>
                      <a:lnTo>
                        <a:pt x="12187" y="23976"/>
                      </a:lnTo>
                      <a:lnTo>
                        <a:pt x="1899" y="23976"/>
                      </a:lnTo>
                      <a:lnTo>
                        <a:pt x="1796" y="23983"/>
                      </a:lnTo>
                      <a:lnTo>
                        <a:pt x="1693" y="23998"/>
                      </a:lnTo>
                      <a:lnTo>
                        <a:pt x="1597" y="24013"/>
                      </a:lnTo>
                      <a:lnTo>
                        <a:pt x="1501" y="24035"/>
                      </a:lnTo>
                      <a:lnTo>
                        <a:pt x="1406" y="24064"/>
                      </a:lnTo>
                      <a:lnTo>
                        <a:pt x="1317" y="24094"/>
                      </a:lnTo>
                      <a:lnTo>
                        <a:pt x="1222" y="24131"/>
                      </a:lnTo>
                      <a:lnTo>
                        <a:pt x="1133" y="24167"/>
                      </a:lnTo>
                      <a:lnTo>
                        <a:pt x="1053" y="24211"/>
                      </a:lnTo>
                      <a:lnTo>
                        <a:pt x="964" y="24263"/>
                      </a:lnTo>
                      <a:lnTo>
                        <a:pt x="883" y="24314"/>
                      </a:lnTo>
                      <a:lnTo>
                        <a:pt x="802" y="24373"/>
                      </a:lnTo>
                      <a:lnTo>
                        <a:pt x="729" y="24432"/>
                      </a:lnTo>
                      <a:lnTo>
                        <a:pt x="655" y="24491"/>
                      </a:lnTo>
                      <a:lnTo>
                        <a:pt x="589" y="24557"/>
                      </a:lnTo>
                      <a:lnTo>
                        <a:pt x="523" y="24631"/>
                      </a:lnTo>
                      <a:lnTo>
                        <a:pt x="456" y="24705"/>
                      </a:lnTo>
                      <a:lnTo>
                        <a:pt x="398" y="24778"/>
                      </a:lnTo>
                      <a:lnTo>
                        <a:pt x="346" y="24859"/>
                      </a:lnTo>
                      <a:lnTo>
                        <a:pt x="287" y="24940"/>
                      </a:lnTo>
                      <a:lnTo>
                        <a:pt x="243" y="25021"/>
                      </a:lnTo>
                      <a:lnTo>
                        <a:pt x="199" y="25109"/>
                      </a:lnTo>
                      <a:lnTo>
                        <a:pt x="155" y="25198"/>
                      </a:lnTo>
                      <a:lnTo>
                        <a:pt x="125" y="25286"/>
                      </a:lnTo>
                      <a:lnTo>
                        <a:pt x="88" y="25382"/>
                      </a:lnTo>
                      <a:lnTo>
                        <a:pt x="66" y="25477"/>
                      </a:lnTo>
                      <a:lnTo>
                        <a:pt x="37" y="25573"/>
                      </a:lnTo>
                      <a:lnTo>
                        <a:pt x="22" y="25669"/>
                      </a:lnTo>
                      <a:lnTo>
                        <a:pt x="8" y="25764"/>
                      </a:lnTo>
                      <a:lnTo>
                        <a:pt x="0" y="25867"/>
                      </a:lnTo>
                      <a:lnTo>
                        <a:pt x="0" y="25970"/>
                      </a:lnTo>
                      <a:lnTo>
                        <a:pt x="0" y="29238"/>
                      </a:lnTo>
                      <a:lnTo>
                        <a:pt x="8" y="29333"/>
                      </a:lnTo>
                      <a:lnTo>
                        <a:pt x="15" y="29436"/>
                      </a:lnTo>
                      <a:lnTo>
                        <a:pt x="22" y="29539"/>
                      </a:lnTo>
                      <a:lnTo>
                        <a:pt x="44" y="29635"/>
                      </a:lnTo>
                      <a:lnTo>
                        <a:pt x="66" y="29731"/>
                      </a:lnTo>
                      <a:lnTo>
                        <a:pt x="96" y="29826"/>
                      </a:lnTo>
                      <a:lnTo>
                        <a:pt x="125" y="29922"/>
                      </a:lnTo>
                      <a:lnTo>
                        <a:pt x="162" y="30010"/>
                      </a:lnTo>
                      <a:lnTo>
                        <a:pt x="199" y="30099"/>
                      </a:lnTo>
                      <a:lnTo>
                        <a:pt x="243" y="30187"/>
                      </a:lnTo>
                      <a:lnTo>
                        <a:pt x="295" y="30268"/>
                      </a:lnTo>
                      <a:lnTo>
                        <a:pt x="346" y="30349"/>
                      </a:lnTo>
                      <a:lnTo>
                        <a:pt x="398" y="30430"/>
                      </a:lnTo>
                      <a:lnTo>
                        <a:pt x="464" y="30503"/>
                      </a:lnTo>
                      <a:lnTo>
                        <a:pt x="523" y="30577"/>
                      </a:lnTo>
                      <a:lnTo>
                        <a:pt x="589" y="30643"/>
                      </a:lnTo>
                      <a:lnTo>
                        <a:pt x="662" y="30710"/>
                      </a:lnTo>
                      <a:lnTo>
                        <a:pt x="729" y="30776"/>
                      </a:lnTo>
                      <a:lnTo>
                        <a:pt x="810" y="30835"/>
                      </a:lnTo>
                      <a:lnTo>
                        <a:pt x="883" y="30894"/>
                      </a:lnTo>
                      <a:lnTo>
                        <a:pt x="964" y="30945"/>
                      </a:lnTo>
                      <a:lnTo>
                        <a:pt x="1053" y="30989"/>
                      </a:lnTo>
                      <a:lnTo>
                        <a:pt x="1133" y="31033"/>
                      </a:lnTo>
                      <a:lnTo>
                        <a:pt x="1222" y="31077"/>
                      </a:lnTo>
                      <a:lnTo>
                        <a:pt x="1317" y="31114"/>
                      </a:lnTo>
                      <a:lnTo>
                        <a:pt x="1406" y="31144"/>
                      </a:lnTo>
                      <a:lnTo>
                        <a:pt x="1501" y="31173"/>
                      </a:lnTo>
                      <a:lnTo>
                        <a:pt x="1597" y="31195"/>
                      </a:lnTo>
                      <a:lnTo>
                        <a:pt x="1700" y="31210"/>
                      </a:lnTo>
                      <a:lnTo>
                        <a:pt x="1796" y="31225"/>
                      </a:lnTo>
                      <a:lnTo>
                        <a:pt x="1899" y="31232"/>
                      </a:lnTo>
                      <a:lnTo>
                        <a:pt x="12187" y="31232"/>
                      </a:lnTo>
                      <a:lnTo>
                        <a:pt x="12187" y="41991"/>
                      </a:lnTo>
                      <a:lnTo>
                        <a:pt x="1899" y="41991"/>
                      </a:lnTo>
                      <a:lnTo>
                        <a:pt x="1796" y="41998"/>
                      </a:lnTo>
                      <a:lnTo>
                        <a:pt x="1693" y="42013"/>
                      </a:lnTo>
                      <a:lnTo>
                        <a:pt x="1597" y="42028"/>
                      </a:lnTo>
                      <a:lnTo>
                        <a:pt x="1501" y="42050"/>
                      </a:lnTo>
                      <a:lnTo>
                        <a:pt x="1406" y="42079"/>
                      </a:lnTo>
                      <a:lnTo>
                        <a:pt x="1317" y="42109"/>
                      </a:lnTo>
                      <a:lnTo>
                        <a:pt x="1222" y="42146"/>
                      </a:lnTo>
                      <a:lnTo>
                        <a:pt x="1133" y="42190"/>
                      </a:lnTo>
                      <a:lnTo>
                        <a:pt x="1053" y="42234"/>
                      </a:lnTo>
                      <a:lnTo>
                        <a:pt x="964" y="42278"/>
                      </a:lnTo>
                      <a:lnTo>
                        <a:pt x="883" y="42330"/>
                      </a:lnTo>
                      <a:lnTo>
                        <a:pt x="802" y="42388"/>
                      </a:lnTo>
                      <a:lnTo>
                        <a:pt x="729" y="42447"/>
                      </a:lnTo>
                      <a:lnTo>
                        <a:pt x="655" y="42506"/>
                      </a:lnTo>
                      <a:lnTo>
                        <a:pt x="589" y="42580"/>
                      </a:lnTo>
                      <a:lnTo>
                        <a:pt x="523" y="42646"/>
                      </a:lnTo>
                      <a:lnTo>
                        <a:pt x="456" y="42720"/>
                      </a:lnTo>
                      <a:lnTo>
                        <a:pt x="398" y="42793"/>
                      </a:lnTo>
                      <a:lnTo>
                        <a:pt x="346" y="42874"/>
                      </a:lnTo>
                      <a:lnTo>
                        <a:pt x="287" y="42955"/>
                      </a:lnTo>
                      <a:lnTo>
                        <a:pt x="243" y="43036"/>
                      </a:lnTo>
                      <a:lnTo>
                        <a:pt x="199" y="43124"/>
                      </a:lnTo>
                      <a:lnTo>
                        <a:pt x="155" y="43213"/>
                      </a:lnTo>
                      <a:lnTo>
                        <a:pt x="125" y="43301"/>
                      </a:lnTo>
                      <a:lnTo>
                        <a:pt x="88" y="43397"/>
                      </a:lnTo>
                      <a:lnTo>
                        <a:pt x="66" y="43492"/>
                      </a:lnTo>
                      <a:lnTo>
                        <a:pt x="37" y="43588"/>
                      </a:lnTo>
                      <a:lnTo>
                        <a:pt x="22" y="43684"/>
                      </a:lnTo>
                      <a:lnTo>
                        <a:pt x="8" y="43787"/>
                      </a:lnTo>
                      <a:lnTo>
                        <a:pt x="0" y="43882"/>
                      </a:lnTo>
                      <a:lnTo>
                        <a:pt x="0" y="43985"/>
                      </a:lnTo>
                      <a:lnTo>
                        <a:pt x="0" y="47253"/>
                      </a:lnTo>
                      <a:lnTo>
                        <a:pt x="8" y="47356"/>
                      </a:lnTo>
                      <a:lnTo>
                        <a:pt x="15" y="47451"/>
                      </a:lnTo>
                      <a:lnTo>
                        <a:pt x="22" y="47554"/>
                      </a:lnTo>
                      <a:lnTo>
                        <a:pt x="44" y="47650"/>
                      </a:lnTo>
                      <a:lnTo>
                        <a:pt x="66" y="47746"/>
                      </a:lnTo>
                      <a:lnTo>
                        <a:pt x="96" y="47841"/>
                      </a:lnTo>
                      <a:lnTo>
                        <a:pt x="125" y="47937"/>
                      </a:lnTo>
                      <a:lnTo>
                        <a:pt x="162" y="48025"/>
                      </a:lnTo>
                      <a:lnTo>
                        <a:pt x="199" y="48114"/>
                      </a:lnTo>
                      <a:lnTo>
                        <a:pt x="243" y="48202"/>
                      </a:lnTo>
                      <a:lnTo>
                        <a:pt x="295" y="48283"/>
                      </a:lnTo>
                      <a:lnTo>
                        <a:pt x="346" y="48364"/>
                      </a:lnTo>
                      <a:lnTo>
                        <a:pt x="398" y="48445"/>
                      </a:lnTo>
                      <a:lnTo>
                        <a:pt x="464" y="48519"/>
                      </a:lnTo>
                      <a:lnTo>
                        <a:pt x="523" y="48592"/>
                      </a:lnTo>
                      <a:lnTo>
                        <a:pt x="589" y="48666"/>
                      </a:lnTo>
                      <a:lnTo>
                        <a:pt x="662" y="48732"/>
                      </a:lnTo>
                      <a:lnTo>
                        <a:pt x="729" y="48791"/>
                      </a:lnTo>
                      <a:lnTo>
                        <a:pt x="810" y="48850"/>
                      </a:lnTo>
                      <a:lnTo>
                        <a:pt x="883" y="48909"/>
                      </a:lnTo>
                      <a:lnTo>
                        <a:pt x="964" y="48960"/>
                      </a:lnTo>
                      <a:lnTo>
                        <a:pt x="1053" y="49004"/>
                      </a:lnTo>
                      <a:lnTo>
                        <a:pt x="1133" y="49048"/>
                      </a:lnTo>
                      <a:lnTo>
                        <a:pt x="1222" y="49093"/>
                      </a:lnTo>
                      <a:lnTo>
                        <a:pt x="1317" y="49129"/>
                      </a:lnTo>
                      <a:lnTo>
                        <a:pt x="1406" y="49159"/>
                      </a:lnTo>
                      <a:lnTo>
                        <a:pt x="1501" y="49188"/>
                      </a:lnTo>
                      <a:lnTo>
                        <a:pt x="1597" y="49210"/>
                      </a:lnTo>
                      <a:lnTo>
                        <a:pt x="1700" y="49225"/>
                      </a:lnTo>
                      <a:lnTo>
                        <a:pt x="1796" y="49240"/>
                      </a:lnTo>
                      <a:lnTo>
                        <a:pt x="1899" y="49247"/>
                      </a:lnTo>
                      <a:lnTo>
                        <a:pt x="12187" y="49247"/>
                      </a:lnTo>
                      <a:lnTo>
                        <a:pt x="12187" y="60006"/>
                      </a:lnTo>
                      <a:lnTo>
                        <a:pt x="1899" y="60006"/>
                      </a:lnTo>
                      <a:lnTo>
                        <a:pt x="1796" y="60013"/>
                      </a:lnTo>
                      <a:lnTo>
                        <a:pt x="1693" y="60028"/>
                      </a:lnTo>
                      <a:lnTo>
                        <a:pt x="1597" y="60043"/>
                      </a:lnTo>
                      <a:lnTo>
                        <a:pt x="1501" y="60065"/>
                      </a:lnTo>
                      <a:lnTo>
                        <a:pt x="1406" y="60094"/>
                      </a:lnTo>
                      <a:lnTo>
                        <a:pt x="1317" y="60124"/>
                      </a:lnTo>
                      <a:lnTo>
                        <a:pt x="1222" y="60161"/>
                      </a:lnTo>
                      <a:lnTo>
                        <a:pt x="1133" y="60205"/>
                      </a:lnTo>
                      <a:lnTo>
                        <a:pt x="1053" y="60249"/>
                      </a:lnTo>
                      <a:lnTo>
                        <a:pt x="964" y="60293"/>
                      </a:lnTo>
                      <a:lnTo>
                        <a:pt x="883" y="60345"/>
                      </a:lnTo>
                      <a:lnTo>
                        <a:pt x="802" y="60403"/>
                      </a:lnTo>
                      <a:lnTo>
                        <a:pt x="729" y="60462"/>
                      </a:lnTo>
                      <a:lnTo>
                        <a:pt x="655" y="60529"/>
                      </a:lnTo>
                      <a:lnTo>
                        <a:pt x="589" y="60595"/>
                      </a:lnTo>
                      <a:lnTo>
                        <a:pt x="523" y="60661"/>
                      </a:lnTo>
                      <a:lnTo>
                        <a:pt x="456" y="60735"/>
                      </a:lnTo>
                      <a:lnTo>
                        <a:pt x="398" y="60808"/>
                      </a:lnTo>
                      <a:lnTo>
                        <a:pt x="346" y="60889"/>
                      </a:lnTo>
                      <a:lnTo>
                        <a:pt x="287" y="60970"/>
                      </a:lnTo>
                      <a:lnTo>
                        <a:pt x="243" y="61051"/>
                      </a:lnTo>
                      <a:lnTo>
                        <a:pt x="199" y="61139"/>
                      </a:lnTo>
                      <a:lnTo>
                        <a:pt x="155" y="61228"/>
                      </a:lnTo>
                      <a:lnTo>
                        <a:pt x="125" y="61316"/>
                      </a:lnTo>
                      <a:lnTo>
                        <a:pt x="88" y="61412"/>
                      </a:lnTo>
                      <a:lnTo>
                        <a:pt x="66" y="61507"/>
                      </a:lnTo>
                      <a:lnTo>
                        <a:pt x="37" y="61603"/>
                      </a:lnTo>
                      <a:lnTo>
                        <a:pt x="22" y="61699"/>
                      </a:lnTo>
                      <a:lnTo>
                        <a:pt x="8" y="61802"/>
                      </a:lnTo>
                      <a:lnTo>
                        <a:pt x="0" y="61905"/>
                      </a:lnTo>
                      <a:lnTo>
                        <a:pt x="0" y="62000"/>
                      </a:lnTo>
                      <a:lnTo>
                        <a:pt x="0" y="65268"/>
                      </a:lnTo>
                      <a:lnTo>
                        <a:pt x="8" y="65371"/>
                      </a:lnTo>
                      <a:lnTo>
                        <a:pt x="15" y="65474"/>
                      </a:lnTo>
                      <a:lnTo>
                        <a:pt x="22" y="65570"/>
                      </a:lnTo>
                      <a:lnTo>
                        <a:pt x="44" y="65665"/>
                      </a:lnTo>
                      <a:lnTo>
                        <a:pt x="66" y="65768"/>
                      </a:lnTo>
                      <a:lnTo>
                        <a:pt x="96" y="65857"/>
                      </a:lnTo>
                      <a:lnTo>
                        <a:pt x="125" y="65952"/>
                      </a:lnTo>
                      <a:lnTo>
                        <a:pt x="162" y="66041"/>
                      </a:lnTo>
                      <a:lnTo>
                        <a:pt x="199" y="66129"/>
                      </a:lnTo>
                      <a:lnTo>
                        <a:pt x="243" y="66217"/>
                      </a:lnTo>
                      <a:lnTo>
                        <a:pt x="295" y="66298"/>
                      </a:lnTo>
                      <a:lnTo>
                        <a:pt x="346" y="66379"/>
                      </a:lnTo>
                      <a:lnTo>
                        <a:pt x="398" y="66460"/>
                      </a:lnTo>
                      <a:lnTo>
                        <a:pt x="464" y="66534"/>
                      </a:lnTo>
                      <a:lnTo>
                        <a:pt x="523" y="66607"/>
                      </a:lnTo>
                      <a:lnTo>
                        <a:pt x="589" y="66681"/>
                      </a:lnTo>
                      <a:lnTo>
                        <a:pt x="662" y="66747"/>
                      </a:lnTo>
                      <a:lnTo>
                        <a:pt x="729" y="66806"/>
                      </a:lnTo>
                      <a:lnTo>
                        <a:pt x="810" y="66865"/>
                      </a:lnTo>
                      <a:lnTo>
                        <a:pt x="883" y="66924"/>
                      </a:lnTo>
                      <a:lnTo>
                        <a:pt x="964" y="66975"/>
                      </a:lnTo>
                      <a:lnTo>
                        <a:pt x="1053" y="67027"/>
                      </a:lnTo>
                      <a:lnTo>
                        <a:pt x="1133" y="67071"/>
                      </a:lnTo>
                      <a:lnTo>
                        <a:pt x="1222" y="67108"/>
                      </a:lnTo>
                      <a:lnTo>
                        <a:pt x="1317" y="67144"/>
                      </a:lnTo>
                      <a:lnTo>
                        <a:pt x="1406" y="67174"/>
                      </a:lnTo>
                      <a:lnTo>
                        <a:pt x="1501" y="67203"/>
                      </a:lnTo>
                      <a:lnTo>
                        <a:pt x="1597" y="67225"/>
                      </a:lnTo>
                      <a:lnTo>
                        <a:pt x="1700" y="67240"/>
                      </a:lnTo>
                      <a:lnTo>
                        <a:pt x="1796" y="67255"/>
                      </a:lnTo>
                      <a:lnTo>
                        <a:pt x="1899" y="67262"/>
                      </a:lnTo>
                      <a:lnTo>
                        <a:pt x="2002" y="67269"/>
                      </a:lnTo>
                      <a:lnTo>
                        <a:pt x="12187" y="67262"/>
                      </a:lnTo>
                      <a:lnTo>
                        <a:pt x="12187" y="76792"/>
                      </a:lnTo>
                      <a:lnTo>
                        <a:pt x="12187" y="76903"/>
                      </a:lnTo>
                      <a:lnTo>
                        <a:pt x="12202" y="77013"/>
                      </a:lnTo>
                      <a:lnTo>
                        <a:pt x="12216" y="77131"/>
                      </a:lnTo>
                      <a:lnTo>
                        <a:pt x="12231" y="77234"/>
                      </a:lnTo>
                      <a:lnTo>
                        <a:pt x="12260" y="77344"/>
                      </a:lnTo>
                      <a:lnTo>
                        <a:pt x="12290" y="77447"/>
                      </a:lnTo>
                      <a:lnTo>
                        <a:pt x="12319" y="77550"/>
                      </a:lnTo>
                      <a:lnTo>
                        <a:pt x="12363" y="77653"/>
                      </a:lnTo>
                      <a:lnTo>
                        <a:pt x="12408" y="77756"/>
                      </a:lnTo>
                      <a:lnTo>
                        <a:pt x="12459" y="77852"/>
                      </a:lnTo>
                      <a:lnTo>
                        <a:pt x="12511" y="77940"/>
                      </a:lnTo>
                      <a:lnTo>
                        <a:pt x="12569" y="78036"/>
                      </a:lnTo>
                      <a:lnTo>
                        <a:pt x="12628" y="78117"/>
                      </a:lnTo>
                      <a:lnTo>
                        <a:pt x="12695" y="78205"/>
                      </a:lnTo>
                      <a:lnTo>
                        <a:pt x="12768" y="78286"/>
                      </a:lnTo>
                      <a:lnTo>
                        <a:pt x="12842" y="78360"/>
                      </a:lnTo>
                      <a:lnTo>
                        <a:pt x="12923" y="78441"/>
                      </a:lnTo>
                      <a:lnTo>
                        <a:pt x="13004" y="78507"/>
                      </a:lnTo>
                      <a:lnTo>
                        <a:pt x="13085" y="78573"/>
                      </a:lnTo>
                      <a:lnTo>
                        <a:pt x="13173" y="78639"/>
                      </a:lnTo>
                      <a:lnTo>
                        <a:pt x="13261" y="78691"/>
                      </a:lnTo>
                      <a:lnTo>
                        <a:pt x="13357" y="78750"/>
                      </a:lnTo>
                      <a:lnTo>
                        <a:pt x="13453" y="78794"/>
                      </a:lnTo>
                      <a:lnTo>
                        <a:pt x="13548" y="78845"/>
                      </a:lnTo>
                      <a:lnTo>
                        <a:pt x="13651" y="78882"/>
                      </a:lnTo>
                      <a:lnTo>
                        <a:pt x="13754" y="78919"/>
                      </a:lnTo>
                      <a:lnTo>
                        <a:pt x="13857" y="78948"/>
                      </a:lnTo>
                      <a:lnTo>
                        <a:pt x="13968" y="78970"/>
                      </a:lnTo>
                      <a:lnTo>
                        <a:pt x="14078" y="78993"/>
                      </a:lnTo>
                      <a:lnTo>
                        <a:pt x="14188" y="79007"/>
                      </a:lnTo>
                      <a:lnTo>
                        <a:pt x="14299" y="79015"/>
                      </a:lnTo>
                      <a:lnTo>
                        <a:pt x="23976" y="79015"/>
                      </a:lnTo>
                      <a:lnTo>
                        <a:pt x="23976" y="89236"/>
                      </a:lnTo>
                      <a:lnTo>
                        <a:pt x="23976" y="89339"/>
                      </a:lnTo>
                      <a:lnTo>
                        <a:pt x="23983" y="89442"/>
                      </a:lnTo>
                      <a:lnTo>
                        <a:pt x="23998" y="89545"/>
                      </a:lnTo>
                      <a:lnTo>
                        <a:pt x="24013" y="89641"/>
                      </a:lnTo>
                      <a:lnTo>
                        <a:pt x="24035" y="89737"/>
                      </a:lnTo>
                      <a:lnTo>
                        <a:pt x="24064" y="89832"/>
                      </a:lnTo>
                      <a:lnTo>
                        <a:pt x="24094" y="89928"/>
                      </a:lnTo>
                      <a:lnTo>
                        <a:pt x="24131" y="90016"/>
                      </a:lnTo>
                      <a:lnTo>
                        <a:pt x="24175" y="90105"/>
                      </a:lnTo>
                      <a:lnTo>
                        <a:pt x="24219" y="90193"/>
                      </a:lnTo>
                      <a:lnTo>
                        <a:pt x="24263" y="90274"/>
                      </a:lnTo>
                      <a:lnTo>
                        <a:pt x="24315" y="90355"/>
                      </a:lnTo>
                      <a:lnTo>
                        <a:pt x="24373" y="90436"/>
                      </a:lnTo>
                      <a:lnTo>
                        <a:pt x="24432" y="90509"/>
                      </a:lnTo>
                      <a:lnTo>
                        <a:pt x="24498" y="90583"/>
                      </a:lnTo>
                      <a:lnTo>
                        <a:pt x="24565" y="90649"/>
                      </a:lnTo>
                      <a:lnTo>
                        <a:pt x="24631" y="90716"/>
                      </a:lnTo>
                      <a:lnTo>
                        <a:pt x="24705" y="90782"/>
                      </a:lnTo>
                      <a:lnTo>
                        <a:pt x="24778" y="90841"/>
                      </a:lnTo>
                      <a:lnTo>
                        <a:pt x="24859" y="90900"/>
                      </a:lnTo>
                      <a:lnTo>
                        <a:pt x="24940" y="90951"/>
                      </a:lnTo>
                      <a:lnTo>
                        <a:pt x="25021" y="90995"/>
                      </a:lnTo>
                      <a:lnTo>
                        <a:pt x="25109" y="91039"/>
                      </a:lnTo>
                      <a:lnTo>
                        <a:pt x="25198" y="91083"/>
                      </a:lnTo>
                      <a:lnTo>
                        <a:pt x="25286" y="91120"/>
                      </a:lnTo>
                      <a:lnTo>
                        <a:pt x="25382" y="91150"/>
                      </a:lnTo>
                      <a:lnTo>
                        <a:pt x="25477" y="91179"/>
                      </a:lnTo>
                      <a:lnTo>
                        <a:pt x="25573" y="91201"/>
                      </a:lnTo>
                      <a:lnTo>
                        <a:pt x="25669" y="91216"/>
                      </a:lnTo>
                      <a:lnTo>
                        <a:pt x="25772" y="91231"/>
                      </a:lnTo>
                      <a:lnTo>
                        <a:pt x="25867" y="91238"/>
                      </a:lnTo>
                      <a:lnTo>
                        <a:pt x="29333" y="91238"/>
                      </a:lnTo>
                      <a:lnTo>
                        <a:pt x="29436" y="91231"/>
                      </a:lnTo>
                      <a:lnTo>
                        <a:pt x="29539" y="91216"/>
                      </a:lnTo>
                      <a:lnTo>
                        <a:pt x="29635" y="91201"/>
                      </a:lnTo>
                      <a:lnTo>
                        <a:pt x="29731" y="91179"/>
                      </a:lnTo>
                      <a:lnTo>
                        <a:pt x="29826" y="91150"/>
                      </a:lnTo>
                      <a:lnTo>
                        <a:pt x="29915" y="91120"/>
                      </a:lnTo>
                      <a:lnTo>
                        <a:pt x="30010" y="91083"/>
                      </a:lnTo>
                      <a:lnTo>
                        <a:pt x="30099" y="91039"/>
                      </a:lnTo>
                      <a:lnTo>
                        <a:pt x="30180" y="90995"/>
                      </a:lnTo>
                      <a:lnTo>
                        <a:pt x="30268" y="90951"/>
                      </a:lnTo>
                      <a:lnTo>
                        <a:pt x="30349" y="90900"/>
                      </a:lnTo>
                      <a:lnTo>
                        <a:pt x="30430" y="90841"/>
                      </a:lnTo>
                      <a:lnTo>
                        <a:pt x="30503" y="90782"/>
                      </a:lnTo>
                      <a:lnTo>
                        <a:pt x="30577" y="90716"/>
                      </a:lnTo>
                      <a:lnTo>
                        <a:pt x="30643" y="90649"/>
                      </a:lnTo>
                      <a:lnTo>
                        <a:pt x="30710" y="90583"/>
                      </a:lnTo>
                      <a:lnTo>
                        <a:pt x="30776" y="90509"/>
                      </a:lnTo>
                      <a:lnTo>
                        <a:pt x="30835" y="90436"/>
                      </a:lnTo>
                      <a:lnTo>
                        <a:pt x="30886" y="90355"/>
                      </a:lnTo>
                      <a:lnTo>
                        <a:pt x="30938" y="90274"/>
                      </a:lnTo>
                      <a:lnTo>
                        <a:pt x="30989" y="90193"/>
                      </a:lnTo>
                      <a:lnTo>
                        <a:pt x="31033" y="90105"/>
                      </a:lnTo>
                      <a:lnTo>
                        <a:pt x="31078" y="90016"/>
                      </a:lnTo>
                      <a:lnTo>
                        <a:pt x="31107" y="89928"/>
                      </a:lnTo>
                      <a:lnTo>
                        <a:pt x="31144" y="89832"/>
                      </a:lnTo>
                      <a:lnTo>
                        <a:pt x="31166" y="89737"/>
                      </a:lnTo>
                      <a:lnTo>
                        <a:pt x="31188" y="89641"/>
                      </a:lnTo>
                      <a:lnTo>
                        <a:pt x="31210" y="89545"/>
                      </a:lnTo>
                      <a:lnTo>
                        <a:pt x="31225" y="89442"/>
                      </a:lnTo>
                      <a:lnTo>
                        <a:pt x="31232" y="89339"/>
                      </a:lnTo>
                      <a:lnTo>
                        <a:pt x="31232" y="89236"/>
                      </a:lnTo>
                      <a:lnTo>
                        <a:pt x="31232" y="79015"/>
                      </a:lnTo>
                      <a:lnTo>
                        <a:pt x="41991" y="79015"/>
                      </a:lnTo>
                      <a:lnTo>
                        <a:pt x="41991" y="89236"/>
                      </a:lnTo>
                      <a:lnTo>
                        <a:pt x="41991" y="89339"/>
                      </a:lnTo>
                      <a:lnTo>
                        <a:pt x="41998" y="89442"/>
                      </a:lnTo>
                      <a:lnTo>
                        <a:pt x="42013" y="89545"/>
                      </a:lnTo>
                      <a:lnTo>
                        <a:pt x="42028" y="89641"/>
                      </a:lnTo>
                      <a:lnTo>
                        <a:pt x="42057" y="89737"/>
                      </a:lnTo>
                      <a:lnTo>
                        <a:pt x="42079" y="89832"/>
                      </a:lnTo>
                      <a:lnTo>
                        <a:pt x="42109" y="89928"/>
                      </a:lnTo>
                      <a:lnTo>
                        <a:pt x="42146" y="90016"/>
                      </a:lnTo>
                      <a:lnTo>
                        <a:pt x="42190" y="90105"/>
                      </a:lnTo>
                      <a:lnTo>
                        <a:pt x="42234" y="90193"/>
                      </a:lnTo>
                      <a:lnTo>
                        <a:pt x="42278" y="90274"/>
                      </a:lnTo>
                      <a:lnTo>
                        <a:pt x="42330" y="90355"/>
                      </a:lnTo>
                      <a:lnTo>
                        <a:pt x="42388" y="90436"/>
                      </a:lnTo>
                      <a:lnTo>
                        <a:pt x="42447" y="90509"/>
                      </a:lnTo>
                      <a:lnTo>
                        <a:pt x="42513" y="90583"/>
                      </a:lnTo>
                      <a:lnTo>
                        <a:pt x="42580" y="90649"/>
                      </a:lnTo>
                      <a:lnTo>
                        <a:pt x="42646" y="90716"/>
                      </a:lnTo>
                      <a:lnTo>
                        <a:pt x="42720" y="90782"/>
                      </a:lnTo>
                      <a:lnTo>
                        <a:pt x="42793" y="90841"/>
                      </a:lnTo>
                      <a:lnTo>
                        <a:pt x="42874" y="90900"/>
                      </a:lnTo>
                      <a:lnTo>
                        <a:pt x="42955" y="90951"/>
                      </a:lnTo>
                      <a:lnTo>
                        <a:pt x="43036" y="90995"/>
                      </a:lnTo>
                      <a:lnTo>
                        <a:pt x="43124" y="91039"/>
                      </a:lnTo>
                      <a:lnTo>
                        <a:pt x="43213" y="91083"/>
                      </a:lnTo>
                      <a:lnTo>
                        <a:pt x="43301" y="91120"/>
                      </a:lnTo>
                      <a:lnTo>
                        <a:pt x="43397" y="91150"/>
                      </a:lnTo>
                      <a:lnTo>
                        <a:pt x="43492" y="91179"/>
                      </a:lnTo>
                      <a:lnTo>
                        <a:pt x="43588" y="91201"/>
                      </a:lnTo>
                      <a:lnTo>
                        <a:pt x="43684" y="91216"/>
                      </a:lnTo>
                      <a:lnTo>
                        <a:pt x="43787" y="91231"/>
                      </a:lnTo>
                      <a:lnTo>
                        <a:pt x="43890" y="91238"/>
                      </a:lnTo>
                      <a:lnTo>
                        <a:pt x="47348" y="91238"/>
                      </a:lnTo>
                      <a:lnTo>
                        <a:pt x="47451" y="91231"/>
                      </a:lnTo>
                      <a:lnTo>
                        <a:pt x="47554" y="91216"/>
                      </a:lnTo>
                      <a:lnTo>
                        <a:pt x="47650" y="91201"/>
                      </a:lnTo>
                      <a:lnTo>
                        <a:pt x="47746" y="91179"/>
                      </a:lnTo>
                      <a:lnTo>
                        <a:pt x="47841" y="91150"/>
                      </a:lnTo>
                      <a:lnTo>
                        <a:pt x="47937" y="91120"/>
                      </a:lnTo>
                      <a:lnTo>
                        <a:pt x="48025" y="91083"/>
                      </a:lnTo>
                      <a:lnTo>
                        <a:pt x="48114" y="91039"/>
                      </a:lnTo>
                      <a:lnTo>
                        <a:pt x="48202" y="90995"/>
                      </a:lnTo>
                      <a:lnTo>
                        <a:pt x="48283" y="90951"/>
                      </a:lnTo>
                      <a:lnTo>
                        <a:pt x="48364" y="90900"/>
                      </a:lnTo>
                      <a:lnTo>
                        <a:pt x="48445" y="90841"/>
                      </a:lnTo>
                      <a:lnTo>
                        <a:pt x="48518" y="90782"/>
                      </a:lnTo>
                      <a:lnTo>
                        <a:pt x="48592" y="90716"/>
                      </a:lnTo>
                      <a:lnTo>
                        <a:pt x="48658" y="90649"/>
                      </a:lnTo>
                      <a:lnTo>
                        <a:pt x="48725" y="90583"/>
                      </a:lnTo>
                      <a:lnTo>
                        <a:pt x="48791" y="90509"/>
                      </a:lnTo>
                      <a:lnTo>
                        <a:pt x="48850" y="90436"/>
                      </a:lnTo>
                      <a:lnTo>
                        <a:pt x="48909" y="90355"/>
                      </a:lnTo>
                      <a:lnTo>
                        <a:pt x="48960" y="90274"/>
                      </a:lnTo>
                      <a:lnTo>
                        <a:pt x="49004" y="90193"/>
                      </a:lnTo>
                      <a:lnTo>
                        <a:pt x="49048" y="90105"/>
                      </a:lnTo>
                      <a:lnTo>
                        <a:pt x="49092" y="90016"/>
                      </a:lnTo>
                      <a:lnTo>
                        <a:pt x="49129" y="89928"/>
                      </a:lnTo>
                      <a:lnTo>
                        <a:pt x="49159" y="89832"/>
                      </a:lnTo>
                      <a:lnTo>
                        <a:pt x="49188" y="89737"/>
                      </a:lnTo>
                      <a:lnTo>
                        <a:pt x="49210" y="89641"/>
                      </a:lnTo>
                      <a:lnTo>
                        <a:pt x="49225" y="89545"/>
                      </a:lnTo>
                      <a:lnTo>
                        <a:pt x="49240" y="89442"/>
                      </a:lnTo>
                      <a:lnTo>
                        <a:pt x="49247" y="89339"/>
                      </a:lnTo>
                      <a:lnTo>
                        <a:pt x="49247" y="89236"/>
                      </a:lnTo>
                      <a:lnTo>
                        <a:pt x="49247" y="79015"/>
                      </a:lnTo>
                      <a:lnTo>
                        <a:pt x="60006" y="79015"/>
                      </a:lnTo>
                      <a:lnTo>
                        <a:pt x="60006" y="89236"/>
                      </a:lnTo>
                      <a:lnTo>
                        <a:pt x="60006" y="89339"/>
                      </a:lnTo>
                      <a:lnTo>
                        <a:pt x="60013" y="89442"/>
                      </a:lnTo>
                      <a:lnTo>
                        <a:pt x="60028" y="89545"/>
                      </a:lnTo>
                      <a:lnTo>
                        <a:pt x="60050" y="89641"/>
                      </a:lnTo>
                      <a:lnTo>
                        <a:pt x="60072" y="89737"/>
                      </a:lnTo>
                      <a:lnTo>
                        <a:pt x="60094" y="89832"/>
                      </a:lnTo>
                      <a:lnTo>
                        <a:pt x="60131" y="89928"/>
                      </a:lnTo>
                      <a:lnTo>
                        <a:pt x="60161" y="90016"/>
                      </a:lnTo>
                      <a:lnTo>
                        <a:pt x="60205" y="90105"/>
                      </a:lnTo>
                      <a:lnTo>
                        <a:pt x="60249" y="90193"/>
                      </a:lnTo>
                      <a:lnTo>
                        <a:pt x="60300" y="90274"/>
                      </a:lnTo>
                      <a:lnTo>
                        <a:pt x="60352" y="90355"/>
                      </a:lnTo>
                      <a:lnTo>
                        <a:pt x="60403" y="90436"/>
                      </a:lnTo>
                      <a:lnTo>
                        <a:pt x="60462" y="90509"/>
                      </a:lnTo>
                      <a:lnTo>
                        <a:pt x="60528" y="90583"/>
                      </a:lnTo>
                      <a:lnTo>
                        <a:pt x="60595" y="90649"/>
                      </a:lnTo>
                      <a:lnTo>
                        <a:pt x="60661" y="90716"/>
                      </a:lnTo>
                      <a:lnTo>
                        <a:pt x="60735" y="90782"/>
                      </a:lnTo>
                      <a:lnTo>
                        <a:pt x="60808" y="90841"/>
                      </a:lnTo>
                      <a:lnTo>
                        <a:pt x="60889" y="90900"/>
                      </a:lnTo>
                      <a:lnTo>
                        <a:pt x="60970" y="90951"/>
                      </a:lnTo>
                      <a:lnTo>
                        <a:pt x="61058" y="90995"/>
                      </a:lnTo>
                      <a:lnTo>
                        <a:pt x="61139" y="91039"/>
                      </a:lnTo>
                      <a:lnTo>
                        <a:pt x="61228" y="91083"/>
                      </a:lnTo>
                      <a:lnTo>
                        <a:pt x="61323" y="91120"/>
                      </a:lnTo>
                      <a:lnTo>
                        <a:pt x="61412" y="91150"/>
                      </a:lnTo>
                      <a:lnTo>
                        <a:pt x="61507" y="91179"/>
                      </a:lnTo>
                      <a:lnTo>
                        <a:pt x="61603" y="91201"/>
                      </a:lnTo>
                      <a:lnTo>
                        <a:pt x="61706" y="91216"/>
                      </a:lnTo>
                      <a:lnTo>
                        <a:pt x="61802" y="91231"/>
                      </a:lnTo>
                      <a:lnTo>
                        <a:pt x="61905" y="91238"/>
                      </a:lnTo>
                      <a:lnTo>
                        <a:pt x="65371" y="91238"/>
                      </a:lnTo>
                      <a:lnTo>
                        <a:pt x="65466" y="91231"/>
                      </a:lnTo>
                      <a:lnTo>
                        <a:pt x="65569" y="91216"/>
                      </a:lnTo>
                      <a:lnTo>
                        <a:pt x="65665" y="91201"/>
                      </a:lnTo>
                      <a:lnTo>
                        <a:pt x="65761" y="91179"/>
                      </a:lnTo>
                      <a:lnTo>
                        <a:pt x="65856" y="91150"/>
                      </a:lnTo>
                      <a:lnTo>
                        <a:pt x="65952" y="91120"/>
                      </a:lnTo>
                      <a:lnTo>
                        <a:pt x="66040" y="91083"/>
                      </a:lnTo>
                      <a:lnTo>
                        <a:pt x="66129" y="91039"/>
                      </a:lnTo>
                      <a:lnTo>
                        <a:pt x="66217" y="90995"/>
                      </a:lnTo>
                      <a:lnTo>
                        <a:pt x="66298" y="90951"/>
                      </a:lnTo>
                      <a:lnTo>
                        <a:pt x="66379" y="90900"/>
                      </a:lnTo>
                      <a:lnTo>
                        <a:pt x="66460" y="90841"/>
                      </a:lnTo>
                      <a:lnTo>
                        <a:pt x="66533" y="90782"/>
                      </a:lnTo>
                      <a:lnTo>
                        <a:pt x="66607" y="90716"/>
                      </a:lnTo>
                      <a:lnTo>
                        <a:pt x="66673" y="90649"/>
                      </a:lnTo>
                      <a:lnTo>
                        <a:pt x="66740" y="90583"/>
                      </a:lnTo>
                      <a:lnTo>
                        <a:pt x="66806" y="90509"/>
                      </a:lnTo>
                      <a:lnTo>
                        <a:pt x="66865" y="90436"/>
                      </a:lnTo>
                      <a:lnTo>
                        <a:pt x="66923" y="90355"/>
                      </a:lnTo>
                      <a:lnTo>
                        <a:pt x="66975" y="90274"/>
                      </a:lnTo>
                      <a:lnTo>
                        <a:pt x="67019" y="90193"/>
                      </a:lnTo>
                      <a:lnTo>
                        <a:pt x="67063" y="90105"/>
                      </a:lnTo>
                      <a:lnTo>
                        <a:pt x="67107" y="90016"/>
                      </a:lnTo>
                      <a:lnTo>
                        <a:pt x="67144" y="89928"/>
                      </a:lnTo>
                      <a:lnTo>
                        <a:pt x="67174" y="89832"/>
                      </a:lnTo>
                      <a:lnTo>
                        <a:pt x="67203" y="89737"/>
                      </a:lnTo>
                      <a:lnTo>
                        <a:pt x="67225" y="89641"/>
                      </a:lnTo>
                      <a:lnTo>
                        <a:pt x="67240" y="89545"/>
                      </a:lnTo>
                      <a:lnTo>
                        <a:pt x="67255" y="89442"/>
                      </a:lnTo>
                      <a:lnTo>
                        <a:pt x="67262" y="89339"/>
                      </a:lnTo>
                      <a:lnTo>
                        <a:pt x="67262" y="89236"/>
                      </a:lnTo>
                      <a:lnTo>
                        <a:pt x="67262" y="79015"/>
                      </a:lnTo>
                      <a:lnTo>
                        <a:pt x="76939" y="79015"/>
                      </a:lnTo>
                      <a:lnTo>
                        <a:pt x="77050" y="79007"/>
                      </a:lnTo>
                      <a:lnTo>
                        <a:pt x="77160" y="78993"/>
                      </a:lnTo>
                      <a:lnTo>
                        <a:pt x="77270" y="78970"/>
                      </a:lnTo>
                      <a:lnTo>
                        <a:pt x="77381" y="78948"/>
                      </a:lnTo>
                      <a:lnTo>
                        <a:pt x="77484" y="78919"/>
                      </a:lnTo>
                      <a:lnTo>
                        <a:pt x="77587" y="78882"/>
                      </a:lnTo>
                      <a:lnTo>
                        <a:pt x="77690" y="78845"/>
                      </a:lnTo>
                      <a:lnTo>
                        <a:pt x="77785" y="78794"/>
                      </a:lnTo>
                      <a:lnTo>
                        <a:pt x="77881" y="78750"/>
                      </a:lnTo>
                      <a:lnTo>
                        <a:pt x="77977" y="78691"/>
                      </a:lnTo>
                      <a:lnTo>
                        <a:pt x="78065" y="78639"/>
                      </a:lnTo>
                      <a:lnTo>
                        <a:pt x="78153" y="78573"/>
                      </a:lnTo>
                      <a:lnTo>
                        <a:pt x="78234" y="78507"/>
                      </a:lnTo>
                      <a:lnTo>
                        <a:pt x="78315" y="78441"/>
                      </a:lnTo>
                      <a:lnTo>
                        <a:pt x="78396" y="78360"/>
                      </a:lnTo>
                      <a:lnTo>
                        <a:pt x="78470" y="78286"/>
                      </a:lnTo>
                      <a:lnTo>
                        <a:pt x="78543" y="78205"/>
                      </a:lnTo>
                      <a:lnTo>
                        <a:pt x="78610" y="78117"/>
                      </a:lnTo>
                      <a:lnTo>
                        <a:pt x="78669" y="78036"/>
                      </a:lnTo>
                      <a:lnTo>
                        <a:pt x="78727" y="77940"/>
                      </a:lnTo>
                      <a:lnTo>
                        <a:pt x="78779" y="77852"/>
                      </a:lnTo>
                      <a:lnTo>
                        <a:pt x="78830" y="77756"/>
                      </a:lnTo>
                      <a:lnTo>
                        <a:pt x="78875" y="77653"/>
                      </a:lnTo>
                      <a:lnTo>
                        <a:pt x="78919" y="77550"/>
                      </a:lnTo>
                      <a:lnTo>
                        <a:pt x="78948" y="77447"/>
                      </a:lnTo>
                      <a:lnTo>
                        <a:pt x="78978" y="77344"/>
                      </a:lnTo>
                      <a:lnTo>
                        <a:pt x="79007" y="77234"/>
                      </a:lnTo>
                      <a:lnTo>
                        <a:pt x="79022" y="77131"/>
                      </a:lnTo>
                      <a:lnTo>
                        <a:pt x="79037" y="77013"/>
                      </a:lnTo>
                      <a:lnTo>
                        <a:pt x="79051" y="76903"/>
                      </a:lnTo>
                      <a:lnTo>
                        <a:pt x="79051" y="76792"/>
                      </a:lnTo>
                      <a:lnTo>
                        <a:pt x="79051" y="67262"/>
                      </a:lnTo>
                      <a:lnTo>
                        <a:pt x="89339" y="67262"/>
                      </a:lnTo>
                      <a:lnTo>
                        <a:pt x="89442" y="67255"/>
                      </a:lnTo>
                      <a:lnTo>
                        <a:pt x="89545" y="67240"/>
                      </a:lnTo>
                      <a:lnTo>
                        <a:pt x="89641" y="67225"/>
                      </a:lnTo>
                      <a:lnTo>
                        <a:pt x="89737" y="67203"/>
                      </a:lnTo>
                      <a:lnTo>
                        <a:pt x="89832" y="67174"/>
                      </a:lnTo>
                      <a:lnTo>
                        <a:pt x="89928" y="67144"/>
                      </a:lnTo>
                      <a:lnTo>
                        <a:pt x="90016" y="67108"/>
                      </a:lnTo>
                      <a:lnTo>
                        <a:pt x="90105" y="67063"/>
                      </a:lnTo>
                      <a:lnTo>
                        <a:pt x="90193" y="67019"/>
                      </a:lnTo>
                      <a:lnTo>
                        <a:pt x="90274" y="66975"/>
                      </a:lnTo>
                      <a:lnTo>
                        <a:pt x="90355" y="66924"/>
                      </a:lnTo>
                      <a:lnTo>
                        <a:pt x="90436" y="66865"/>
                      </a:lnTo>
                      <a:lnTo>
                        <a:pt x="90509" y="66806"/>
                      </a:lnTo>
                      <a:lnTo>
                        <a:pt x="90583" y="66740"/>
                      </a:lnTo>
                      <a:lnTo>
                        <a:pt x="90649" y="66673"/>
                      </a:lnTo>
                      <a:lnTo>
                        <a:pt x="90715" y="66607"/>
                      </a:lnTo>
                      <a:lnTo>
                        <a:pt x="90782" y="66534"/>
                      </a:lnTo>
                      <a:lnTo>
                        <a:pt x="90840" y="66460"/>
                      </a:lnTo>
                      <a:lnTo>
                        <a:pt x="90899" y="66379"/>
                      </a:lnTo>
                      <a:lnTo>
                        <a:pt x="90951" y="66298"/>
                      </a:lnTo>
                      <a:lnTo>
                        <a:pt x="90995" y="66217"/>
                      </a:lnTo>
                      <a:lnTo>
                        <a:pt x="91039" y="66129"/>
                      </a:lnTo>
                      <a:lnTo>
                        <a:pt x="91083" y="66041"/>
                      </a:lnTo>
                      <a:lnTo>
                        <a:pt x="91120" y="65952"/>
                      </a:lnTo>
                      <a:lnTo>
                        <a:pt x="91150" y="65857"/>
                      </a:lnTo>
                      <a:lnTo>
                        <a:pt x="91172" y="65761"/>
                      </a:lnTo>
                      <a:lnTo>
                        <a:pt x="91201" y="65665"/>
                      </a:lnTo>
                      <a:lnTo>
                        <a:pt x="91216" y="65570"/>
                      </a:lnTo>
                      <a:lnTo>
                        <a:pt x="91230" y="65467"/>
                      </a:lnTo>
                      <a:lnTo>
                        <a:pt x="91238" y="65371"/>
                      </a:lnTo>
                      <a:lnTo>
                        <a:pt x="91238" y="65268"/>
                      </a:lnTo>
                      <a:lnTo>
                        <a:pt x="91238" y="62008"/>
                      </a:lnTo>
                      <a:lnTo>
                        <a:pt x="91238" y="61905"/>
                      </a:lnTo>
                      <a:lnTo>
                        <a:pt x="91230" y="61802"/>
                      </a:lnTo>
                      <a:lnTo>
                        <a:pt x="91216" y="61699"/>
                      </a:lnTo>
                      <a:lnTo>
                        <a:pt x="91201" y="61603"/>
                      </a:lnTo>
                      <a:lnTo>
                        <a:pt x="91172" y="61507"/>
                      </a:lnTo>
                      <a:lnTo>
                        <a:pt x="91150" y="61412"/>
                      </a:lnTo>
                      <a:lnTo>
                        <a:pt x="91120" y="61323"/>
                      </a:lnTo>
                      <a:lnTo>
                        <a:pt x="91083" y="61228"/>
                      </a:lnTo>
                      <a:lnTo>
                        <a:pt x="91039" y="61139"/>
                      </a:lnTo>
                      <a:lnTo>
                        <a:pt x="90995" y="61058"/>
                      </a:lnTo>
                      <a:lnTo>
                        <a:pt x="90951" y="60970"/>
                      </a:lnTo>
                      <a:lnTo>
                        <a:pt x="90899" y="60889"/>
                      </a:lnTo>
                      <a:lnTo>
                        <a:pt x="90840" y="60808"/>
                      </a:lnTo>
                      <a:lnTo>
                        <a:pt x="90782" y="60735"/>
                      </a:lnTo>
                      <a:lnTo>
                        <a:pt x="90715" y="60661"/>
                      </a:lnTo>
                      <a:lnTo>
                        <a:pt x="90649" y="60595"/>
                      </a:lnTo>
                      <a:lnTo>
                        <a:pt x="90583" y="60529"/>
                      </a:lnTo>
                      <a:lnTo>
                        <a:pt x="90509" y="60462"/>
                      </a:lnTo>
                      <a:lnTo>
                        <a:pt x="90436" y="60403"/>
                      </a:lnTo>
                      <a:lnTo>
                        <a:pt x="90355" y="60352"/>
                      </a:lnTo>
                      <a:lnTo>
                        <a:pt x="90274" y="60300"/>
                      </a:lnTo>
                      <a:lnTo>
                        <a:pt x="90193" y="60249"/>
                      </a:lnTo>
                      <a:lnTo>
                        <a:pt x="90105" y="60205"/>
                      </a:lnTo>
                      <a:lnTo>
                        <a:pt x="90016" y="60161"/>
                      </a:lnTo>
                      <a:lnTo>
                        <a:pt x="89928" y="60131"/>
                      </a:lnTo>
                      <a:lnTo>
                        <a:pt x="89832" y="60094"/>
                      </a:lnTo>
                      <a:lnTo>
                        <a:pt x="89737" y="60072"/>
                      </a:lnTo>
                      <a:lnTo>
                        <a:pt x="89641" y="60050"/>
                      </a:lnTo>
                      <a:lnTo>
                        <a:pt x="89545" y="60028"/>
                      </a:lnTo>
                      <a:lnTo>
                        <a:pt x="89442" y="60013"/>
                      </a:lnTo>
                      <a:lnTo>
                        <a:pt x="89339" y="60006"/>
                      </a:lnTo>
                      <a:lnTo>
                        <a:pt x="79051" y="60006"/>
                      </a:lnTo>
                      <a:lnTo>
                        <a:pt x="79051" y="49247"/>
                      </a:lnTo>
                      <a:lnTo>
                        <a:pt x="89339" y="49247"/>
                      </a:lnTo>
                      <a:lnTo>
                        <a:pt x="89442" y="49240"/>
                      </a:lnTo>
                      <a:lnTo>
                        <a:pt x="89545" y="49225"/>
                      </a:lnTo>
                      <a:lnTo>
                        <a:pt x="89641" y="49210"/>
                      </a:lnTo>
                      <a:lnTo>
                        <a:pt x="89737" y="49188"/>
                      </a:lnTo>
                      <a:lnTo>
                        <a:pt x="89832" y="49159"/>
                      </a:lnTo>
                      <a:lnTo>
                        <a:pt x="89928" y="49129"/>
                      </a:lnTo>
                      <a:lnTo>
                        <a:pt x="90016" y="49093"/>
                      </a:lnTo>
                      <a:lnTo>
                        <a:pt x="90105" y="49048"/>
                      </a:lnTo>
                      <a:lnTo>
                        <a:pt x="90193" y="49004"/>
                      </a:lnTo>
                      <a:lnTo>
                        <a:pt x="90274" y="48960"/>
                      </a:lnTo>
                      <a:lnTo>
                        <a:pt x="90355" y="48909"/>
                      </a:lnTo>
                      <a:lnTo>
                        <a:pt x="90436" y="48850"/>
                      </a:lnTo>
                      <a:lnTo>
                        <a:pt x="90509" y="48791"/>
                      </a:lnTo>
                      <a:lnTo>
                        <a:pt x="90583" y="48725"/>
                      </a:lnTo>
                      <a:lnTo>
                        <a:pt x="90649" y="48658"/>
                      </a:lnTo>
                      <a:lnTo>
                        <a:pt x="90715" y="48592"/>
                      </a:lnTo>
                      <a:lnTo>
                        <a:pt x="90782" y="48519"/>
                      </a:lnTo>
                      <a:lnTo>
                        <a:pt x="90840" y="48445"/>
                      </a:lnTo>
                      <a:lnTo>
                        <a:pt x="90899" y="48364"/>
                      </a:lnTo>
                      <a:lnTo>
                        <a:pt x="90951" y="48283"/>
                      </a:lnTo>
                      <a:lnTo>
                        <a:pt x="90995" y="48202"/>
                      </a:lnTo>
                      <a:lnTo>
                        <a:pt x="91039" y="48114"/>
                      </a:lnTo>
                      <a:lnTo>
                        <a:pt x="91083" y="48025"/>
                      </a:lnTo>
                      <a:lnTo>
                        <a:pt x="91120" y="47937"/>
                      </a:lnTo>
                      <a:lnTo>
                        <a:pt x="91150" y="47841"/>
                      </a:lnTo>
                      <a:lnTo>
                        <a:pt x="91172" y="47746"/>
                      </a:lnTo>
                      <a:lnTo>
                        <a:pt x="91201" y="47650"/>
                      </a:lnTo>
                      <a:lnTo>
                        <a:pt x="91216" y="47554"/>
                      </a:lnTo>
                      <a:lnTo>
                        <a:pt x="91230" y="47451"/>
                      </a:lnTo>
                      <a:lnTo>
                        <a:pt x="91238" y="47348"/>
                      </a:lnTo>
                      <a:lnTo>
                        <a:pt x="91238" y="47245"/>
                      </a:lnTo>
                      <a:lnTo>
                        <a:pt x="91238" y="43993"/>
                      </a:lnTo>
                      <a:lnTo>
                        <a:pt x="91238" y="43890"/>
                      </a:lnTo>
                      <a:lnTo>
                        <a:pt x="91230" y="43787"/>
                      </a:lnTo>
                      <a:lnTo>
                        <a:pt x="91216" y="43684"/>
                      </a:lnTo>
                      <a:lnTo>
                        <a:pt x="91201" y="43588"/>
                      </a:lnTo>
                      <a:lnTo>
                        <a:pt x="91172" y="43492"/>
                      </a:lnTo>
                      <a:lnTo>
                        <a:pt x="91150" y="43397"/>
                      </a:lnTo>
                      <a:lnTo>
                        <a:pt x="91120" y="43301"/>
                      </a:lnTo>
                      <a:lnTo>
                        <a:pt x="91083" y="43213"/>
                      </a:lnTo>
                      <a:lnTo>
                        <a:pt x="91039" y="43124"/>
                      </a:lnTo>
                      <a:lnTo>
                        <a:pt x="90995" y="43036"/>
                      </a:lnTo>
                      <a:lnTo>
                        <a:pt x="90951" y="42955"/>
                      </a:lnTo>
                      <a:lnTo>
                        <a:pt x="90899" y="42874"/>
                      </a:lnTo>
                      <a:lnTo>
                        <a:pt x="90840" y="42793"/>
                      </a:lnTo>
                      <a:lnTo>
                        <a:pt x="90782" y="42720"/>
                      </a:lnTo>
                      <a:lnTo>
                        <a:pt x="90715" y="42646"/>
                      </a:lnTo>
                      <a:lnTo>
                        <a:pt x="90649" y="42580"/>
                      </a:lnTo>
                      <a:lnTo>
                        <a:pt x="90583" y="42514"/>
                      </a:lnTo>
                      <a:lnTo>
                        <a:pt x="90509" y="42447"/>
                      </a:lnTo>
                      <a:lnTo>
                        <a:pt x="90436" y="42388"/>
                      </a:lnTo>
                      <a:lnTo>
                        <a:pt x="90355" y="42330"/>
                      </a:lnTo>
                      <a:lnTo>
                        <a:pt x="90274" y="42278"/>
                      </a:lnTo>
                      <a:lnTo>
                        <a:pt x="90193" y="42234"/>
                      </a:lnTo>
                      <a:lnTo>
                        <a:pt x="90105" y="42190"/>
                      </a:lnTo>
                      <a:lnTo>
                        <a:pt x="90016" y="42146"/>
                      </a:lnTo>
                      <a:lnTo>
                        <a:pt x="89928" y="42109"/>
                      </a:lnTo>
                      <a:lnTo>
                        <a:pt x="89832" y="42079"/>
                      </a:lnTo>
                      <a:lnTo>
                        <a:pt x="89737" y="42050"/>
                      </a:lnTo>
                      <a:lnTo>
                        <a:pt x="89641" y="42028"/>
                      </a:lnTo>
                      <a:lnTo>
                        <a:pt x="89545" y="42013"/>
                      </a:lnTo>
                      <a:lnTo>
                        <a:pt x="89442" y="41998"/>
                      </a:lnTo>
                      <a:lnTo>
                        <a:pt x="89339" y="41991"/>
                      </a:lnTo>
                      <a:lnTo>
                        <a:pt x="79051" y="41991"/>
                      </a:lnTo>
                      <a:lnTo>
                        <a:pt x="79051" y="31232"/>
                      </a:lnTo>
                      <a:lnTo>
                        <a:pt x="89339" y="31232"/>
                      </a:lnTo>
                      <a:lnTo>
                        <a:pt x="89442" y="31225"/>
                      </a:lnTo>
                      <a:lnTo>
                        <a:pt x="89545" y="31210"/>
                      </a:lnTo>
                      <a:lnTo>
                        <a:pt x="89641" y="31188"/>
                      </a:lnTo>
                      <a:lnTo>
                        <a:pt x="89737" y="31166"/>
                      </a:lnTo>
                      <a:lnTo>
                        <a:pt x="89832" y="31144"/>
                      </a:lnTo>
                      <a:lnTo>
                        <a:pt x="89928" y="31107"/>
                      </a:lnTo>
                      <a:lnTo>
                        <a:pt x="90016" y="31077"/>
                      </a:lnTo>
                      <a:lnTo>
                        <a:pt x="90105" y="31033"/>
                      </a:lnTo>
                      <a:lnTo>
                        <a:pt x="90193" y="30989"/>
                      </a:lnTo>
                      <a:lnTo>
                        <a:pt x="90274" y="30938"/>
                      </a:lnTo>
                      <a:lnTo>
                        <a:pt x="90355" y="30886"/>
                      </a:lnTo>
                      <a:lnTo>
                        <a:pt x="90436" y="30835"/>
                      </a:lnTo>
                      <a:lnTo>
                        <a:pt x="90509" y="30776"/>
                      </a:lnTo>
                      <a:lnTo>
                        <a:pt x="90583" y="30710"/>
                      </a:lnTo>
                      <a:lnTo>
                        <a:pt x="90649" y="30643"/>
                      </a:lnTo>
                      <a:lnTo>
                        <a:pt x="90715" y="30577"/>
                      </a:lnTo>
                      <a:lnTo>
                        <a:pt x="90782" y="30503"/>
                      </a:lnTo>
                      <a:lnTo>
                        <a:pt x="90840" y="30430"/>
                      </a:lnTo>
                      <a:lnTo>
                        <a:pt x="90899" y="30349"/>
                      </a:lnTo>
                      <a:lnTo>
                        <a:pt x="90951" y="30268"/>
                      </a:lnTo>
                      <a:lnTo>
                        <a:pt x="90995" y="30187"/>
                      </a:lnTo>
                      <a:lnTo>
                        <a:pt x="91039" y="30099"/>
                      </a:lnTo>
                      <a:lnTo>
                        <a:pt x="91083" y="30010"/>
                      </a:lnTo>
                      <a:lnTo>
                        <a:pt x="91120" y="29915"/>
                      </a:lnTo>
                      <a:lnTo>
                        <a:pt x="91150" y="29826"/>
                      </a:lnTo>
                      <a:lnTo>
                        <a:pt x="91172" y="29731"/>
                      </a:lnTo>
                      <a:lnTo>
                        <a:pt x="91201" y="29635"/>
                      </a:lnTo>
                      <a:lnTo>
                        <a:pt x="91216" y="29539"/>
                      </a:lnTo>
                      <a:lnTo>
                        <a:pt x="91230" y="29436"/>
                      </a:lnTo>
                      <a:lnTo>
                        <a:pt x="91238" y="29333"/>
                      </a:lnTo>
                      <a:lnTo>
                        <a:pt x="91238" y="29230"/>
                      </a:lnTo>
                      <a:lnTo>
                        <a:pt x="91238" y="25970"/>
                      </a:lnTo>
                      <a:lnTo>
                        <a:pt x="91238" y="25867"/>
                      </a:lnTo>
                      <a:lnTo>
                        <a:pt x="91230" y="25772"/>
                      </a:lnTo>
                      <a:lnTo>
                        <a:pt x="91216" y="25669"/>
                      </a:lnTo>
                      <a:lnTo>
                        <a:pt x="91201" y="25573"/>
                      </a:lnTo>
                      <a:lnTo>
                        <a:pt x="91172" y="25477"/>
                      </a:lnTo>
                      <a:lnTo>
                        <a:pt x="91150" y="25382"/>
                      </a:lnTo>
                      <a:lnTo>
                        <a:pt x="91120" y="25286"/>
                      </a:lnTo>
                      <a:lnTo>
                        <a:pt x="91083" y="25198"/>
                      </a:lnTo>
                      <a:lnTo>
                        <a:pt x="91039" y="25109"/>
                      </a:lnTo>
                      <a:lnTo>
                        <a:pt x="90995" y="25021"/>
                      </a:lnTo>
                      <a:lnTo>
                        <a:pt x="90951" y="24940"/>
                      </a:lnTo>
                      <a:lnTo>
                        <a:pt x="90899" y="24859"/>
                      </a:lnTo>
                      <a:lnTo>
                        <a:pt x="90840" y="24778"/>
                      </a:lnTo>
                      <a:lnTo>
                        <a:pt x="90782" y="24705"/>
                      </a:lnTo>
                      <a:lnTo>
                        <a:pt x="90715" y="24631"/>
                      </a:lnTo>
                      <a:lnTo>
                        <a:pt x="90649" y="24565"/>
                      </a:lnTo>
                      <a:lnTo>
                        <a:pt x="90583" y="24498"/>
                      </a:lnTo>
                      <a:lnTo>
                        <a:pt x="90509" y="24432"/>
                      </a:lnTo>
                      <a:lnTo>
                        <a:pt x="90436" y="24373"/>
                      </a:lnTo>
                      <a:lnTo>
                        <a:pt x="90355" y="24314"/>
                      </a:lnTo>
                      <a:lnTo>
                        <a:pt x="90274" y="24263"/>
                      </a:lnTo>
                      <a:lnTo>
                        <a:pt x="90193" y="24219"/>
                      </a:lnTo>
                      <a:lnTo>
                        <a:pt x="90105" y="24175"/>
                      </a:lnTo>
                      <a:lnTo>
                        <a:pt x="90016" y="24131"/>
                      </a:lnTo>
                      <a:lnTo>
                        <a:pt x="89928" y="24094"/>
                      </a:lnTo>
                      <a:lnTo>
                        <a:pt x="89832" y="24064"/>
                      </a:lnTo>
                      <a:lnTo>
                        <a:pt x="89737" y="24035"/>
                      </a:lnTo>
                      <a:lnTo>
                        <a:pt x="89641" y="24013"/>
                      </a:lnTo>
                      <a:lnTo>
                        <a:pt x="89545" y="23998"/>
                      </a:lnTo>
                      <a:lnTo>
                        <a:pt x="89442" y="23983"/>
                      </a:lnTo>
                      <a:lnTo>
                        <a:pt x="89339" y="23976"/>
                      </a:lnTo>
                      <a:lnTo>
                        <a:pt x="79051" y="23976"/>
                      </a:lnTo>
                      <a:lnTo>
                        <a:pt x="79051" y="14453"/>
                      </a:lnTo>
                      <a:lnTo>
                        <a:pt x="79051" y="14336"/>
                      </a:lnTo>
                      <a:lnTo>
                        <a:pt x="79044" y="14225"/>
                      </a:lnTo>
                      <a:lnTo>
                        <a:pt x="79029" y="14115"/>
                      </a:lnTo>
                      <a:lnTo>
                        <a:pt x="79007" y="14004"/>
                      </a:lnTo>
                      <a:lnTo>
                        <a:pt x="78985" y="13894"/>
                      </a:lnTo>
                      <a:lnTo>
                        <a:pt x="78956" y="13791"/>
                      </a:lnTo>
                      <a:lnTo>
                        <a:pt x="78919" y="13688"/>
                      </a:lnTo>
                      <a:lnTo>
                        <a:pt x="78875" y="13585"/>
                      </a:lnTo>
                      <a:lnTo>
                        <a:pt x="78830" y="13489"/>
                      </a:lnTo>
                      <a:lnTo>
                        <a:pt x="78786" y="13394"/>
                      </a:lnTo>
                      <a:lnTo>
                        <a:pt x="78727" y="13298"/>
                      </a:lnTo>
                      <a:lnTo>
                        <a:pt x="78669" y="13210"/>
                      </a:lnTo>
                      <a:lnTo>
                        <a:pt x="78610" y="13121"/>
                      </a:lnTo>
                      <a:lnTo>
                        <a:pt x="78543" y="13033"/>
                      </a:lnTo>
                      <a:lnTo>
                        <a:pt x="78470" y="12952"/>
                      </a:lnTo>
                      <a:lnTo>
                        <a:pt x="78396" y="12878"/>
                      </a:lnTo>
                      <a:lnTo>
                        <a:pt x="78323" y="12805"/>
                      </a:lnTo>
                      <a:lnTo>
                        <a:pt x="78242" y="12731"/>
                      </a:lnTo>
                      <a:lnTo>
                        <a:pt x="78153" y="12665"/>
                      </a:lnTo>
                      <a:lnTo>
                        <a:pt x="78065" y="12606"/>
                      </a:lnTo>
                      <a:lnTo>
                        <a:pt x="77977" y="12547"/>
                      </a:lnTo>
                      <a:lnTo>
                        <a:pt x="77881" y="12488"/>
                      </a:lnTo>
                      <a:lnTo>
                        <a:pt x="77785" y="12444"/>
                      </a:lnTo>
                      <a:lnTo>
                        <a:pt x="77690" y="12400"/>
                      </a:lnTo>
                      <a:lnTo>
                        <a:pt x="77587" y="12356"/>
                      </a:lnTo>
                      <a:lnTo>
                        <a:pt x="77484" y="12319"/>
                      </a:lnTo>
                      <a:lnTo>
                        <a:pt x="77381" y="12290"/>
                      </a:lnTo>
                      <a:lnTo>
                        <a:pt x="77270" y="12268"/>
                      </a:lnTo>
                      <a:lnTo>
                        <a:pt x="77160" y="12246"/>
                      </a:lnTo>
                      <a:lnTo>
                        <a:pt x="77050" y="12231"/>
                      </a:lnTo>
                      <a:lnTo>
                        <a:pt x="76939" y="12224"/>
                      </a:lnTo>
                      <a:lnTo>
                        <a:pt x="67262" y="12224"/>
                      </a:lnTo>
                      <a:lnTo>
                        <a:pt x="67269" y="2002"/>
                      </a:lnTo>
                      <a:lnTo>
                        <a:pt x="67262" y="1899"/>
                      </a:lnTo>
                      <a:lnTo>
                        <a:pt x="67255" y="1796"/>
                      </a:lnTo>
                      <a:lnTo>
                        <a:pt x="67240" y="1693"/>
                      </a:lnTo>
                      <a:lnTo>
                        <a:pt x="67225" y="1597"/>
                      </a:lnTo>
                      <a:lnTo>
                        <a:pt x="67203" y="1501"/>
                      </a:lnTo>
                      <a:lnTo>
                        <a:pt x="67174" y="1406"/>
                      </a:lnTo>
                      <a:lnTo>
                        <a:pt x="67144" y="1317"/>
                      </a:lnTo>
                      <a:lnTo>
                        <a:pt x="67107" y="1222"/>
                      </a:lnTo>
                      <a:lnTo>
                        <a:pt x="67071" y="1133"/>
                      </a:lnTo>
                      <a:lnTo>
                        <a:pt x="67027" y="1052"/>
                      </a:lnTo>
                      <a:lnTo>
                        <a:pt x="66975" y="964"/>
                      </a:lnTo>
                      <a:lnTo>
                        <a:pt x="66923" y="883"/>
                      </a:lnTo>
                      <a:lnTo>
                        <a:pt x="66865" y="810"/>
                      </a:lnTo>
                      <a:lnTo>
                        <a:pt x="66806" y="729"/>
                      </a:lnTo>
                      <a:lnTo>
                        <a:pt x="66747" y="655"/>
                      </a:lnTo>
                      <a:lnTo>
                        <a:pt x="66681" y="589"/>
                      </a:lnTo>
                      <a:lnTo>
                        <a:pt x="66607" y="523"/>
                      </a:lnTo>
                      <a:lnTo>
                        <a:pt x="66533" y="456"/>
                      </a:lnTo>
                      <a:lnTo>
                        <a:pt x="66460" y="397"/>
                      </a:lnTo>
                      <a:lnTo>
                        <a:pt x="66379" y="346"/>
                      </a:lnTo>
                      <a:lnTo>
                        <a:pt x="66298" y="294"/>
                      </a:lnTo>
                      <a:lnTo>
                        <a:pt x="66217" y="243"/>
                      </a:lnTo>
                      <a:lnTo>
                        <a:pt x="66129" y="199"/>
                      </a:lnTo>
                      <a:lnTo>
                        <a:pt x="66040" y="155"/>
                      </a:lnTo>
                      <a:lnTo>
                        <a:pt x="65952" y="125"/>
                      </a:lnTo>
                      <a:lnTo>
                        <a:pt x="65856" y="88"/>
                      </a:lnTo>
                      <a:lnTo>
                        <a:pt x="65768" y="66"/>
                      </a:lnTo>
                      <a:lnTo>
                        <a:pt x="65665" y="44"/>
                      </a:lnTo>
                      <a:lnTo>
                        <a:pt x="65569" y="22"/>
                      </a:lnTo>
                      <a:lnTo>
                        <a:pt x="65474" y="7"/>
                      </a:lnTo>
                      <a:lnTo>
                        <a:pt x="65371" y="0"/>
                      </a:lnTo>
                      <a:lnTo>
                        <a:pt x="62000" y="0"/>
                      </a:lnTo>
                      <a:lnTo>
                        <a:pt x="61905" y="7"/>
                      </a:lnTo>
                      <a:lnTo>
                        <a:pt x="61802" y="15"/>
                      </a:lnTo>
                      <a:lnTo>
                        <a:pt x="61699" y="22"/>
                      </a:lnTo>
                      <a:lnTo>
                        <a:pt x="61603" y="44"/>
                      </a:lnTo>
                      <a:lnTo>
                        <a:pt x="61507" y="66"/>
                      </a:lnTo>
                      <a:lnTo>
                        <a:pt x="61412" y="96"/>
                      </a:lnTo>
                      <a:lnTo>
                        <a:pt x="61316" y="125"/>
                      </a:lnTo>
                      <a:lnTo>
                        <a:pt x="61228" y="162"/>
                      </a:lnTo>
                      <a:lnTo>
                        <a:pt x="61139" y="199"/>
                      </a:lnTo>
                      <a:lnTo>
                        <a:pt x="61051" y="243"/>
                      </a:lnTo>
                      <a:lnTo>
                        <a:pt x="60970" y="294"/>
                      </a:lnTo>
                      <a:lnTo>
                        <a:pt x="60889" y="346"/>
                      </a:lnTo>
                      <a:lnTo>
                        <a:pt x="60808" y="397"/>
                      </a:lnTo>
                      <a:lnTo>
                        <a:pt x="60735" y="464"/>
                      </a:lnTo>
                      <a:lnTo>
                        <a:pt x="60661" y="523"/>
                      </a:lnTo>
                      <a:lnTo>
                        <a:pt x="60595" y="589"/>
                      </a:lnTo>
                      <a:lnTo>
                        <a:pt x="60528" y="662"/>
                      </a:lnTo>
                      <a:lnTo>
                        <a:pt x="60462" y="729"/>
                      </a:lnTo>
                      <a:lnTo>
                        <a:pt x="60403" y="810"/>
                      </a:lnTo>
                      <a:lnTo>
                        <a:pt x="60344" y="883"/>
                      </a:lnTo>
                      <a:lnTo>
                        <a:pt x="60293" y="964"/>
                      </a:lnTo>
                      <a:lnTo>
                        <a:pt x="60249" y="1052"/>
                      </a:lnTo>
                      <a:lnTo>
                        <a:pt x="60205" y="1133"/>
                      </a:lnTo>
                      <a:lnTo>
                        <a:pt x="60161" y="1222"/>
                      </a:lnTo>
                      <a:lnTo>
                        <a:pt x="60124" y="1317"/>
                      </a:lnTo>
                      <a:lnTo>
                        <a:pt x="60094" y="1406"/>
                      </a:lnTo>
                      <a:lnTo>
                        <a:pt x="60065" y="1501"/>
                      </a:lnTo>
                      <a:lnTo>
                        <a:pt x="60043" y="1597"/>
                      </a:lnTo>
                      <a:lnTo>
                        <a:pt x="60028" y="1700"/>
                      </a:lnTo>
                      <a:lnTo>
                        <a:pt x="60013" y="1796"/>
                      </a:lnTo>
                      <a:lnTo>
                        <a:pt x="60006" y="1899"/>
                      </a:lnTo>
                      <a:lnTo>
                        <a:pt x="60006" y="2002"/>
                      </a:lnTo>
                      <a:lnTo>
                        <a:pt x="60006" y="12224"/>
                      </a:lnTo>
                      <a:lnTo>
                        <a:pt x="49247" y="12224"/>
                      </a:lnTo>
                      <a:lnTo>
                        <a:pt x="49247" y="2002"/>
                      </a:lnTo>
                      <a:lnTo>
                        <a:pt x="49247" y="1899"/>
                      </a:lnTo>
                      <a:lnTo>
                        <a:pt x="49240" y="1796"/>
                      </a:lnTo>
                      <a:lnTo>
                        <a:pt x="49225" y="1693"/>
                      </a:lnTo>
                      <a:lnTo>
                        <a:pt x="49210" y="1597"/>
                      </a:lnTo>
                      <a:lnTo>
                        <a:pt x="49188" y="1501"/>
                      </a:lnTo>
                      <a:lnTo>
                        <a:pt x="49159" y="1406"/>
                      </a:lnTo>
                      <a:lnTo>
                        <a:pt x="49129" y="1317"/>
                      </a:lnTo>
                      <a:lnTo>
                        <a:pt x="49092" y="1222"/>
                      </a:lnTo>
                      <a:lnTo>
                        <a:pt x="49048" y="1133"/>
                      </a:lnTo>
                      <a:lnTo>
                        <a:pt x="49004" y="1052"/>
                      </a:lnTo>
                      <a:lnTo>
                        <a:pt x="48960" y="964"/>
                      </a:lnTo>
                      <a:lnTo>
                        <a:pt x="48909" y="883"/>
                      </a:lnTo>
                      <a:lnTo>
                        <a:pt x="48850" y="810"/>
                      </a:lnTo>
                      <a:lnTo>
                        <a:pt x="48791" y="729"/>
                      </a:lnTo>
                      <a:lnTo>
                        <a:pt x="48732" y="655"/>
                      </a:lnTo>
                      <a:lnTo>
                        <a:pt x="48666" y="589"/>
                      </a:lnTo>
                      <a:lnTo>
                        <a:pt x="48592" y="523"/>
                      </a:lnTo>
                      <a:lnTo>
                        <a:pt x="48518" y="456"/>
                      </a:lnTo>
                      <a:lnTo>
                        <a:pt x="48445" y="397"/>
                      </a:lnTo>
                      <a:lnTo>
                        <a:pt x="48364" y="346"/>
                      </a:lnTo>
                      <a:lnTo>
                        <a:pt x="48283" y="294"/>
                      </a:lnTo>
                      <a:lnTo>
                        <a:pt x="48202" y="243"/>
                      </a:lnTo>
                      <a:lnTo>
                        <a:pt x="48114" y="199"/>
                      </a:lnTo>
                      <a:lnTo>
                        <a:pt x="48025" y="155"/>
                      </a:lnTo>
                      <a:lnTo>
                        <a:pt x="47937" y="125"/>
                      </a:lnTo>
                      <a:lnTo>
                        <a:pt x="47841" y="88"/>
                      </a:lnTo>
                      <a:lnTo>
                        <a:pt x="47746" y="66"/>
                      </a:lnTo>
                      <a:lnTo>
                        <a:pt x="47650" y="44"/>
                      </a:lnTo>
                      <a:lnTo>
                        <a:pt x="47554" y="22"/>
                      </a:lnTo>
                      <a:lnTo>
                        <a:pt x="47451" y="7"/>
                      </a:lnTo>
                      <a:lnTo>
                        <a:pt x="47356" y="0"/>
                      </a:lnTo>
                      <a:lnTo>
                        <a:pt x="43985" y="0"/>
                      </a:lnTo>
                      <a:lnTo>
                        <a:pt x="43882" y="7"/>
                      </a:lnTo>
                      <a:lnTo>
                        <a:pt x="43787" y="15"/>
                      </a:lnTo>
                      <a:lnTo>
                        <a:pt x="43684" y="22"/>
                      </a:lnTo>
                      <a:lnTo>
                        <a:pt x="43588" y="44"/>
                      </a:lnTo>
                      <a:lnTo>
                        <a:pt x="43492" y="66"/>
                      </a:lnTo>
                      <a:lnTo>
                        <a:pt x="43397" y="96"/>
                      </a:lnTo>
                      <a:lnTo>
                        <a:pt x="43301" y="125"/>
                      </a:lnTo>
                      <a:lnTo>
                        <a:pt x="43213" y="162"/>
                      </a:lnTo>
                      <a:lnTo>
                        <a:pt x="43124" y="199"/>
                      </a:lnTo>
                      <a:lnTo>
                        <a:pt x="43036" y="243"/>
                      </a:lnTo>
                      <a:lnTo>
                        <a:pt x="42955" y="294"/>
                      </a:lnTo>
                      <a:lnTo>
                        <a:pt x="42874" y="346"/>
                      </a:lnTo>
                      <a:lnTo>
                        <a:pt x="42793" y="397"/>
                      </a:lnTo>
                      <a:lnTo>
                        <a:pt x="42720" y="464"/>
                      </a:lnTo>
                      <a:lnTo>
                        <a:pt x="42646" y="523"/>
                      </a:lnTo>
                      <a:lnTo>
                        <a:pt x="42572" y="589"/>
                      </a:lnTo>
                      <a:lnTo>
                        <a:pt x="42506" y="662"/>
                      </a:lnTo>
                      <a:lnTo>
                        <a:pt x="42447" y="729"/>
                      </a:lnTo>
                      <a:lnTo>
                        <a:pt x="42388" y="810"/>
                      </a:lnTo>
                      <a:lnTo>
                        <a:pt x="42330" y="883"/>
                      </a:lnTo>
                      <a:lnTo>
                        <a:pt x="42278" y="964"/>
                      </a:lnTo>
                      <a:lnTo>
                        <a:pt x="42234" y="1052"/>
                      </a:lnTo>
                      <a:lnTo>
                        <a:pt x="42190" y="1133"/>
                      </a:lnTo>
                      <a:lnTo>
                        <a:pt x="42146" y="1222"/>
                      </a:lnTo>
                      <a:lnTo>
                        <a:pt x="42109" y="1317"/>
                      </a:lnTo>
                      <a:lnTo>
                        <a:pt x="42079" y="1406"/>
                      </a:lnTo>
                      <a:lnTo>
                        <a:pt x="42050" y="1501"/>
                      </a:lnTo>
                      <a:lnTo>
                        <a:pt x="42028" y="1597"/>
                      </a:lnTo>
                      <a:lnTo>
                        <a:pt x="42013" y="1700"/>
                      </a:lnTo>
                      <a:lnTo>
                        <a:pt x="41998" y="1796"/>
                      </a:lnTo>
                      <a:lnTo>
                        <a:pt x="41991" y="1899"/>
                      </a:lnTo>
                      <a:lnTo>
                        <a:pt x="41991" y="2002"/>
                      </a:lnTo>
                      <a:lnTo>
                        <a:pt x="41991" y="12224"/>
                      </a:lnTo>
                      <a:lnTo>
                        <a:pt x="31232" y="12224"/>
                      </a:lnTo>
                      <a:lnTo>
                        <a:pt x="31232" y="2002"/>
                      </a:lnTo>
                      <a:lnTo>
                        <a:pt x="31232" y="1899"/>
                      </a:lnTo>
                      <a:lnTo>
                        <a:pt x="31225" y="1796"/>
                      </a:lnTo>
                      <a:lnTo>
                        <a:pt x="31210" y="1693"/>
                      </a:lnTo>
                      <a:lnTo>
                        <a:pt x="31195" y="1597"/>
                      </a:lnTo>
                      <a:lnTo>
                        <a:pt x="31173" y="1501"/>
                      </a:lnTo>
                      <a:lnTo>
                        <a:pt x="31144" y="1406"/>
                      </a:lnTo>
                      <a:lnTo>
                        <a:pt x="31114" y="1317"/>
                      </a:lnTo>
                      <a:lnTo>
                        <a:pt x="31078" y="1222"/>
                      </a:lnTo>
                      <a:lnTo>
                        <a:pt x="31033" y="1133"/>
                      </a:lnTo>
                      <a:lnTo>
                        <a:pt x="30989" y="1052"/>
                      </a:lnTo>
                      <a:lnTo>
                        <a:pt x="30945" y="964"/>
                      </a:lnTo>
                      <a:lnTo>
                        <a:pt x="30894" y="883"/>
                      </a:lnTo>
                      <a:lnTo>
                        <a:pt x="30835" y="810"/>
                      </a:lnTo>
                      <a:lnTo>
                        <a:pt x="30776" y="729"/>
                      </a:lnTo>
                      <a:lnTo>
                        <a:pt x="30710" y="655"/>
                      </a:lnTo>
                      <a:lnTo>
                        <a:pt x="30643" y="589"/>
                      </a:lnTo>
                      <a:lnTo>
                        <a:pt x="30577" y="523"/>
                      </a:lnTo>
                      <a:lnTo>
                        <a:pt x="30503" y="456"/>
                      </a:lnTo>
                      <a:lnTo>
                        <a:pt x="30430" y="397"/>
                      </a:lnTo>
                      <a:lnTo>
                        <a:pt x="30349" y="346"/>
                      </a:lnTo>
                      <a:lnTo>
                        <a:pt x="30268" y="294"/>
                      </a:lnTo>
                      <a:lnTo>
                        <a:pt x="30187" y="243"/>
                      </a:lnTo>
                      <a:lnTo>
                        <a:pt x="30099" y="199"/>
                      </a:lnTo>
                      <a:lnTo>
                        <a:pt x="30010" y="155"/>
                      </a:lnTo>
                      <a:lnTo>
                        <a:pt x="29922" y="125"/>
                      </a:lnTo>
                      <a:lnTo>
                        <a:pt x="29826" y="88"/>
                      </a:lnTo>
                      <a:lnTo>
                        <a:pt x="29731" y="66"/>
                      </a:lnTo>
                      <a:lnTo>
                        <a:pt x="29635" y="44"/>
                      </a:lnTo>
                      <a:lnTo>
                        <a:pt x="29539" y="22"/>
                      </a:lnTo>
                      <a:lnTo>
                        <a:pt x="29436" y="7"/>
                      </a:lnTo>
                      <a:lnTo>
                        <a:pt x="29341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</p:grpSp>
          <p:grpSp>
            <p:nvGrpSpPr>
              <p:cNvPr id="42" name="Google Shape;366;p46">
                <a:extLst>
                  <a:ext uri="{FF2B5EF4-FFF2-40B4-BE49-F238E27FC236}">
                    <a16:creationId xmlns:a16="http://schemas.microsoft.com/office/drawing/2014/main" id="{9EE300B7-4641-374F-85E6-0BF2B09E8416}"/>
                  </a:ext>
                </a:extLst>
              </p:cNvPr>
              <p:cNvGrpSpPr/>
              <p:nvPr/>
            </p:nvGrpSpPr>
            <p:grpSpPr>
              <a:xfrm>
                <a:off x="6426384" y="3487729"/>
                <a:ext cx="271445" cy="271448"/>
                <a:chOff x="7833548" y="555213"/>
                <a:chExt cx="244062" cy="244064"/>
              </a:xfrm>
            </p:grpSpPr>
            <p:sp>
              <p:nvSpPr>
                <p:cNvPr id="63" name="Google Shape;367;p46">
                  <a:extLst>
                    <a:ext uri="{FF2B5EF4-FFF2-40B4-BE49-F238E27FC236}">
                      <a16:creationId xmlns:a16="http://schemas.microsoft.com/office/drawing/2014/main" id="{0F1DB65B-2FB5-BC48-A4C7-833A6607CF00}"/>
                    </a:ext>
                  </a:extLst>
                </p:cNvPr>
                <p:cNvSpPr/>
                <p:nvPr/>
              </p:nvSpPr>
              <p:spPr>
                <a:xfrm>
                  <a:off x="7921605" y="643266"/>
                  <a:ext cx="67956" cy="6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4" h="25404" extrusionOk="0">
                      <a:moveTo>
                        <a:pt x="23174" y="0"/>
                      </a:moveTo>
                      <a:lnTo>
                        <a:pt x="2230" y="8"/>
                      </a:lnTo>
                      <a:lnTo>
                        <a:pt x="2120" y="8"/>
                      </a:lnTo>
                      <a:lnTo>
                        <a:pt x="2002" y="15"/>
                      </a:lnTo>
                      <a:lnTo>
                        <a:pt x="1892" y="30"/>
                      </a:lnTo>
                      <a:lnTo>
                        <a:pt x="1781" y="52"/>
                      </a:lnTo>
                      <a:lnTo>
                        <a:pt x="1678" y="74"/>
                      </a:lnTo>
                      <a:lnTo>
                        <a:pt x="1568" y="103"/>
                      </a:lnTo>
                      <a:lnTo>
                        <a:pt x="1465" y="140"/>
                      </a:lnTo>
                      <a:lnTo>
                        <a:pt x="1369" y="184"/>
                      </a:lnTo>
                      <a:lnTo>
                        <a:pt x="1266" y="228"/>
                      </a:lnTo>
                      <a:lnTo>
                        <a:pt x="1170" y="280"/>
                      </a:lnTo>
                      <a:lnTo>
                        <a:pt x="1075" y="331"/>
                      </a:lnTo>
                      <a:lnTo>
                        <a:pt x="986" y="390"/>
                      </a:lnTo>
                      <a:lnTo>
                        <a:pt x="898" y="449"/>
                      </a:lnTo>
                      <a:lnTo>
                        <a:pt x="817" y="515"/>
                      </a:lnTo>
                      <a:lnTo>
                        <a:pt x="736" y="589"/>
                      </a:lnTo>
                      <a:lnTo>
                        <a:pt x="655" y="663"/>
                      </a:lnTo>
                      <a:lnTo>
                        <a:pt x="582" y="736"/>
                      </a:lnTo>
                      <a:lnTo>
                        <a:pt x="515" y="817"/>
                      </a:lnTo>
                      <a:lnTo>
                        <a:pt x="449" y="905"/>
                      </a:lnTo>
                      <a:lnTo>
                        <a:pt x="383" y="994"/>
                      </a:lnTo>
                      <a:lnTo>
                        <a:pt x="324" y="1082"/>
                      </a:lnTo>
                      <a:lnTo>
                        <a:pt x="273" y="1178"/>
                      </a:lnTo>
                      <a:lnTo>
                        <a:pt x="221" y="1273"/>
                      </a:lnTo>
                      <a:lnTo>
                        <a:pt x="177" y="1369"/>
                      </a:lnTo>
                      <a:lnTo>
                        <a:pt x="140" y="1472"/>
                      </a:lnTo>
                      <a:lnTo>
                        <a:pt x="103" y="1575"/>
                      </a:lnTo>
                      <a:lnTo>
                        <a:pt x="74" y="1678"/>
                      </a:lnTo>
                      <a:lnTo>
                        <a:pt x="44" y="1789"/>
                      </a:lnTo>
                      <a:lnTo>
                        <a:pt x="30" y="1899"/>
                      </a:lnTo>
                      <a:lnTo>
                        <a:pt x="15" y="2009"/>
                      </a:lnTo>
                      <a:lnTo>
                        <a:pt x="8" y="2120"/>
                      </a:lnTo>
                      <a:lnTo>
                        <a:pt x="0" y="2237"/>
                      </a:lnTo>
                      <a:lnTo>
                        <a:pt x="0" y="23174"/>
                      </a:lnTo>
                      <a:lnTo>
                        <a:pt x="8" y="23284"/>
                      </a:lnTo>
                      <a:lnTo>
                        <a:pt x="15" y="23402"/>
                      </a:lnTo>
                      <a:lnTo>
                        <a:pt x="30" y="23513"/>
                      </a:lnTo>
                      <a:lnTo>
                        <a:pt x="52" y="23623"/>
                      </a:lnTo>
                      <a:lnTo>
                        <a:pt x="74" y="23726"/>
                      </a:lnTo>
                      <a:lnTo>
                        <a:pt x="103" y="23829"/>
                      </a:lnTo>
                      <a:lnTo>
                        <a:pt x="140" y="23939"/>
                      </a:lnTo>
                      <a:lnTo>
                        <a:pt x="177" y="24035"/>
                      </a:lnTo>
                      <a:lnTo>
                        <a:pt x="221" y="24138"/>
                      </a:lnTo>
                      <a:lnTo>
                        <a:pt x="273" y="24234"/>
                      </a:lnTo>
                      <a:lnTo>
                        <a:pt x="331" y="24322"/>
                      </a:lnTo>
                      <a:lnTo>
                        <a:pt x="383" y="24418"/>
                      </a:lnTo>
                      <a:lnTo>
                        <a:pt x="449" y="24506"/>
                      </a:lnTo>
                      <a:lnTo>
                        <a:pt x="515" y="24587"/>
                      </a:lnTo>
                      <a:lnTo>
                        <a:pt x="582" y="24668"/>
                      </a:lnTo>
                      <a:lnTo>
                        <a:pt x="655" y="24749"/>
                      </a:lnTo>
                      <a:lnTo>
                        <a:pt x="736" y="24822"/>
                      </a:lnTo>
                      <a:lnTo>
                        <a:pt x="817" y="24889"/>
                      </a:lnTo>
                      <a:lnTo>
                        <a:pt x="898" y="24955"/>
                      </a:lnTo>
                      <a:lnTo>
                        <a:pt x="986" y="25021"/>
                      </a:lnTo>
                      <a:lnTo>
                        <a:pt x="1082" y="25080"/>
                      </a:lnTo>
                      <a:lnTo>
                        <a:pt x="1170" y="25132"/>
                      </a:lnTo>
                      <a:lnTo>
                        <a:pt x="1266" y="25183"/>
                      </a:lnTo>
                      <a:lnTo>
                        <a:pt x="1369" y="25227"/>
                      </a:lnTo>
                      <a:lnTo>
                        <a:pt x="1472" y="25264"/>
                      </a:lnTo>
                      <a:lnTo>
                        <a:pt x="1575" y="25301"/>
                      </a:lnTo>
                      <a:lnTo>
                        <a:pt x="1678" y="25330"/>
                      </a:lnTo>
                      <a:lnTo>
                        <a:pt x="1789" y="25352"/>
                      </a:lnTo>
                      <a:lnTo>
                        <a:pt x="1892" y="25374"/>
                      </a:lnTo>
                      <a:lnTo>
                        <a:pt x="2009" y="25389"/>
                      </a:lnTo>
                      <a:lnTo>
                        <a:pt x="2120" y="25396"/>
                      </a:lnTo>
                      <a:lnTo>
                        <a:pt x="2230" y="25404"/>
                      </a:lnTo>
                      <a:lnTo>
                        <a:pt x="23174" y="25404"/>
                      </a:lnTo>
                      <a:lnTo>
                        <a:pt x="23284" y="25396"/>
                      </a:lnTo>
                      <a:lnTo>
                        <a:pt x="23395" y="25389"/>
                      </a:lnTo>
                      <a:lnTo>
                        <a:pt x="23512" y="25374"/>
                      </a:lnTo>
                      <a:lnTo>
                        <a:pt x="23615" y="25352"/>
                      </a:lnTo>
                      <a:lnTo>
                        <a:pt x="23726" y="25330"/>
                      </a:lnTo>
                      <a:lnTo>
                        <a:pt x="23829" y="25301"/>
                      </a:lnTo>
                      <a:lnTo>
                        <a:pt x="23932" y="25264"/>
                      </a:lnTo>
                      <a:lnTo>
                        <a:pt x="24035" y="25227"/>
                      </a:lnTo>
                      <a:lnTo>
                        <a:pt x="24138" y="25183"/>
                      </a:lnTo>
                      <a:lnTo>
                        <a:pt x="24234" y="25132"/>
                      </a:lnTo>
                      <a:lnTo>
                        <a:pt x="24322" y="25080"/>
                      </a:lnTo>
                      <a:lnTo>
                        <a:pt x="24418" y="25021"/>
                      </a:lnTo>
                      <a:lnTo>
                        <a:pt x="24506" y="24955"/>
                      </a:lnTo>
                      <a:lnTo>
                        <a:pt x="24587" y="24889"/>
                      </a:lnTo>
                      <a:lnTo>
                        <a:pt x="24668" y="24822"/>
                      </a:lnTo>
                      <a:lnTo>
                        <a:pt x="24749" y="24749"/>
                      </a:lnTo>
                      <a:lnTo>
                        <a:pt x="24822" y="24668"/>
                      </a:lnTo>
                      <a:lnTo>
                        <a:pt x="24889" y="24587"/>
                      </a:lnTo>
                      <a:lnTo>
                        <a:pt x="24955" y="24506"/>
                      </a:lnTo>
                      <a:lnTo>
                        <a:pt x="25021" y="24418"/>
                      </a:lnTo>
                      <a:lnTo>
                        <a:pt x="25073" y="24322"/>
                      </a:lnTo>
                      <a:lnTo>
                        <a:pt x="25131" y="24234"/>
                      </a:lnTo>
                      <a:lnTo>
                        <a:pt x="25183" y="24138"/>
                      </a:lnTo>
                      <a:lnTo>
                        <a:pt x="25227" y="24035"/>
                      </a:lnTo>
                      <a:lnTo>
                        <a:pt x="25264" y="23939"/>
                      </a:lnTo>
                      <a:lnTo>
                        <a:pt x="25301" y="23829"/>
                      </a:lnTo>
                      <a:lnTo>
                        <a:pt x="25330" y="23726"/>
                      </a:lnTo>
                      <a:lnTo>
                        <a:pt x="25352" y="23623"/>
                      </a:lnTo>
                      <a:lnTo>
                        <a:pt x="25374" y="23513"/>
                      </a:lnTo>
                      <a:lnTo>
                        <a:pt x="25389" y="23402"/>
                      </a:lnTo>
                      <a:lnTo>
                        <a:pt x="25396" y="23284"/>
                      </a:lnTo>
                      <a:lnTo>
                        <a:pt x="25404" y="23174"/>
                      </a:lnTo>
                      <a:lnTo>
                        <a:pt x="25404" y="2230"/>
                      </a:lnTo>
                      <a:lnTo>
                        <a:pt x="25396" y="2120"/>
                      </a:lnTo>
                      <a:lnTo>
                        <a:pt x="25389" y="2009"/>
                      </a:lnTo>
                      <a:lnTo>
                        <a:pt x="25374" y="1899"/>
                      </a:lnTo>
                      <a:lnTo>
                        <a:pt x="25360" y="1789"/>
                      </a:lnTo>
                      <a:lnTo>
                        <a:pt x="25330" y="1678"/>
                      </a:lnTo>
                      <a:lnTo>
                        <a:pt x="25301" y="1575"/>
                      </a:lnTo>
                      <a:lnTo>
                        <a:pt x="25264" y="1472"/>
                      </a:lnTo>
                      <a:lnTo>
                        <a:pt x="25227" y="1369"/>
                      </a:lnTo>
                      <a:lnTo>
                        <a:pt x="25183" y="1273"/>
                      </a:lnTo>
                      <a:lnTo>
                        <a:pt x="25131" y="1170"/>
                      </a:lnTo>
                      <a:lnTo>
                        <a:pt x="25080" y="1082"/>
                      </a:lnTo>
                      <a:lnTo>
                        <a:pt x="25021" y="986"/>
                      </a:lnTo>
                      <a:lnTo>
                        <a:pt x="24955" y="905"/>
                      </a:lnTo>
                      <a:lnTo>
                        <a:pt x="24889" y="817"/>
                      </a:lnTo>
                      <a:lnTo>
                        <a:pt x="24822" y="736"/>
                      </a:lnTo>
                      <a:lnTo>
                        <a:pt x="24749" y="663"/>
                      </a:lnTo>
                      <a:lnTo>
                        <a:pt x="24668" y="589"/>
                      </a:lnTo>
                      <a:lnTo>
                        <a:pt x="24587" y="515"/>
                      </a:lnTo>
                      <a:lnTo>
                        <a:pt x="24506" y="449"/>
                      </a:lnTo>
                      <a:lnTo>
                        <a:pt x="24418" y="383"/>
                      </a:lnTo>
                      <a:lnTo>
                        <a:pt x="24329" y="331"/>
                      </a:lnTo>
                      <a:lnTo>
                        <a:pt x="24234" y="273"/>
                      </a:lnTo>
                      <a:lnTo>
                        <a:pt x="24138" y="221"/>
                      </a:lnTo>
                      <a:lnTo>
                        <a:pt x="24035" y="177"/>
                      </a:lnTo>
                      <a:lnTo>
                        <a:pt x="23939" y="140"/>
                      </a:lnTo>
                      <a:lnTo>
                        <a:pt x="23836" y="103"/>
                      </a:lnTo>
                      <a:lnTo>
                        <a:pt x="23726" y="74"/>
                      </a:lnTo>
                      <a:lnTo>
                        <a:pt x="23623" y="52"/>
                      </a:lnTo>
                      <a:lnTo>
                        <a:pt x="23512" y="30"/>
                      </a:lnTo>
                      <a:lnTo>
                        <a:pt x="23402" y="15"/>
                      </a:lnTo>
                      <a:lnTo>
                        <a:pt x="23284" y="8"/>
                      </a:lnTo>
                      <a:lnTo>
                        <a:pt x="23174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64" name="Google Shape;368;p46">
                  <a:extLst>
                    <a:ext uri="{FF2B5EF4-FFF2-40B4-BE49-F238E27FC236}">
                      <a16:creationId xmlns:a16="http://schemas.microsoft.com/office/drawing/2014/main" id="{0154C3EE-B87B-7E42-95E0-35D6B2AD3FF5}"/>
                    </a:ext>
                  </a:extLst>
                </p:cNvPr>
                <p:cNvSpPr/>
                <p:nvPr/>
              </p:nvSpPr>
              <p:spPr>
                <a:xfrm>
                  <a:off x="7833548" y="555213"/>
                  <a:ext cx="244062" cy="244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38" h="91239" extrusionOk="0">
                      <a:moveTo>
                        <a:pt x="71538" y="19700"/>
                      </a:moveTo>
                      <a:lnTo>
                        <a:pt x="71530" y="71538"/>
                      </a:lnTo>
                      <a:lnTo>
                        <a:pt x="19700" y="71538"/>
                      </a:lnTo>
                      <a:lnTo>
                        <a:pt x="19700" y="19708"/>
                      </a:lnTo>
                      <a:lnTo>
                        <a:pt x="71538" y="19700"/>
                      </a:lnTo>
                      <a:close/>
                      <a:moveTo>
                        <a:pt x="25970" y="0"/>
                      </a:moveTo>
                      <a:lnTo>
                        <a:pt x="25867" y="7"/>
                      </a:lnTo>
                      <a:lnTo>
                        <a:pt x="25772" y="15"/>
                      </a:lnTo>
                      <a:lnTo>
                        <a:pt x="25669" y="22"/>
                      </a:lnTo>
                      <a:lnTo>
                        <a:pt x="25573" y="44"/>
                      </a:lnTo>
                      <a:lnTo>
                        <a:pt x="25477" y="66"/>
                      </a:lnTo>
                      <a:lnTo>
                        <a:pt x="25382" y="96"/>
                      </a:lnTo>
                      <a:lnTo>
                        <a:pt x="25286" y="125"/>
                      </a:lnTo>
                      <a:lnTo>
                        <a:pt x="25198" y="162"/>
                      </a:lnTo>
                      <a:lnTo>
                        <a:pt x="25109" y="199"/>
                      </a:lnTo>
                      <a:lnTo>
                        <a:pt x="25021" y="243"/>
                      </a:lnTo>
                      <a:lnTo>
                        <a:pt x="24940" y="294"/>
                      </a:lnTo>
                      <a:lnTo>
                        <a:pt x="24859" y="346"/>
                      </a:lnTo>
                      <a:lnTo>
                        <a:pt x="24778" y="397"/>
                      </a:lnTo>
                      <a:lnTo>
                        <a:pt x="24705" y="464"/>
                      </a:lnTo>
                      <a:lnTo>
                        <a:pt x="24631" y="523"/>
                      </a:lnTo>
                      <a:lnTo>
                        <a:pt x="24557" y="589"/>
                      </a:lnTo>
                      <a:lnTo>
                        <a:pt x="24491" y="662"/>
                      </a:lnTo>
                      <a:lnTo>
                        <a:pt x="24432" y="729"/>
                      </a:lnTo>
                      <a:lnTo>
                        <a:pt x="24373" y="810"/>
                      </a:lnTo>
                      <a:lnTo>
                        <a:pt x="24315" y="883"/>
                      </a:lnTo>
                      <a:lnTo>
                        <a:pt x="24263" y="964"/>
                      </a:lnTo>
                      <a:lnTo>
                        <a:pt x="24211" y="1052"/>
                      </a:lnTo>
                      <a:lnTo>
                        <a:pt x="24167" y="1133"/>
                      </a:lnTo>
                      <a:lnTo>
                        <a:pt x="24131" y="1222"/>
                      </a:lnTo>
                      <a:lnTo>
                        <a:pt x="24094" y="1317"/>
                      </a:lnTo>
                      <a:lnTo>
                        <a:pt x="24064" y="1406"/>
                      </a:lnTo>
                      <a:lnTo>
                        <a:pt x="24035" y="1501"/>
                      </a:lnTo>
                      <a:lnTo>
                        <a:pt x="24013" y="1597"/>
                      </a:lnTo>
                      <a:lnTo>
                        <a:pt x="23998" y="1700"/>
                      </a:lnTo>
                      <a:lnTo>
                        <a:pt x="23983" y="1796"/>
                      </a:lnTo>
                      <a:lnTo>
                        <a:pt x="23976" y="1899"/>
                      </a:lnTo>
                      <a:lnTo>
                        <a:pt x="23969" y="2002"/>
                      </a:lnTo>
                      <a:lnTo>
                        <a:pt x="23976" y="12224"/>
                      </a:lnTo>
                      <a:lnTo>
                        <a:pt x="14299" y="12224"/>
                      </a:lnTo>
                      <a:lnTo>
                        <a:pt x="14188" y="12231"/>
                      </a:lnTo>
                      <a:lnTo>
                        <a:pt x="14078" y="12246"/>
                      </a:lnTo>
                      <a:lnTo>
                        <a:pt x="13968" y="12268"/>
                      </a:lnTo>
                      <a:lnTo>
                        <a:pt x="13857" y="12297"/>
                      </a:lnTo>
                      <a:lnTo>
                        <a:pt x="13754" y="12327"/>
                      </a:lnTo>
                      <a:lnTo>
                        <a:pt x="13651" y="12356"/>
                      </a:lnTo>
                      <a:lnTo>
                        <a:pt x="13548" y="12400"/>
                      </a:lnTo>
                      <a:lnTo>
                        <a:pt x="13453" y="12444"/>
                      </a:lnTo>
                      <a:lnTo>
                        <a:pt x="13357" y="12496"/>
                      </a:lnTo>
                      <a:lnTo>
                        <a:pt x="13261" y="12547"/>
                      </a:lnTo>
                      <a:lnTo>
                        <a:pt x="13173" y="12606"/>
                      </a:lnTo>
                      <a:lnTo>
                        <a:pt x="13085" y="12665"/>
                      </a:lnTo>
                      <a:lnTo>
                        <a:pt x="12996" y="12731"/>
                      </a:lnTo>
                      <a:lnTo>
                        <a:pt x="12915" y="12805"/>
                      </a:lnTo>
                      <a:lnTo>
                        <a:pt x="12842" y="12878"/>
                      </a:lnTo>
                      <a:lnTo>
                        <a:pt x="12768" y="12952"/>
                      </a:lnTo>
                      <a:lnTo>
                        <a:pt x="12695" y="13033"/>
                      </a:lnTo>
                      <a:lnTo>
                        <a:pt x="12628" y="13121"/>
                      </a:lnTo>
                      <a:lnTo>
                        <a:pt x="12569" y="13210"/>
                      </a:lnTo>
                      <a:lnTo>
                        <a:pt x="12511" y="13298"/>
                      </a:lnTo>
                      <a:lnTo>
                        <a:pt x="12452" y="13394"/>
                      </a:lnTo>
                      <a:lnTo>
                        <a:pt x="12408" y="13489"/>
                      </a:lnTo>
                      <a:lnTo>
                        <a:pt x="12363" y="13585"/>
                      </a:lnTo>
                      <a:lnTo>
                        <a:pt x="12319" y="13688"/>
                      </a:lnTo>
                      <a:lnTo>
                        <a:pt x="12282" y="13791"/>
                      </a:lnTo>
                      <a:lnTo>
                        <a:pt x="12253" y="13894"/>
                      </a:lnTo>
                      <a:lnTo>
                        <a:pt x="12231" y="14004"/>
                      </a:lnTo>
                      <a:lnTo>
                        <a:pt x="12209" y="14115"/>
                      </a:lnTo>
                      <a:lnTo>
                        <a:pt x="12194" y="14225"/>
                      </a:lnTo>
                      <a:lnTo>
                        <a:pt x="12187" y="14336"/>
                      </a:lnTo>
                      <a:lnTo>
                        <a:pt x="12187" y="14453"/>
                      </a:lnTo>
                      <a:lnTo>
                        <a:pt x="12187" y="23976"/>
                      </a:lnTo>
                      <a:lnTo>
                        <a:pt x="1899" y="23976"/>
                      </a:lnTo>
                      <a:lnTo>
                        <a:pt x="1796" y="23983"/>
                      </a:lnTo>
                      <a:lnTo>
                        <a:pt x="1693" y="23998"/>
                      </a:lnTo>
                      <a:lnTo>
                        <a:pt x="1597" y="24013"/>
                      </a:lnTo>
                      <a:lnTo>
                        <a:pt x="1501" y="24035"/>
                      </a:lnTo>
                      <a:lnTo>
                        <a:pt x="1406" y="24064"/>
                      </a:lnTo>
                      <a:lnTo>
                        <a:pt x="1317" y="24094"/>
                      </a:lnTo>
                      <a:lnTo>
                        <a:pt x="1222" y="24131"/>
                      </a:lnTo>
                      <a:lnTo>
                        <a:pt x="1133" y="24167"/>
                      </a:lnTo>
                      <a:lnTo>
                        <a:pt x="1053" y="24211"/>
                      </a:lnTo>
                      <a:lnTo>
                        <a:pt x="964" y="24263"/>
                      </a:lnTo>
                      <a:lnTo>
                        <a:pt x="883" y="24314"/>
                      </a:lnTo>
                      <a:lnTo>
                        <a:pt x="802" y="24373"/>
                      </a:lnTo>
                      <a:lnTo>
                        <a:pt x="729" y="24432"/>
                      </a:lnTo>
                      <a:lnTo>
                        <a:pt x="655" y="24491"/>
                      </a:lnTo>
                      <a:lnTo>
                        <a:pt x="589" y="24557"/>
                      </a:lnTo>
                      <a:lnTo>
                        <a:pt x="523" y="24631"/>
                      </a:lnTo>
                      <a:lnTo>
                        <a:pt x="456" y="24705"/>
                      </a:lnTo>
                      <a:lnTo>
                        <a:pt x="398" y="24778"/>
                      </a:lnTo>
                      <a:lnTo>
                        <a:pt x="346" y="24859"/>
                      </a:lnTo>
                      <a:lnTo>
                        <a:pt x="287" y="24940"/>
                      </a:lnTo>
                      <a:lnTo>
                        <a:pt x="243" y="25021"/>
                      </a:lnTo>
                      <a:lnTo>
                        <a:pt x="199" y="25109"/>
                      </a:lnTo>
                      <a:lnTo>
                        <a:pt x="155" y="25198"/>
                      </a:lnTo>
                      <a:lnTo>
                        <a:pt x="125" y="25286"/>
                      </a:lnTo>
                      <a:lnTo>
                        <a:pt x="88" y="25382"/>
                      </a:lnTo>
                      <a:lnTo>
                        <a:pt x="66" y="25477"/>
                      </a:lnTo>
                      <a:lnTo>
                        <a:pt x="37" y="25573"/>
                      </a:lnTo>
                      <a:lnTo>
                        <a:pt x="22" y="25669"/>
                      </a:lnTo>
                      <a:lnTo>
                        <a:pt x="8" y="25764"/>
                      </a:lnTo>
                      <a:lnTo>
                        <a:pt x="0" y="25867"/>
                      </a:lnTo>
                      <a:lnTo>
                        <a:pt x="0" y="25970"/>
                      </a:lnTo>
                      <a:lnTo>
                        <a:pt x="0" y="29238"/>
                      </a:lnTo>
                      <a:lnTo>
                        <a:pt x="8" y="29333"/>
                      </a:lnTo>
                      <a:lnTo>
                        <a:pt x="15" y="29436"/>
                      </a:lnTo>
                      <a:lnTo>
                        <a:pt x="22" y="29539"/>
                      </a:lnTo>
                      <a:lnTo>
                        <a:pt x="44" y="29635"/>
                      </a:lnTo>
                      <a:lnTo>
                        <a:pt x="66" y="29731"/>
                      </a:lnTo>
                      <a:lnTo>
                        <a:pt x="96" y="29826"/>
                      </a:lnTo>
                      <a:lnTo>
                        <a:pt x="125" y="29922"/>
                      </a:lnTo>
                      <a:lnTo>
                        <a:pt x="162" y="30010"/>
                      </a:lnTo>
                      <a:lnTo>
                        <a:pt x="199" y="30099"/>
                      </a:lnTo>
                      <a:lnTo>
                        <a:pt x="243" y="30187"/>
                      </a:lnTo>
                      <a:lnTo>
                        <a:pt x="295" y="30268"/>
                      </a:lnTo>
                      <a:lnTo>
                        <a:pt x="346" y="30349"/>
                      </a:lnTo>
                      <a:lnTo>
                        <a:pt x="398" y="30430"/>
                      </a:lnTo>
                      <a:lnTo>
                        <a:pt x="464" y="30503"/>
                      </a:lnTo>
                      <a:lnTo>
                        <a:pt x="523" y="30577"/>
                      </a:lnTo>
                      <a:lnTo>
                        <a:pt x="589" y="30643"/>
                      </a:lnTo>
                      <a:lnTo>
                        <a:pt x="662" y="30710"/>
                      </a:lnTo>
                      <a:lnTo>
                        <a:pt x="729" y="30776"/>
                      </a:lnTo>
                      <a:lnTo>
                        <a:pt x="810" y="30835"/>
                      </a:lnTo>
                      <a:lnTo>
                        <a:pt x="883" y="30894"/>
                      </a:lnTo>
                      <a:lnTo>
                        <a:pt x="964" y="30945"/>
                      </a:lnTo>
                      <a:lnTo>
                        <a:pt x="1053" y="30989"/>
                      </a:lnTo>
                      <a:lnTo>
                        <a:pt x="1133" y="31033"/>
                      </a:lnTo>
                      <a:lnTo>
                        <a:pt x="1222" y="31077"/>
                      </a:lnTo>
                      <a:lnTo>
                        <a:pt x="1317" y="31114"/>
                      </a:lnTo>
                      <a:lnTo>
                        <a:pt x="1406" y="31144"/>
                      </a:lnTo>
                      <a:lnTo>
                        <a:pt x="1501" y="31173"/>
                      </a:lnTo>
                      <a:lnTo>
                        <a:pt x="1597" y="31195"/>
                      </a:lnTo>
                      <a:lnTo>
                        <a:pt x="1700" y="31210"/>
                      </a:lnTo>
                      <a:lnTo>
                        <a:pt x="1796" y="31225"/>
                      </a:lnTo>
                      <a:lnTo>
                        <a:pt x="1899" y="31232"/>
                      </a:lnTo>
                      <a:lnTo>
                        <a:pt x="12187" y="31232"/>
                      </a:lnTo>
                      <a:lnTo>
                        <a:pt x="12187" y="41991"/>
                      </a:lnTo>
                      <a:lnTo>
                        <a:pt x="1899" y="41991"/>
                      </a:lnTo>
                      <a:lnTo>
                        <a:pt x="1796" y="41998"/>
                      </a:lnTo>
                      <a:lnTo>
                        <a:pt x="1693" y="42013"/>
                      </a:lnTo>
                      <a:lnTo>
                        <a:pt x="1597" y="42028"/>
                      </a:lnTo>
                      <a:lnTo>
                        <a:pt x="1501" y="42050"/>
                      </a:lnTo>
                      <a:lnTo>
                        <a:pt x="1406" y="42079"/>
                      </a:lnTo>
                      <a:lnTo>
                        <a:pt x="1317" y="42109"/>
                      </a:lnTo>
                      <a:lnTo>
                        <a:pt x="1222" y="42146"/>
                      </a:lnTo>
                      <a:lnTo>
                        <a:pt x="1133" y="42190"/>
                      </a:lnTo>
                      <a:lnTo>
                        <a:pt x="1053" y="42234"/>
                      </a:lnTo>
                      <a:lnTo>
                        <a:pt x="964" y="42278"/>
                      </a:lnTo>
                      <a:lnTo>
                        <a:pt x="883" y="42330"/>
                      </a:lnTo>
                      <a:lnTo>
                        <a:pt x="802" y="42388"/>
                      </a:lnTo>
                      <a:lnTo>
                        <a:pt x="729" y="42447"/>
                      </a:lnTo>
                      <a:lnTo>
                        <a:pt x="655" y="42506"/>
                      </a:lnTo>
                      <a:lnTo>
                        <a:pt x="589" y="42580"/>
                      </a:lnTo>
                      <a:lnTo>
                        <a:pt x="523" y="42646"/>
                      </a:lnTo>
                      <a:lnTo>
                        <a:pt x="456" y="42720"/>
                      </a:lnTo>
                      <a:lnTo>
                        <a:pt x="398" y="42793"/>
                      </a:lnTo>
                      <a:lnTo>
                        <a:pt x="346" y="42874"/>
                      </a:lnTo>
                      <a:lnTo>
                        <a:pt x="287" y="42955"/>
                      </a:lnTo>
                      <a:lnTo>
                        <a:pt x="243" y="43036"/>
                      </a:lnTo>
                      <a:lnTo>
                        <a:pt x="199" y="43124"/>
                      </a:lnTo>
                      <a:lnTo>
                        <a:pt x="155" y="43213"/>
                      </a:lnTo>
                      <a:lnTo>
                        <a:pt x="125" y="43301"/>
                      </a:lnTo>
                      <a:lnTo>
                        <a:pt x="88" y="43397"/>
                      </a:lnTo>
                      <a:lnTo>
                        <a:pt x="66" y="43492"/>
                      </a:lnTo>
                      <a:lnTo>
                        <a:pt x="37" y="43588"/>
                      </a:lnTo>
                      <a:lnTo>
                        <a:pt x="22" y="43684"/>
                      </a:lnTo>
                      <a:lnTo>
                        <a:pt x="8" y="43787"/>
                      </a:lnTo>
                      <a:lnTo>
                        <a:pt x="0" y="43882"/>
                      </a:lnTo>
                      <a:lnTo>
                        <a:pt x="0" y="43985"/>
                      </a:lnTo>
                      <a:lnTo>
                        <a:pt x="0" y="47253"/>
                      </a:lnTo>
                      <a:lnTo>
                        <a:pt x="8" y="47356"/>
                      </a:lnTo>
                      <a:lnTo>
                        <a:pt x="15" y="47451"/>
                      </a:lnTo>
                      <a:lnTo>
                        <a:pt x="22" y="47554"/>
                      </a:lnTo>
                      <a:lnTo>
                        <a:pt x="44" y="47650"/>
                      </a:lnTo>
                      <a:lnTo>
                        <a:pt x="66" y="47746"/>
                      </a:lnTo>
                      <a:lnTo>
                        <a:pt x="96" y="47841"/>
                      </a:lnTo>
                      <a:lnTo>
                        <a:pt x="125" y="47937"/>
                      </a:lnTo>
                      <a:lnTo>
                        <a:pt x="162" y="48025"/>
                      </a:lnTo>
                      <a:lnTo>
                        <a:pt x="199" y="48114"/>
                      </a:lnTo>
                      <a:lnTo>
                        <a:pt x="243" y="48202"/>
                      </a:lnTo>
                      <a:lnTo>
                        <a:pt x="295" y="48283"/>
                      </a:lnTo>
                      <a:lnTo>
                        <a:pt x="346" y="48364"/>
                      </a:lnTo>
                      <a:lnTo>
                        <a:pt x="398" y="48445"/>
                      </a:lnTo>
                      <a:lnTo>
                        <a:pt x="464" y="48519"/>
                      </a:lnTo>
                      <a:lnTo>
                        <a:pt x="523" y="48592"/>
                      </a:lnTo>
                      <a:lnTo>
                        <a:pt x="589" y="48666"/>
                      </a:lnTo>
                      <a:lnTo>
                        <a:pt x="662" y="48732"/>
                      </a:lnTo>
                      <a:lnTo>
                        <a:pt x="729" y="48791"/>
                      </a:lnTo>
                      <a:lnTo>
                        <a:pt x="810" y="48850"/>
                      </a:lnTo>
                      <a:lnTo>
                        <a:pt x="883" y="48909"/>
                      </a:lnTo>
                      <a:lnTo>
                        <a:pt x="964" y="48960"/>
                      </a:lnTo>
                      <a:lnTo>
                        <a:pt x="1053" y="49004"/>
                      </a:lnTo>
                      <a:lnTo>
                        <a:pt x="1133" y="49048"/>
                      </a:lnTo>
                      <a:lnTo>
                        <a:pt x="1222" y="49093"/>
                      </a:lnTo>
                      <a:lnTo>
                        <a:pt x="1317" y="49129"/>
                      </a:lnTo>
                      <a:lnTo>
                        <a:pt x="1406" y="49159"/>
                      </a:lnTo>
                      <a:lnTo>
                        <a:pt x="1501" y="49188"/>
                      </a:lnTo>
                      <a:lnTo>
                        <a:pt x="1597" y="49210"/>
                      </a:lnTo>
                      <a:lnTo>
                        <a:pt x="1700" y="49225"/>
                      </a:lnTo>
                      <a:lnTo>
                        <a:pt x="1796" y="49240"/>
                      </a:lnTo>
                      <a:lnTo>
                        <a:pt x="1899" y="49247"/>
                      </a:lnTo>
                      <a:lnTo>
                        <a:pt x="12187" y="49247"/>
                      </a:lnTo>
                      <a:lnTo>
                        <a:pt x="12187" y="60006"/>
                      </a:lnTo>
                      <a:lnTo>
                        <a:pt x="1899" y="60006"/>
                      </a:lnTo>
                      <a:lnTo>
                        <a:pt x="1796" y="60013"/>
                      </a:lnTo>
                      <a:lnTo>
                        <a:pt x="1693" y="60028"/>
                      </a:lnTo>
                      <a:lnTo>
                        <a:pt x="1597" y="60043"/>
                      </a:lnTo>
                      <a:lnTo>
                        <a:pt x="1501" y="60065"/>
                      </a:lnTo>
                      <a:lnTo>
                        <a:pt x="1406" y="60094"/>
                      </a:lnTo>
                      <a:lnTo>
                        <a:pt x="1317" y="60124"/>
                      </a:lnTo>
                      <a:lnTo>
                        <a:pt x="1222" y="60161"/>
                      </a:lnTo>
                      <a:lnTo>
                        <a:pt x="1133" y="60205"/>
                      </a:lnTo>
                      <a:lnTo>
                        <a:pt x="1053" y="60249"/>
                      </a:lnTo>
                      <a:lnTo>
                        <a:pt x="964" y="60293"/>
                      </a:lnTo>
                      <a:lnTo>
                        <a:pt x="883" y="60345"/>
                      </a:lnTo>
                      <a:lnTo>
                        <a:pt x="802" y="60403"/>
                      </a:lnTo>
                      <a:lnTo>
                        <a:pt x="729" y="60462"/>
                      </a:lnTo>
                      <a:lnTo>
                        <a:pt x="655" y="60529"/>
                      </a:lnTo>
                      <a:lnTo>
                        <a:pt x="589" y="60595"/>
                      </a:lnTo>
                      <a:lnTo>
                        <a:pt x="523" y="60661"/>
                      </a:lnTo>
                      <a:lnTo>
                        <a:pt x="456" y="60735"/>
                      </a:lnTo>
                      <a:lnTo>
                        <a:pt x="398" y="60808"/>
                      </a:lnTo>
                      <a:lnTo>
                        <a:pt x="346" y="60889"/>
                      </a:lnTo>
                      <a:lnTo>
                        <a:pt x="287" y="60970"/>
                      </a:lnTo>
                      <a:lnTo>
                        <a:pt x="243" y="61051"/>
                      </a:lnTo>
                      <a:lnTo>
                        <a:pt x="199" y="61139"/>
                      </a:lnTo>
                      <a:lnTo>
                        <a:pt x="155" y="61228"/>
                      </a:lnTo>
                      <a:lnTo>
                        <a:pt x="125" y="61316"/>
                      </a:lnTo>
                      <a:lnTo>
                        <a:pt x="88" y="61412"/>
                      </a:lnTo>
                      <a:lnTo>
                        <a:pt x="66" y="61507"/>
                      </a:lnTo>
                      <a:lnTo>
                        <a:pt x="37" y="61603"/>
                      </a:lnTo>
                      <a:lnTo>
                        <a:pt x="22" y="61699"/>
                      </a:lnTo>
                      <a:lnTo>
                        <a:pt x="8" y="61802"/>
                      </a:lnTo>
                      <a:lnTo>
                        <a:pt x="0" y="61905"/>
                      </a:lnTo>
                      <a:lnTo>
                        <a:pt x="0" y="62000"/>
                      </a:lnTo>
                      <a:lnTo>
                        <a:pt x="0" y="65268"/>
                      </a:lnTo>
                      <a:lnTo>
                        <a:pt x="8" y="65371"/>
                      </a:lnTo>
                      <a:lnTo>
                        <a:pt x="15" y="65474"/>
                      </a:lnTo>
                      <a:lnTo>
                        <a:pt x="22" y="65570"/>
                      </a:lnTo>
                      <a:lnTo>
                        <a:pt x="44" y="65665"/>
                      </a:lnTo>
                      <a:lnTo>
                        <a:pt x="66" y="65768"/>
                      </a:lnTo>
                      <a:lnTo>
                        <a:pt x="96" y="65857"/>
                      </a:lnTo>
                      <a:lnTo>
                        <a:pt x="125" y="65952"/>
                      </a:lnTo>
                      <a:lnTo>
                        <a:pt x="162" y="66041"/>
                      </a:lnTo>
                      <a:lnTo>
                        <a:pt x="199" y="66129"/>
                      </a:lnTo>
                      <a:lnTo>
                        <a:pt x="243" y="66217"/>
                      </a:lnTo>
                      <a:lnTo>
                        <a:pt x="295" y="66298"/>
                      </a:lnTo>
                      <a:lnTo>
                        <a:pt x="346" y="66379"/>
                      </a:lnTo>
                      <a:lnTo>
                        <a:pt x="398" y="66460"/>
                      </a:lnTo>
                      <a:lnTo>
                        <a:pt x="464" y="66534"/>
                      </a:lnTo>
                      <a:lnTo>
                        <a:pt x="523" y="66607"/>
                      </a:lnTo>
                      <a:lnTo>
                        <a:pt x="589" y="66681"/>
                      </a:lnTo>
                      <a:lnTo>
                        <a:pt x="662" y="66747"/>
                      </a:lnTo>
                      <a:lnTo>
                        <a:pt x="729" y="66806"/>
                      </a:lnTo>
                      <a:lnTo>
                        <a:pt x="810" y="66865"/>
                      </a:lnTo>
                      <a:lnTo>
                        <a:pt x="883" y="66924"/>
                      </a:lnTo>
                      <a:lnTo>
                        <a:pt x="964" y="66975"/>
                      </a:lnTo>
                      <a:lnTo>
                        <a:pt x="1053" y="67027"/>
                      </a:lnTo>
                      <a:lnTo>
                        <a:pt x="1133" y="67071"/>
                      </a:lnTo>
                      <a:lnTo>
                        <a:pt x="1222" y="67108"/>
                      </a:lnTo>
                      <a:lnTo>
                        <a:pt x="1317" y="67144"/>
                      </a:lnTo>
                      <a:lnTo>
                        <a:pt x="1406" y="67174"/>
                      </a:lnTo>
                      <a:lnTo>
                        <a:pt x="1501" y="67203"/>
                      </a:lnTo>
                      <a:lnTo>
                        <a:pt x="1597" y="67225"/>
                      </a:lnTo>
                      <a:lnTo>
                        <a:pt x="1700" y="67240"/>
                      </a:lnTo>
                      <a:lnTo>
                        <a:pt x="1796" y="67255"/>
                      </a:lnTo>
                      <a:lnTo>
                        <a:pt x="1899" y="67262"/>
                      </a:lnTo>
                      <a:lnTo>
                        <a:pt x="2002" y="67269"/>
                      </a:lnTo>
                      <a:lnTo>
                        <a:pt x="12187" y="67262"/>
                      </a:lnTo>
                      <a:lnTo>
                        <a:pt x="12187" y="76792"/>
                      </a:lnTo>
                      <a:lnTo>
                        <a:pt x="12187" y="76903"/>
                      </a:lnTo>
                      <a:lnTo>
                        <a:pt x="12202" y="77013"/>
                      </a:lnTo>
                      <a:lnTo>
                        <a:pt x="12216" y="77131"/>
                      </a:lnTo>
                      <a:lnTo>
                        <a:pt x="12231" y="77234"/>
                      </a:lnTo>
                      <a:lnTo>
                        <a:pt x="12260" y="77344"/>
                      </a:lnTo>
                      <a:lnTo>
                        <a:pt x="12290" y="77447"/>
                      </a:lnTo>
                      <a:lnTo>
                        <a:pt x="12319" y="77550"/>
                      </a:lnTo>
                      <a:lnTo>
                        <a:pt x="12363" y="77653"/>
                      </a:lnTo>
                      <a:lnTo>
                        <a:pt x="12408" y="77756"/>
                      </a:lnTo>
                      <a:lnTo>
                        <a:pt x="12459" y="77852"/>
                      </a:lnTo>
                      <a:lnTo>
                        <a:pt x="12511" y="77940"/>
                      </a:lnTo>
                      <a:lnTo>
                        <a:pt x="12569" y="78036"/>
                      </a:lnTo>
                      <a:lnTo>
                        <a:pt x="12628" y="78117"/>
                      </a:lnTo>
                      <a:lnTo>
                        <a:pt x="12695" y="78205"/>
                      </a:lnTo>
                      <a:lnTo>
                        <a:pt x="12768" y="78286"/>
                      </a:lnTo>
                      <a:lnTo>
                        <a:pt x="12842" y="78360"/>
                      </a:lnTo>
                      <a:lnTo>
                        <a:pt x="12923" y="78441"/>
                      </a:lnTo>
                      <a:lnTo>
                        <a:pt x="13004" y="78507"/>
                      </a:lnTo>
                      <a:lnTo>
                        <a:pt x="13085" y="78573"/>
                      </a:lnTo>
                      <a:lnTo>
                        <a:pt x="13173" y="78639"/>
                      </a:lnTo>
                      <a:lnTo>
                        <a:pt x="13261" y="78691"/>
                      </a:lnTo>
                      <a:lnTo>
                        <a:pt x="13357" y="78750"/>
                      </a:lnTo>
                      <a:lnTo>
                        <a:pt x="13453" y="78794"/>
                      </a:lnTo>
                      <a:lnTo>
                        <a:pt x="13548" y="78845"/>
                      </a:lnTo>
                      <a:lnTo>
                        <a:pt x="13651" y="78882"/>
                      </a:lnTo>
                      <a:lnTo>
                        <a:pt x="13754" y="78919"/>
                      </a:lnTo>
                      <a:lnTo>
                        <a:pt x="13857" y="78948"/>
                      </a:lnTo>
                      <a:lnTo>
                        <a:pt x="13968" y="78970"/>
                      </a:lnTo>
                      <a:lnTo>
                        <a:pt x="14078" y="78993"/>
                      </a:lnTo>
                      <a:lnTo>
                        <a:pt x="14188" y="79007"/>
                      </a:lnTo>
                      <a:lnTo>
                        <a:pt x="14299" y="79015"/>
                      </a:lnTo>
                      <a:lnTo>
                        <a:pt x="23976" y="79015"/>
                      </a:lnTo>
                      <a:lnTo>
                        <a:pt x="23976" y="89236"/>
                      </a:lnTo>
                      <a:lnTo>
                        <a:pt x="23976" y="89339"/>
                      </a:lnTo>
                      <a:lnTo>
                        <a:pt x="23983" y="89442"/>
                      </a:lnTo>
                      <a:lnTo>
                        <a:pt x="23998" y="89545"/>
                      </a:lnTo>
                      <a:lnTo>
                        <a:pt x="24013" y="89641"/>
                      </a:lnTo>
                      <a:lnTo>
                        <a:pt x="24035" y="89737"/>
                      </a:lnTo>
                      <a:lnTo>
                        <a:pt x="24064" y="89832"/>
                      </a:lnTo>
                      <a:lnTo>
                        <a:pt x="24094" y="89928"/>
                      </a:lnTo>
                      <a:lnTo>
                        <a:pt x="24131" y="90016"/>
                      </a:lnTo>
                      <a:lnTo>
                        <a:pt x="24175" y="90105"/>
                      </a:lnTo>
                      <a:lnTo>
                        <a:pt x="24219" y="90193"/>
                      </a:lnTo>
                      <a:lnTo>
                        <a:pt x="24263" y="90274"/>
                      </a:lnTo>
                      <a:lnTo>
                        <a:pt x="24315" y="90355"/>
                      </a:lnTo>
                      <a:lnTo>
                        <a:pt x="24373" y="90436"/>
                      </a:lnTo>
                      <a:lnTo>
                        <a:pt x="24432" y="90509"/>
                      </a:lnTo>
                      <a:lnTo>
                        <a:pt x="24498" y="90583"/>
                      </a:lnTo>
                      <a:lnTo>
                        <a:pt x="24565" y="90649"/>
                      </a:lnTo>
                      <a:lnTo>
                        <a:pt x="24631" y="90716"/>
                      </a:lnTo>
                      <a:lnTo>
                        <a:pt x="24705" y="90782"/>
                      </a:lnTo>
                      <a:lnTo>
                        <a:pt x="24778" y="90841"/>
                      </a:lnTo>
                      <a:lnTo>
                        <a:pt x="24859" y="90900"/>
                      </a:lnTo>
                      <a:lnTo>
                        <a:pt x="24940" y="90951"/>
                      </a:lnTo>
                      <a:lnTo>
                        <a:pt x="25021" y="90995"/>
                      </a:lnTo>
                      <a:lnTo>
                        <a:pt x="25109" y="91039"/>
                      </a:lnTo>
                      <a:lnTo>
                        <a:pt x="25198" y="91083"/>
                      </a:lnTo>
                      <a:lnTo>
                        <a:pt x="25286" y="91120"/>
                      </a:lnTo>
                      <a:lnTo>
                        <a:pt x="25382" y="91150"/>
                      </a:lnTo>
                      <a:lnTo>
                        <a:pt x="25477" y="91179"/>
                      </a:lnTo>
                      <a:lnTo>
                        <a:pt x="25573" y="91201"/>
                      </a:lnTo>
                      <a:lnTo>
                        <a:pt x="25669" y="91216"/>
                      </a:lnTo>
                      <a:lnTo>
                        <a:pt x="25772" y="91231"/>
                      </a:lnTo>
                      <a:lnTo>
                        <a:pt x="25867" y="91238"/>
                      </a:lnTo>
                      <a:lnTo>
                        <a:pt x="29333" y="91238"/>
                      </a:lnTo>
                      <a:lnTo>
                        <a:pt x="29436" y="91231"/>
                      </a:lnTo>
                      <a:lnTo>
                        <a:pt x="29539" y="91216"/>
                      </a:lnTo>
                      <a:lnTo>
                        <a:pt x="29635" y="91201"/>
                      </a:lnTo>
                      <a:lnTo>
                        <a:pt x="29731" y="91179"/>
                      </a:lnTo>
                      <a:lnTo>
                        <a:pt x="29826" y="91150"/>
                      </a:lnTo>
                      <a:lnTo>
                        <a:pt x="29915" y="91120"/>
                      </a:lnTo>
                      <a:lnTo>
                        <a:pt x="30010" y="91083"/>
                      </a:lnTo>
                      <a:lnTo>
                        <a:pt x="30099" y="91039"/>
                      </a:lnTo>
                      <a:lnTo>
                        <a:pt x="30180" y="90995"/>
                      </a:lnTo>
                      <a:lnTo>
                        <a:pt x="30268" y="90951"/>
                      </a:lnTo>
                      <a:lnTo>
                        <a:pt x="30349" y="90900"/>
                      </a:lnTo>
                      <a:lnTo>
                        <a:pt x="30430" y="90841"/>
                      </a:lnTo>
                      <a:lnTo>
                        <a:pt x="30503" y="90782"/>
                      </a:lnTo>
                      <a:lnTo>
                        <a:pt x="30577" y="90716"/>
                      </a:lnTo>
                      <a:lnTo>
                        <a:pt x="30643" y="90649"/>
                      </a:lnTo>
                      <a:lnTo>
                        <a:pt x="30710" y="90583"/>
                      </a:lnTo>
                      <a:lnTo>
                        <a:pt x="30776" y="90509"/>
                      </a:lnTo>
                      <a:lnTo>
                        <a:pt x="30835" y="90436"/>
                      </a:lnTo>
                      <a:lnTo>
                        <a:pt x="30886" y="90355"/>
                      </a:lnTo>
                      <a:lnTo>
                        <a:pt x="30938" y="90274"/>
                      </a:lnTo>
                      <a:lnTo>
                        <a:pt x="30989" y="90193"/>
                      </a:lnTo>
                      <a:lnTo>
                        <a:pt x="31033" y="90105"/>
                      </a:lnTo>
                      <a:lnTo>
                        <a:pt x="31078" y="90016"/>
                      </a:lnTo>
                      <a:lnTo>
                        <a:pt x="31107" y="89928"/>
                      </a:lnTo>
                      <a:lnTo>
                        <a:pt x="31144" y="89832"/>
                      </a:lnTo>
                      <a:lnTo>
                        <a:pt x="31166" y="89737"/>
                      </a:lnTo>
                      <a:lnTo>
                        <a:pt x="31188" y="89641"/>
                      </a:lnTo>
                      <a:lnTo>
                        <a:pt x="31210" y="89545"/>
                      </a:lnTo>
                      <a:lnTo>
                        <a:pt x="31225" y="89442"/>
                      </a:lnTo>
                      <a:lnTo>
                        <a:pt x="31232" y="89339"/>
                      </a:lnTo>
                      <a:lnTo>
                        <a:pt x="31232" y="89236"/>
                      </a:lnTo>
                      <a:lnTo>
                        <a:pt x="31232" y="79015"/>
                      </a:lnTo>
                      <a:lnTo>
                        <a:pt x="41991" y="79015"/>
                      </a:lnTo>
                      <a:lnTo>
                        <a:pt x="41991" y="89236"/>
                      </a:lnTo>
                      <a:lnTo>
                        <a:pt x="41991" y="89339"/>
                      </a:lnTo>
                      <a:lnTo>
                        <a:pt x="41998" y="89442"/>
                      </a:lnTo>
                      <a:lnTo>
                        <a:pt x="42013" y="89545"/>
                      </a:lnTo>
                      <a:lnTo>
                        <a:pt x="42028" y="89641"/>
                      </a:lnTo>
                      <a:lnTo>
                        <a:pt x="42057" y="89737"/>
                      </a:lnTo>
                      <a:lnTo>
                        <a:pt x="42079" y="89832"/>
                      </a:lnTo>
                      <a:lnTo>
                        <a:pt x="42109" y="89928"/>
                      </a:lnTo>
                      <a:lnTo>
                        <a:pt x="42146" y="90016"/>
                      </a:lnTo>
                      <a:lnTo>
                        <a:pt x="42190" y="90105"/>
                      </a:lnTo>
                      <a:lnTo>
                        <a:pt x="42234" y="90193"/>
                      </a:lnTo>
                      <a:lnTo>
                        <a:pt x="42278" y="90274"/>
                      </a:lnTo>
                      <a:lnTo>
                        <a:pt x="42330" y="90355"/>
                      </a:lnTo>
                      <a:lnTo>
                        <a:pt x="42388" y="90436"/>
                      </a:lnTo>
                      <a:lnTo>
                        <a:pt x="42447" y="90509"/>
                      </a:lnTo>
                      <a:lnTo>
                        <a:pt x="42513" y="90583"/>
                      </a:lnTo>
                      <a:lnTo>
                        <a:pt x="42580" y="90649"/>
                      </a:lnTo>
                      <a:lnTo>
                        <a:pt x="42646" y="90716"/>
                      </a:lnTo>
                      <a:lnTo>
                        <a:pt x="42720" y="90782"/>
                      </a:lnTo>
                      <a:lnTo>
                        <a:pt x="42793" y="90841"/>
                      </a:lnTo>
                      <a:lnTo>
                        <a:pt x="42874" y="90900"/>
                      </a:lnTo>
                      <a:lnTo>
                        <a:pt x="42955" y="90951"/>
                      </a:lnTo>
                      <a:lnTo>
                        <a:pt x="43036" y="90995"/>
                      </a:lnTo>
                      <a:lnTo>
                        <a:pt x="43124" y="91039"/>
                      </a:lnTo>
                      <a:lnTo>
                        <a:pt x="43213" y="91083"/>
                      </a:lnTo>
                      <a:lnTo>
                        <a:pt x="43301" y="91120"/>
                      </a:lnTo>
                      <a:lnTo>
                        <a:pt x="43397" y="91150"/>
                      </a:lnTo>
                      <a:lnTo>
                        <a:pt x="43492" y="91179"/>
                      </a:lnTo>
                      <a:lnTo>
                        <a:pt x="43588" y="91201"/>
                      </a:lnTo>
                      <a:lnTo>
                        <a:pt x="43684" y="91216"/>
                      </a:lnTo>
                      <a:lnTo>
                        <a:pt x="43787" y="91231"/>
                      </a:lnTo>
                      <a:lnTo>
                        <a:pt x="43890" y="91238"/>
                      </a:lnTo>
                      <a:lnTo>
                        <a:pt x="47348" y="91238"/>
                      </a:lnTo>
                      <a:lnTo>
                        <a:pt x="47451" y="91231"/>
                      </a:lnTo>
                      <a:lnTo>
                        <a:pt x="47554" y="91216"/>
                      </a:lnTo>
                      <a:lnTo>
                        <a:pt x="47650" y="91201"/>
                      </a:lnTo>
                      <a:lnTo>
                        <a:pt x="47746" y="91179"/>
                      </a:lnTo>
                      <a:lnTo>
                        <a:pt x="47841" y="91150"/>
                      </a:lnTo>
                      <a:lnTo>
                        <a:pt x="47937" y="91120"/>
                      </a:lnTo>
                      <a:lnTo>
                        <a:pt x="48025" y="91083"/>
                      </a:lnTo>
                      <a:lnTo>
                        <a:pt x="48114" y="91039"/>
                      </a:lnTo>
                      <a:lnTo>
                        <a:pt x="48202" y="90995"/>
                      </a:lnTo>
                      <a:lnTo>
                        <a:pt x="48283" y="90951"/>
                      </a:lnTo>
                      <a:lnTo>
                        <a:pt x="48364" y="90900"/>
                      </a:lnTo>
                      <a:lnTo>
                        <a:pt x="48445" y="90841"/>
                      </a:lnTo>
                      <a:lnTo>
                        <a:pt x="48518" y="90782"/>
                      </a:lnTo>
                      <a:lnTo>
                        <a:pt x="48592" y="90716"/>
                      </a:lnTo>
                      <a:lnTo>
                        <a:pt x="48658" y="90649"/>
                      </a:lnTo>
                      <a:lnTo>
                        <a:pt x="48725" y="90583"/>
                      </a:lnTo>
                      <a:lnTo>
                        <a:pt x="48791" y="90509"/>
                      </a:lnTo>
                      <a:lnTo>
                        <a:pt x="48850" y="90436"/>
                      </a:lnTo>
                      <a:lnTo>
                        <a:pt x="48909" y="90355"/>
                      </a:lnTo>
                      <a:lnTo>
                        <a:pt x="48960" y="90274"/>
                      </a:lnTo>
                      <a:lnTo>
                        <a:pt x="49004" y="90193"/>
                      </a:lnTo>
                      <a:lnTo>
                        <a:pt x="49048" y="90105"/>
                      </a:lnTo>
                      <a:lnTo>
                        <a:pt x="49092" y="90016"/>
                      </a:lnTo>
                      <a:lnTo>
                        <a:pt x="49129" y="89928"/>
                      </a:lnTo>
                      <a:lnTo>
                        <a:pt x="49159" y="89832"/>
                      </a:lnTo>
                      <a:lnTo>
                        <a:pt x="49188" y="89737"/>
                      </a:lnTo>
                      <a:lnTo>
                        <a:pt x="49210" y="89641"/>
                      </a:lnTo>
                      <a:lnTo>
                        <a:pt x="49225" y="89545"/>
                      </a:lnTo>
                      <a:lnTo>
                        <a:pt x="49240" y="89442"/>
                      </a:lnTo>
                      <a:lnTo>
                        <a:pt x="49247" y="89339"/>
                      </a:lnTo>
                      <a:lnTo>
                        <a:pt x="49247" y="89236"/>
                      </a:lnTo>
                      <a:lnTo>
                        <a:pt x="49247" y="79015"/>
                      </a:lnTo>
                      <a:lnTo>
                        <a:pt x="60006" y="79015"/>
                      </a:lnTo>
                      <a:lnTo>
                        <a:pt x="60006" y="89236"/>
                      </a:lnTo>
                      <a:lnTo>
                        <a:pt x="60006" y="89339"/>
                      </a:lnTo>
                      <a:lnTo>
                        <a:pt x="60013" y="89442"/>
                      </a:lnTo>
                      <a:lnTo>
                        <a:pt x="60028" y="89545"/>
                      </a:lnTo>
                      <a:lnTo>
                        <a:pt x="60050" y="89641"/>
                      </a:lnTo>
                      <a:lnTo>
                        <a:pt x="60072" y="89737"/>
                      </a:lnTo>
                      <a:lnTo>
                        <a:pt x="60094" y="89832"/>
                      </a:lnTo>
                      <a:lnTo>
                        <a:pt x="60131" y="89928"/>
                      </a:lnTo>
                      <a:lnTo>
                        <a:pt x="60161" y="90016"/>
                      </a:lnTo>
                      <a:lnTo>
                        <a:pt x="60205" y="90105"/>
                      </a:lnTo>
                      <a:lnTo>
                        <a:pt x="60249" y="90193"/>
                      </a:lnTo>
                      <a:lnTo>
                        <a:pt x="60300" y="90274"/>
                      </a:lnTo>
                      <a:lnTo>
                        <a:pt x="60352" y="90355"/>
                      </a:lnTo>
                      <a:lnTo>
                        <a:pt x="60403" y="90436"/>
                      </a:lnTo>
                      <a:lnTo>
                        <a:pt x="60462" y="90509"/>
                      </a:lnTo>
                      <a:lnTo>
                        <a:pt x="60528" y="90583"/>
                      </a:lnTo>
                      <a:lnTo>
                        <a:pt x="60595" y="90649"/>
                      </a:lnTo>
                      <a:lnTo>
                        <a:pt x="60661" y="90716"/>
                      </a:lnTo>
                      <a:lnTo>
                        <a:pt x="60735" y="90782"/>
                      </a:lnTo>
                      <a:lnTo>
                        <a:pt x="60808" y="90841"/>
                      </a:lnTo>
                      <a:lnTo>
                        <a:pt x="60889" y="90900"/>
                      </a:lnTo>
                      <a:lnTo>
                        <a:pt x="60970" y="90951"/>
                      </a:lnTo>
                      <a:lnTo>
                        <a:pt x="61058" y="90995"/>
                      </a:lnTo>
                      <a:lnTo>
                        <a:pt x="61139" y="91039"/>
                      </a:lnTo>
                      <a:lnTo>
                        <a:pt x="61228" y="91083"/>
                      </a:lnTo>
                      <a:lnTo>
                        <a:pt x="61323" y="91120"/>
                      </a:lnTo>
                      <a:lnTo>
                        <a:pt x="61412" y="91150"/>
                      </a:lnTo>
                      <a:lnTo>
                        <a:pt x="61507" y="91179"/>
                      </a:lnTo>
                      <a:lnTo>
                        <a:pt x="61603" y="91201"/>
                      </a:lnTo>
                      <a:lnTo>
                        <a:pt x="61706" y="91216"/>
                      </a:lnTo>
                      <a:lnTo>
                        <a:pt x="61802" y="91231"/>
                      </a:lnTo>
                      <a:lnTo>
                        <a:pt x="61905" y="91238"/>
                      </a:lnTo>
                      <a:lnTo>
                        <a:pt x="65371" y="91238"/>
                      </a:lnTo>
                      <a:lnTo>
                        <a:pt x="65466" y="91231"/>
                      </a:lnTo>
                      <a:lnTo>
                        <a:pt x="65569" y="91216"/>
                      </a:lnTo>
                      <a:lnTo>
                        <a:pt x="65665" y="91201"/>
                      </a:lnTo>
                      <a:lnTo>
                        <a:pt x="65761" y="91179"/>
                      </a:lnTo>
                      <a:lnTo>
                        <a:pt x="65856" y="91150"/>
                      </a:lnTo>
                      <a:lnTo>
                        <a:pt x="65952" y="91120"/>
                      </a:lnTo>
                      <a:lnTo>
                        <a:pt x="66040" y="91083"/>
                      </a:lnTo>
                      <a:lnTo>
                        <a:pt x="66129" y="91039"/>
                      </a:lnTo>
                      <a:lnTo>
                        <a:pt x="66217" y="90995"/>
                      </a:lnTo>
                      <a:lnTo>
                        <a:pt x="66298" y="90951"/>
                      </a:lnTo>
                      <a:lnTo>
                        <a:pt x="66379" y="90900"/>
                      </a:lnTo>
                      <a:lnTo>
                        <a:pt x="66460" y="90841"/>
                      </a:lnTo>
                      <a:lnTo>
                        <a:pt x="66533" y="90782"/>
                      </a:lnTo>
                      <a:lnTo>
                        <a:pt x="66607" y="90716"/>
                      </a:lnTo>
                      <a:lnTo>
                        <a:pt x="66673" y="90649"/>
                      </a:lnTo>
                      <a:lnTo>
                        <a:pt x="66740" y="90583"/>
                      </a:lnTo>
                      <a:lnTo>
                        <a:pt x="66806" y="90509"/>
                      </a:lnTo>
                      <a:lnTo>
                        <a:pt x="66865" y="90436"/>
                      </a:lnTo>
                      <a:lnTo>
                        <a:pt x="66923" y="90355"/>
                      </a:lnTo>
                      <a:lnTo>
                        <a:pt x="66975" y="90274"/>
                      </a:lnTo>
                      <a:lnTo>
                        <a:pt x="67019" y="90193"/>
                      </a:lnTo>
                      <a:lnTo>
                        <a:pt x="67063" y="90105"/>
                      </a:lnTo>
                      <a:lnTo>
                        <a:pt x="67107" y="90016"/>
                      </a:lnTo>
                      <a:lnTo>
                        <a:pt x="67144" y="89928"/>
                      </a:lnTo>
                      <a:lnTo>
                        <a:pt x="67174" y="89832"/>
                      </a:lnTo>
                      <a:lnTo>
                        <a:pt x="67203" y="89737"/>
                      </a:lnTo>
                      <a:lnTo>
                        <a:pt x="67225" y="89641"/>
                      </a:lnTo>
                      <a:lnTo>
                        <a:pt x="67240" y="89545"/>
                      </a:lnTo>
                      <a:lnTo>
                        <a:pt x="67255" y="89442"/>
                      </a:lnTo>
                      <a:lnTo>
                        <a:pt x="67262" y="89339"/>
                      </a:lnTo>
                      <a:lnTo>
                        <a:pt x="67262" y="89236"/>
                      </a:lnTo>
                      <a:lnTo>
                        <a:pt x="67262" y="79015"/>
                      </a:lnTo>
                      <a:lnTo>
                        <a:pt x="76939" y="79015"/>
                      </a:lnTo>
                      <a:lnTo>
                        <a:pt x="77050" y="79007"/>
                      </a:lnTo>
                      <a:lnTo>
                        <a:pt x="77160" y="78993"/>
                      </a:lnTo>
                      <a:lnTo>
                        <a:pt x="77270" y="78970"/>
                      </a:lnTo>
                      <a:lnTo>
                        <a:pt x="77381" y="78948"/>
                      </a:lnTo>
                      <a:lnTo>
                        <a:pt x="77484" y="78919"/>
                      </a:lnTo>
                      <a:lnTo>
                        <a:pt x="77587" y="78882"/>
                      </a:lnTo>
                      <a:lnTo>
                        <a:pt x="77690" y="78845"/>
                      </a:lnTo>
                      <a:lnTo>
                        <a:pt x="77785" y="78794"/>
                      </a:lnTo>
                      <a:lnTo>
                        <a:pt x="77881" y="78750"/>
                      </a:lnTo>
                      <a:lnTo>
                        <a:pt x="77977" y="78691"/>
                      </a:lnTo>
                      <a:lnTo>
                        <a:pt x="78065" y="78639"/>
                      </a:lnTo>
                      <a:lnTo>
                        <a:pt x="78153" y="78573"/>
                      </a:lnTo>
                      <a:lnTo>
                        <a:pt x="78234" y="78507"/>
                      </a:lnTo>
                      <a:lnTo>
                        <a:pt x="78315" y="78441"/>
                      </a:lnTo>
                      <a:lnTo>
                        <a:pt x="78396" y="78360"/>
                      </a:lnTo>
                      <a:lnTo>
                        <a:pt x="78470" y="78286"/>
                      </a:lnTo>
                      <a:lnTo>
                        <a:pt x="78543" y="78205"/>
                      </a:lnTo>
                      <a:lnTo>
                        <a:pt x="78610" y="78117"/>
                      </a:lnTo>
                      <a:lnTo>
                        <a:pt x="78669" y="78036"/>
                      </a:lnTo>
                      <a:lnTo>
                        <a:pt x="78727" y="77940"/>
                      </a:lnTo>
                      <a:lnTo>
                        <a:pt x="78779" y="77852"/>
                      </a:lnTo>
                      <a:lnTo>
                        <a:pt x="78830" y="77756"/>
                      </a:lnTo>
                      <a:lnTo>
                        <a:pt x="78875" y="77653"/>
                      </a:lnTo>
                      <a:lnTo>
                        <a:pt x="78919" y="77550"/>
                      </a:lnTo>
                      <a:lnTo>
                        <a:pt x="78948" y="77447"/>
                      </a:lnTo>
                      <a:lnTo>
                        <a:pt x="78978" y="77344"/>
                      </a:lnTo>
                      <a:lnTo>
                        <a:pt x="79007" y="77234"/>
                      </a:lnTo>
                      <a:lnTo>
                        <a:pt x="79022" y="77131"/>
                      </a:lnTo>
                      <a:lnTo>
                        <a:pt x="79037" y="77013"/>
                      </a:lnTo>
                      <a:lnTo>
                        <a:pt x="79051" y="76903"/>
                      </a:lnTo>
                      <a:lnTo>
                        <a:pt x="79051" y="76792"/>
                      </a:lnTo>
                      <a:lnTo>
                        <a:pt x="79051" y="67262"/>
                      </a:lnTo>
                      <a:lnTo>
                        <a:pt x="89339" y="67262"/>
                      </a:lnTo>
                      <a:lnTo>
                        <a:pt x="89442" y="67255"/>
                      </a:lnTo>
                      <a:lnTo>
                        <a:pt x="89545" y="67240"/>
                      </a:lnTo>
                      <a:lnTo>
                        <a:pt x="89641" y="67225"/>
                      </a:lnTo>
                      <a:lnTo>
                        <a:pt x="89737" y="67203"/>
                      </a:lnTo>
                      <a:lnTo>
                        <a:pt x="89832" y="67174"/>
                      </a:lnTo>
                      <a:lnTo>
                        <a:pt x="89928" y="67144"/>
                      </a:lnTo>
                      <a:lnTo>
                        <a:pt x="90016" y="67108"/>
                      </a:lnTo>
                      <a:lnTo>
                        <a:pt x="90105" y="67063"/>
                      </a:lnTo>
                      <a:lnTo>
                        <a:pt x="90193" y="67019"/>
                      </a:lnTo>
                      <a:lnTo>
                        <a:pt x="90274" y="66975"/>
                      </a:lnTo>
                      <a:lnTo>
                        <a:pt x="90355" y="66924"/>
                      </a:lnTo>
                      <a:lnTo>
                        <a:pt x="90436" y="66865"/>
                      </a:lnTo>
                      <a:lnTo>
                        <a:pt x="90509" y="66806"/>
                      </a:lnTo>
                      <a:lnTo>
                        <a:pt x="90583" y="66740"/>
                      </a:lnTo>
                      <a:lnTo>
                        <a:pt x="90649" y="66673"/>
                      </a:lnTo>
                      <a:lnTo>
                        <a:pt x="90715" y="66607"/>
                      </a:lnTo>
                      <a:lnTo>
                        <a:pt x="90782" y="66534"/>
                      </a:lnTo>
                      <a:lnTo>
                        <a:pt x="90840" y="66460"/>
                      </a:lnTo>
                      <a:lnTo>
                        <a:pt x="90899" y="66379"/>
                      </a:lnTo>
                      <a:lnTo>
                        <a:pt x="90951" y="66298"/>
                      </a:lnTo>
                      <a:lnTo>
                        <a:pt x="90995" y="66217"/>
                      </a:lnTo>
                      <a:lnTo>
                        <a:pt x="91039" y="66129"/>
                      </a:lnTo>
                      <a:lnTo>
                        <a:pt x="91083" y="66041"/>
                      </a:lnTo>
                      <a:lnTo>
                        <a:pt x="91120" y="65952"/>
                      </a:lnTo>
                      <a:lnTo>
                        <a:pt x="91150" y="65857"/>
                      </a:lnTo>
                      <a:lnTo>
                        <a:pt x="91172" y="65761"/>
                      </a:lnTo>
                      <a:lnTo>
                        <a:pt x="91201" y="65665"/>
                      </a:lnTo>
                      <a:lnTo>
                        <a:pt x="91216" y="65570"/>
                      </a:lnTo>
                      <a:lnTo>
                        <a:pt x="91230" y="65467"/>
                      </a:lnTo>
                      <a:lnTo>
                        <a:pt x="91238" y="65371"/>
                      </a:lnTo>
                      <a:lnTo>
                        <a:pt x="91238" y="65268"/>
                      </a:lnTo>
                      <a:lnTo>
                        <a:pt x="91238" y="62008"/>
                      </a:lnTo>
                      <a:lnTo>
                        <a:pt x="91238" y="61905"/>
                      </a:lnTo>
                      <a:lnTo>
                        <a:pt x="91230" y="61802"/>
                      </a:lnTo>
                      <a:lnTo>
                        <a:pt x="91216" y="61699"/>
                      </a:lnTo>
                      <a:lnTo>
                        <a:pt x="91201" y="61603"/>
                      </a:lnTo>
                      <a:lnTo>
                        <a:pt x="91172" y="61507"/>
                      </a:lnTo>
                      <a:lnTo>
                        <a:pt x="91150" y="61412"/>
                      </a:lnTo>
                      <a:lnTo>
                        <a:pt x="91120" y="61323"/>
                      </a:lnTo>
                      <a:lnTo>
                        <a:pt x="91083" y="61228"/>
                      </a:lnTo>
                      <a:lnTo>
                        <a:pt x="91039" y="61139"/>
                      </a:lnTo>
                      <a:lnTo>
                        <a:pt x="90995" y="61058"/>
                      </a:lnTo>
                      <a:lnTo>
                        <a:pt x="90951" y="60970"/>
                      </a:lnTo>
                      <a:lnTo>
                        <a:pt x="90899" y="60889"/>
                      </a:lnTo>
                      <a:lnTo>
                        <a:pt x="90840" y="60808"/>
                      </a:lnTo>
                      <a:lnTo>
                        <a:pt x="90782" y="60735"/>
                      </a:lnTo>
                      <a:lnTo>
                        <a:pt x="90715" y="60661"/>
                      </a:lnTo>
                      <a:lnTo>
                        <a:pt x="90649" y="60595"/>
                      </a:lnTo>
                      <a:lnTo>
                        <a:pt x="90583" y="60529"/>
                      </a:lnTo>
                      <a:lnTo>
                        <a:pt x="90509" y="60462"/>
                      </a:lnTo>
                      <a:lnTo>
                        <a:pt x="90436" y="60403"/>
                      </a:lnTo>
                      <a:lnTo>
                        <a:pt x="90355" y="60352"/>
                      </a:lnTo>
                      <a:lnTo>
                        <a:pt x="90274" y="60300"/>
                      </a:lnTo>
                      <a:lnTo>
                        <a:pt x="90193" y="60249"/>
                      </a:lnTo>
                      <a:lnTo>
                        <a:pt x="90105" y="60205"/>
                      </a:lnTo>
                      <a:lnTo>
                        <a:pt x="90016" y="60161"/>
                      </a:lnTo>
                      <a:lnTo>
                        <a:pt x="89928" y="60131"/>
                      </a:lnTo>
                      <a:lnTo>
                        <a:pt x="89832" y="60094"/>
                      </a:lnTo>
                      <a:lnTo>
                        <a:pt x="89737" y="60072"/>
                      </a:lnTo>
                      <a:lnTo>
                        <a:pt x="89641" y="60050"/>
                      </a:lnTo>
                      <a:lnTo>
                        <a:pt x="89545" y="60028"/>
                      </a:lnTo>
                      <a:lnTo>
                        <a:pt x="89442" y="60013"/>
                      </a:lnTo>
                      <a:lnTo>
                        <a:pt x="89339" y="60006"/>
                      </a:lnTo>
                      <a:lnTo>
                        <a:pt x="79051" y="60006"/>
                      </a:lnTo>
                      <a:lnTo>
                        <a:pt x="79051" y="49247"/>
                      </a:lnTo>
                      <a:lnTo>
                        <a:pt x="89339" y="49247"/>
                      </a:lnTo>
                      <a:lnTo>
                        <a:pt x="89442" y="49240"/>
                      </a:lnTo>
                      <a:lnTo>
                        <a:pt x="89545" y="49225"/>
                      </a:lnTo>
                      <a:lnTo>
                        <a:pt x="89641" y="49210"/>
                      </a:lnTo>
                      <a:lnTo>
                        <a:pt x="89737" y="49188"/>
                      </a:lnTo>
                      <a:lnTo>
                        <a:pt x="89832" y="49159"/>
                      </a:lnTo>
                      <a:lnTo>
                        <a:pt x="89928" y="49129"/>
                      </a:lnTo>
                      <a:lnTo>
                        <a:pt x="90016" y="49093"/>
                      </a:lnTo>
                      <a:lnTo>
                        <a:pt x="90105" y="49048"/>
                      </a:lnTo>
                      <a:lnTo>
                        <a:pt x="90193" y="49004"/>
                      </a:lnTo>
                      <a:lnTo>
                        <a:pt x="90274" y="48960"/>
                      </a:lnTo>
                      <a:lnTo>
                        <a:pt x="90355" y="48909"/>
                      </a:lnTo>
                      <a:lnTo>
                        <a:pt x="90436" y="48850"/>
                      </a:lnTo>
                      <a:lnTo>
                        <a:pt x="90509" y="48791"/>
                      </a:lnTo>
                      <a:lnTo>
                        <a:pt x="90583" y="48725"/>
                      </a:lnTo>
                      <a:lnTo>
                        <a:pt x="90649" y="48658"/>
                      </a:lnTo>
                      <a:lnTo>
                        <a:pt x="90715" y="48592"/>
                      </a:lnTo>
                      <a:lnTo>
                        <a:pt x="90782" y="48519"/>
                      </a:lnTo>
                      <a:lnTo>
                        <a:pt x="90840" y="48445"/>
                      </a:lnTo>
                      <a:lnTo>
                        <a:pt x="90899" y="48364"/>
                      </a:lnTo>
                      <a:lnTo>
                        <a:pt x="90951" y="48283"/>
                      </a:lnTo>
                      <a:lnTo>
                        <a:pt x="90995" y="48202"/>
                      </a:lnTo>
                      <a:lnTo>
                        <a:pt x="91039" y="48114"/>
                      </a:lnTo>
                      <a:lnTo>
                        <a:pt x="91083" y="48025"/>
                      </a:lnTo>
                      <a:lnTo>
                        <a:pt x="91120" y="47937"/>
                      </a:lnTo>
                      <a:lnTo>
                        <a:pt x="91150" y="47841"/>
                      </a:lnTo>
                      <a:lnTo>
                        <a:pt x="91172" y="47746"/>
                      </a:lnTo>
                      <a:lnTo>
                        <a:pt x="91201" y="47650"/>
                      </a:lnTo>
                      <a:lnTo>
                        <a:pt x="91216" y="47554"/>
                      </a:lnTo>
                      <a:lnTo>
                        <a:pt x="91230" y="47451"/>
                      </a:lnTo>
                      <a:lnTo>
                        <a:pt x="91238" y="47348"/>
                      </a:lnTo>
                      <a:lnTo>
                        <a:pt x="91238" y="47245"/>
                      </a:lnTo>
                      <a:lnTo>
                        <a:pt x="91238" y="43993"/>
                      </a:lnTo>
                      <a:lnTo>
                        <a:pt x="91238" y="43890"/>
                      </a:lnTo>
                      <a:lnTo>
                        <a:pt x="91230" y="43787"/>
                      </a:lnTo>
                      <a:lnTo>
                        <a:pt x="91216" y="43684"/>
                      </a:lnTo>
                      <a:lnTo>
                        <a:pt x="91201" y="43588"/>
                      </a:lnTo>
                      <a:lnTo>
                        <a:pt x="91172" y="43492"/>
                      </a:lnTo>
                      <a:lnTo>
                        <a:pt x="91150" y="43397"/>
                      </a:lnTo>
                      <a:lnTo>
                        <a:pt x="91120" y="43301"/>
                      </a:lnTo>
                      <a:lnTo>
                        <a:pt x="91083" y="43213"/>
                      </a:lnTo>
                      <a:lnTo>
                        <a:pt x="91039" y="43124"/>
                      </a:lnTo>
                      <a:lnTo>
                        <a:pt x="90995" y="43036"/>
                      </a:lnTo>
                      <a:lnTo>
                        <a:pt x="90951" y="42955"/>
                      </a:lnTo>
                      <a:lnTo>
                        <a:pt x="90899" y="42874"/>
                      </a:lnTo>
                      <a:lnTo>
                        <a:pt x="90840" y="42793"/>
                      </a:lnTo>
                      <a:lnTo>
                        <a:pt x="90782" y="42720"/>
                      </a:lnTo>
                      <a:lnTo>
                        <a:pt x="90715" y="42646"/>
                      </a:lnTo>
                      <a:lnTo>
                        <a:pt x="90649" y="42580"/>
                      </a:lnTo>
                      <a:lnTo>
                        <a:pt x="90583" y="42514"/>
                      </a:lnTo>
                      <a:lnTo>
                        <a:pt x="90509" y="42447"/>
                      </a:lnTo>
                      <a:lnTo>
                        <a:pt x="90436" y="42388"/>
                      </a:lnTo>
                      <a:lnTo>
                        <a:pt x="90355" y="42330"/>
                      </a:lnTo>
                      <a:lnTo>
                        <a:pt x="90274" y="42278"/>
                      </a:lnTo>
                      <a:lnTo>
                        <a:pt x="90193" y="42234"/>
                      </a:lnTo>
                      <a:lnTo>
                        <a:pt x="90105" y="42190"/>
                      </a:lnTo>
                      <a:lnTo>
                        <a:pt x="90016" y="42146"/>
                      </a:lnTo>
                      <a:lnTo>
                        <a:pt x="89928" y="42109"/>
                      </a:lnTo>
                      <a:lnTo>
                        <a:pt x="89832" y="42079"/>
                      </a:lnTo>
                      <a:lnTo>
                        <a:pt x="89737" y="42050"/>
                      </a:lnTo>
                      <a:lnTo>
                        <a:pt x="89641" y="42028"/>
                      </a:lnTo>
                      <a:lnTo>
                        <a:pt x="89545" y="42013"/>
                      </a:lnTo>
                      <a:lnTo>
                        <a:pt x="89442" y="41998"/>
                      </a:lnTo>
                      <a:lnTo>
                        <a:pt x="89339" y="41991"/>
                      </a:lnTo>
                      <a:lnTo>
                        <a:pt x="79051" y="41991"/>
                      </a:lnTo>
                      <a:lnTo>
                        <a:pt x="79051" y="31232"/>
                      </a:lnTo>
                      <a:lnTo>
                        <a:pt x="89339" y="31232"/>
                      </a:lnTo>
                      <a:lnTo>
                        <a:pt x="89442" y="31225"/>
                      </a:lnTo>
                      <a:lnTo>
                        <a:pt x="89545" y="31210"/>
                      </a:lnTo>
                      <a:lnTo>
                        <a:pt x="89641" y="31188"/>
                      </a:lnTo>
                      <a:lnTo>
                        <a:pt x="89737" y="31166"/>
                      </a:lnTo>
                      <a:lnTo>
                        <a:pt x="89832" y="31144"/>
                      </a:lnTo>
                      <a:lnTo>
                        <a:pt x="89928" y="31107"/>
                      </a:lnTo>
                      <a:lnTo>
                        <a:pt x="90016" y="31077"/>
                      </a:lnTo>
                      <a:lnTo>
                        <a:pt x="90105" y="31033"/>
                      </a:lnTo>
                      <a:lnTo>
                        <a:pt x="90193" y="30989"/>
                      </a:lnTo>
                      <a:lnTo>
                        <a:pt x="90274" y="30938"/>
                      </a:lnTo>
                      <a:lnTo>
                        <a:pt x="90355" y="30886"/>
                      </a:lnTo>
                      <a:lnTo>
                        <a:pt x="90436" y="30835"/>
                      </a:lnTo>
                      <a:lnTo>
                        <a:pt x="90509" y="30776"/>
                      </a:lnTo>
                      <a:lnTo>
                        <a:pt x="90583" y="30710"/>
                      </a:lnTo>
                      <a:lnTo>
                        <a:pt x="90649" y="30643"/>
                      </a:lnTo>
                      <a:lnTo>
                        <a:pt x="90715" y="30577"/>
                      </a:lnTo>
                      <a:lnTo>
                        <a:pt x="90782" y="30503"/>
                      </a:lnTo>
                      <a:lnTo>
                        <a:pt x="90840" y="30430"/>
                      </a:lnTo>
                      <a:lnTo>
                        <a:pt x="90899" y="30349"/>
                      </a:lnTo>
                      <a:lnTo>
                        <a:pt x="90951" y="30268"/>
                      </a:lnTo>
                      <a:lnTo>
                        <a:pt x="90995" y="30187"/>
                      </a:lnTo>
                      <a:lnTo>
                        <a:pt x="91039" y="30099"/>
                      </a:lnTo>
                      <a:lnTo>
                        <a:pt x="91083" y="30010"/>
                      </a:lnTo>
                      <a:lnTo>
                        <a:pt x="91120" y="29915"/>
                      </a:lnTo>
                      <a:lnTo>
                        <a:pt x="91150" y="29826"/>
                      </a:lnTo>
                      <a:lnTo>
                        <a:pt x="91172" y="29731"/>
                      </a:lnTo>
                      <a:lnTo>
                        <a:pt x="91201" y="29635"/>
                      </a:lnTo>
                      <a:lnTo>
                        <a:pt x="91216" y="29539"/>
                      </a:lnTo>
                      <a:lnTo>
                        <a:pt x="91230" y="29436"/>
                      </a:lnTo>
                      <a:lnTo>
                        <a:pt x="91238" y="29333"/>
                      </a:lnTo>
                      <a:lnTo>
                        <a:pt x="91238" y="29230"/>
                      </a:lnTo>
                      <a:lnTo>
                        <a:pt x="91238" y="25970"/>
                      </a:lnTo>
                      <a:lnTo>
                        <a:pt x="91238" y="25867"/>
                      </a:lnTo>
                      <a:lnTo>
                        <a:pt x="91230" y="25772"/>
                      </a:lnTo>
                      <a:lnTo>
                        <a:pt x="91216" y="25669"/>
                      </a:lnTo>
                      <a:lnTo>
                        <a:pt x="91201" y="25573"/>
                      </a:lnTo>
                      <a:lnTo>
                        <a:pt x="91172" y="25477"/>
                      </a:lnTo>
                      <a:lnTo>
                        <a:pt x="91150" y="25382"/>
                      </a:lnTo>
                      <a:lnTo>
                        <a:pt x="91120" y="25286"/>
                      </a:lnTo>
                      <a:lnTo>
                        <a:pt x="91083" y="25198"/>
                      </a:lnTo>
                      <a:lnTo>
                        <a:pt x="91039" y="25109"/>
                      </a:lnTo>
                      <a:lnTo>
                        <a:pt x="90995" y="25021"/>
                      </a:lnTo>
                      <a:lnTo>
                        <a:pt x="90951" y="24940"/>
                      </a:lnTo>
                      <a:lnTo>
                        <a:pt x="90899" y="24859"/>
                      </a:lnTo>
                      <a:lnTo>
                        <a:pt x="90840" y="24778"/>
                      </a:lnTo>
                      <a:lnTo>
                        <a:pt x="90782" y="24705"/>
                      </a:lnTo>
                      <a:lnTo>
                        <a:pt x="90715" y="24631"/>
                      </a:lnTo>
                      <a:lnTo>
                        <a:pt x="90649" y="24565"/>
                      </a:lnTo>
                      <a:lnTo>
                        <a:pt x="90583" y="24498"/>
                      </a:lnTo>
                      <a:lnTo>
                        <a:pt x="90509" y="24432"/>
                      </a:lnTo>
                      <a:lnTo>
                        <a:pt x="90436" y="24373"/>
                      </a:lnTo>
                      <a:lnTo>
                        <a:pt x="90355" y="24314"/>
                      </a:lnTo>
                      <a:lnTo>
                        <a:pt x="90274" y="24263"/>
                      </a:lnTo>
                      <a:lnTo>
                        <a:pt x="90193" y="24219"/>
                      </a:lnTo>
                      <a:lnTo>
                        <a:pt x="90105" y="24175"/>
                      </a:lnTo>
                      <a:lnTo>
                        <a:pt x="90016" y="24131"/>
                      </a:lnTo>
                      <a:lnTo>
                        <a:pt x="89928" y="24094"/>
                      </a:lnTo>
                      <a:lnTo>
                        <a:pt x="89832" y="24064"/>
                      </a:lnTo>
                      <a:lnTo>
                        <a:pt x="89737" y="24035"/>
                      </a:lnTo>
                      <a:lnTo>
                        <a:pt x="89641" y="24013"/>
                      </a:lnTo>
                      <a:lnTo>
                        <a:pt x="89545" y="23998"/>
                      </a:lnTo>
                      <a:lnTo>
                        <a:pt x="89442" y="23983"/>
                      </a:lnTo>
                      <a:lnTo>
                        <a:pt x="89339" y="23976"/>
                      </a:lnTo>
                      <a:lnTo>
                        <a:pt x="79051" y="23976"/>
                      </a:lnTo>
                      <a:lnTo>
                        <a:pt x="79051" y="14453"/>
                      </a:lnTo>
                      <a:lnTo>
                        <a:pt x="79051" y="14336"/>
                      </a:lnTo>
                      <a:lnTo>
                        <a:pt x="79044" y="14225"/>
                      </a:lnTo>
                      <a:lnTo>
                        <a:pt x="79029" y="14115"/>
                      </a:lnTo>
                      <a:lnTo>
                        <a:pt x="79007" y="14004"/>
                      </a:lnTo>
                      <a:lnTo>
                        <a:pt x="78985" y="13894"/>
                      </a:lnTo>
                      <a:lnTo>
                        <a:pt x="78956" y="13791"/>
                      </a:lnTo>
                      <a:lnTo>
                        <a:pt x="78919" y="13688"/>
                      </a:lnTo>
                      <a:lnTo>
                        <a:pt x="78875" y="13585"/>
                      </a:lnTo>
                      <a:lnTo>
                        <a:pt x="78830" y="13489"/>
                      </a:lnTo>
                      <a:lnTo>
                        <a:pt x="78786" y="13394"/>
                      </a:lnTo>
                      <a:lnTo>
                        <a:pt x="78727" y="13298"/>
                      </a:lnTo>
                      <a:lnTo>
                        <a:pt x="78669" y="13210"/>
                      </a:lnTo>
                      <a:lnTo>
                        <a:pt x="78610" y="13121"/>
                      </a:lnTo>
                      <a:lnTo>
                        <a:pt x="78543" y="13033"/>
                      </a:lnTo>
                      <a:lnTo>
                        <a:pt x="78470" y="12952"/>
                      </a:lnTo>
                      <a:lnTo>
                        <a:pt x="78396" y="12878"/>
                      </a:lnTo>
                      <a:lnTo>
                        <a:pt x="78323" y="12805"/>
                      </a:lnTo>
                      <a:lnTo>
                        <a:pt x="78242" y="12731"/>
                      </a:lnTo>
                      <a:lnTo>
                        <a:pt x="78153" y="12665"/>
                      </a:lnTo>
                      <a:lnTo>
                        <a:pt x="78065" y="12606"/>
                      </a:lnTo>
                      <a:lnTo>
                        <a:pt x="77977" y="12547"/>
                      </a:lnTo>
                      <a:lnTo>
                        <a:pt x="77881" y="12488"/>
                      </a:lnTo>
                      <a:lnTo>
                        <a:pt x="77785" y="12444"/>
                      </a:lnTo>
                      <a:lnTo>
                        <a:pt x="77690" y="12400"/>
                      </a:lnTo>
                      <a:lnTo>
                        <a:pt x="77587" y="12356"/>
                      </a:lnTo>
                      <a:lnTo>
                        <a:pt x="77484" y="12319"/>
                      </a:lnTo>
                      <a:lnTo>
                        <a:pt x="77381" y="12290"/>
                      </a:lnTo>
                      <a:lnTo>
                        <a:pt x="77270" y="12268"/>
                      </a:lnTo>
                      <a:lnTo>
                        <a:pt x="77160" y="12246"/>
                      </a:lnTo>
                      <a:lnTo>
                        <a:pt x="77050" y="12231"/>
                      </a:lnTo>
                      <a:lnTo>
                        <a:pt x="76939" y="12224"/>
                      </a:lnTo>
                      <a:lnTo>
                        <a:pt x="67262" y="12224"/>
                      </a:lnTo>
                      <a:lnTo>
                        <a:pt x="67269" y="2002"/>
                      </a:lnTo>
                      <a:lnTo>
                        <a:pt x="67262" y="1899"/>
                      </a:lnTo>
                      <a:lnTo>
                        <a:pt x="67255" y="1796"/>
                      </a:lnTo>
                      <a:lnTo>
                        <a:pt x="67240" y="1693"/>
                      </a:lnTo>
                      <a:lnTo>
                        <a:pt x="67225" y="1597"/>
                      </a:lnTo>
                      <a:lnTo>
                        <a:pt x="67203" y="1501"/>
                      </a:lnTo>
                      <a:lnTo>
                        <a:pt x="67174" y="1406"/>
                      </a:lnTo>
                      <a:lnTo>
                        <a:pt x="67144" y="1317"/>
                      </a:lnTo>
                      <a:lnTo>
                        <a:pt x="67107" y="1222"/>
                      </a:lnTo>
                      <a:lnTo>
                        <a:pt x="67071" y="1133"/>
                      </a:lnTo>
                      <a:lnTo>
                        <a:pt x="67027" y="1052"/>
                      </a:lnTo>
                      <a:lnTo>
                        <a:pt x="66975" y="964"/>
                      </a:lnTo>
                      <a:lnTo>
                        <a:pt x="66923" y="883"/>
                      </a:lnTo>
                      <a:lnTo>
                        <a:pt x="66865" y="810"/>
                      </a:lnTo>
                      <a:lnTo>
                        <a:pt x="66806" y="729"/>
                      </a:lnTo>
                      <a:lnTo>
                        <a:pt x="66747" y="655"/>
                      </a:lnTo>
                      <a:lnTo>
                        <a:pt x="66681" y="589"/>
                      </a:lnTo>
                      <a:lnTo>
                        <a:pt x="66607" y="523"/>
                      </a:lnTo>
                      <a:lnTo>
                        <a:pt x="66533" y="456"/>
                      </a:lnTo>
                      <a:lnTo>
                        <a:pt x="66460" y="397"/>
                      </a:lnTo>
                      <a:lnTo>
                        <a:pt x="66379" y="346"/>
                      </a:lnTo>
                      <a:lnTo>
                        <a:pt x="66298" y="294"/>
                      </a:lnTo>
                      <a:lnTo>
                        <a:pt x="66217" y="243"/>
                      </a:lnTo>
                      <a:lnTo>
                        <a:pt x="66129" y="199"/>
                      </a:lnTo>
                      <a:lnTo>
                        <a:pt x="66040" y="155"/>
                      </a:lnTo>
                      <a:lnTo>
                        <a:pt x="65952" y="125"/>
                      </a:lnTo>
                      <a:lnTo>
                        <a:pt x="65856" y="88"/>
                      </a:lnTo>
                      <a:lnTo>
                        <a:pt x="65768" y="66"/>
                      </a:lnTo>
                      <a:lnTo>
                        <a:pt x="65665" y="44"/>
                      </a:lnTo>
                      <a:lnTo>
                        <a:pt x="65569" y="22"/>
                      </a:lnTo>
                      <a:lnTo>
                        <a:pt x="65474" y="7"/>
                      </a:lnTo>
                      <a:lnTo>
                        <a:pt x="65371" y="0"/>
                      </a:lnTo>
                      <a:lnTo>
                        <a:pt x="62000" y="0"/>
                      </a:lnTo>
                      <a:lnTo>
                        <a:pt x="61905" y="7"/>
                      </a:lnTo>
                      <a:lnTo>
                        <a:pt x="61802" y="15"/>
                      </a:lnTo>
                      <a:lnTo>
                        <a:pt x="61699" y="22"/>
                      </a:lnTo>
                      <a:lnTo>
                        <a:pt x="61603" y="44"/>
                      </a:lnTo>
                      <a:lnTo>
                        <a:pt x="61507" y="66"/>
                      </a:lnTo>
                      <a:lnTo>
                        <a:pt x="61412" y="96"/>
                      </a:lnTo>
                      <a:lnTo>
                        <a:pt x="61316" y="125"/>
                      </a:lnTo>
                      <a:lnTo>
                        <a:pt x="61228" y="162"/>
                      </a:lnTo>
                      <a:lnTo>
                        <a:pt x="61139" y="199"/>
                      </a:lnTo>
                      <a:lnTo>
                        <a:pt x="61051" y="243"/>
                      </a:lnTo>
                      <a:lnTo>
                        <a:pt x="60970" y="294"/>
                      </a:lnTo>
                      <a:lnTo>
                        <a:pt x="60889" y="346"/>
                      </a:lnTo>
                      <a:lnTo>
                        <a:pt x="60808" y="397"/>
                      </a:lnTo>
                      <a:lnTo>
                        <a:pt x="60735" y="464"/>
                      </a:lnTo>
                      <a:lnTo>
                        <a:pt x="60661" y="523"/>
                      </a:lnTo>
                      <a:lnTo>
                        <a:pt x="60595" y="589"/>
                      </a:lnTo>
                      <a:lnTo>
                        <a:pt x="60528" y="662"/>
                      </a:lnTo>
                      <a:lnTo>
                        <a:pt x="60462" y="729"/>
                      </a:lnTo>
                      <a:lnTo>
                        <a:pt x="60403" y="810"/>
                      </a:lnTo>
                      <a:lnTo>
                        <a:pt x="60344" y="883"/>
                      </a:lnTo>
                      <a:lnTo>
                        <a:pt x="60293" y="964"/>
                      </a:lnTo>
                      <a:lnTo>
                        <a:pt x="60249" y="1052"/>
                      </a:lnTo>
                      <a:lnTo>
                        <a:pt x="60205" y="1133"/>
                      </a:lnTo>
                      <a:lnTo>
                        <a:pt x="60161" y="1222"/>
                      </a:lnTo>
                      <a:lnTo>
                        <a:pt x="60124" y="1317"/>
                      </a:lnTo>
                      <a:lnTo>
                        <a:pt x="60094" y="1406"/>
                      </a:lnTo>
                      <a:lnTo>
                        <a:pt x="60065" y="1501"/>
                      </a:lnTo>
                      <a:lnTo>
                        <a:pt x="60043" y="1597"/>
                      </a:lnTo>
                      <a:lnTo>
                        <a:pt x="60028" y="1700"/>
                      </a:lnTo>
                      <a:lnTo>
                        <a:pt x="60013" y="1796"/>
                      </a:lnTo>
                      <a:lnTo>
                        <a:pt x="60006" y="1899"/>
                      </a:lnTo>
                      <a:lnTo>
                        <a:pt x="60006" y="2002"/>
                      </a:lnTo>
                      <a:lnTo>
                        <a:pt x="60006" y="12224"/>
                      </a:lnTo>
                      <a:lnTo>
                        <a:pt x="49247" y="12224"/>
                      </a:lnTo>
                      <a:lnTo>
                        <a:pt x="49247" y="2002"/>
                      </a:lnTo>
                      <a:lnTo>
                        <a:pt x="49247" y="1899"/>
                      </a:lnTo>
                      <a:lnTo>
                        <a:pt x="49240" y="1796"/>
                      </a:lnTo>
                      <a:lnTo>
                        <a:pt x="49225" y="1693"/>
                      </a:lnTo>
                      <a:lnTo>
                        <a:pt x="49210" y="1597"/>
                      </a:lnTo>
                      <a:lnTo>
                        <a:pt x="49188" y="1501"/>
                      </a:lnTo>
                      <a:lnTo>
                        <a:pt x="49159" y="1406"/>
                      </a:lnTo>
                      <a:lnTo>
                        <a:pt x="49129" y="1317"/>
                      </a:lnTo>
                      <a:lnTo>
                        <a:pt x="49092" y="1222"/>
                      </a:lnTo>
                      <a:lnTo>
                        <a:pt x="49048" y="1133"/>
                      </a:lnTo>
                      <a:lnTo>
                        <a:pt x="49004" y="1052"/>
                      </a:lnTo>
                      <a:lnTo>
                        <a:pt x="48960" y="964"/>
                      </a:lnTo>
                      <a:lnTo>
                        <a:pt x="48909" y="883"/>
                      </a:lnTo>
                      <a:lnTo>
                        <a:pt x="48850" y="810"/>
                      </a:lnTo>
                      <a:lnTo>
                        <a:pt x="48791" y="729"/>
                      </a:lnTo>
                      <a:lnTo>
                        <a:pt x="48732" y="655"/>
                      </a:lnTo>
                      <a:lnTo>
                        <a:pt x="48666" y="589"/>
                      </a:lnTo>
                      <a:lnTo>
                        <a:pt x="48592" y="523"/>
                      </a:lnTo>
                      <a:lnTo>
                        <a:pt x="48518" y="456"/>
                      </a:lnTo>
                      <a:lnTo>
                        <a:pt x="48445" y="397"/>
                      </a:lnTo>
                      <a:lnTo>
                        <a:pt x="48364" y="346"/>
                      </a:lnTo>
                      <a:lnTo>
                        <a:pt x="48283" y="294"/>
                      </a:lnTo>
                      <a:lnTo>
                        <a:pt x="48202" y="243"/>
                      </a:lnTo>
                      <a:lnTo>
                        <a:pt x="48114" y="199"/>
                      </a:lnTo>
                      <a:lnTo>
                        <a:pt x="48025" y="155"/>
                      </a:lnTo>
                      <a:lnTo>
                        <a:pt x="47937" y="125"/>
                      </a:lnTo>
                      <a:lnTo>
                        <a:pt x="47841" y="88"/>
                      </a:lnTo>
                      <a:lnTo>
                        <a:pt x="47746" y="66"/>
                      </a:lnTo>
                      <a:lnTo>
                        <a:pt x="47650" y="44"/>
                      </a:lnTo>
                      <a:lnTo>
                        <a:pt x="47554" y="22"/>
                      </a:lnTo>
                      <a:lnTo>
                        <a:pt x="47451" y="7"/>
                      </a:lnTo>
                      <a:lnTo>
                        <a:pt x="47356" y="0"/>
                      </a:lnTo>
                      <a:lnTo>
                        <a:pt x="43985" y="0"/>
                      </a:lnTo>
                      <a:lnTo>
                        <a:pt x="43882" y="7"/>
                      </a:lnTo>
                      <a:lnTo>
                        <a:pt x="43787" y="15"/>
                      </a:lnTo>
                      <a:lnTo>
                        <a:pt x="43684" y="22"/>
                      </a:lnTo>
                      <a:lnTo>
                        <a:pt x="43588" y="44"/>
                      </a:lnTo>
                      <a:lnTo>
                        <a:pt x="43492" y="66"/>
                      </a:lnTo>
                      <a:lnTo>
                        <a:pt x="43397" y="96"/>
                      </a:lnTo>
                      <a:lnTo>
                        <a:pt x="43301" y="125"/>
                      </a:lnTo>
                      <a:lnTo>
                        <a:pt x="43213" y="162"/>
                      </a:lnTo>
                      <a:lnTo>
                        <a:pt x="43124" y="199"/>
                      </a:lnTo>
                      <a:lnTo>
                        <a:pt x="43036" y="243"/>
                      </a:lnTo>
                      <a:lnTo>
                        <a:pt x="42955" y="294"/>
                      </a:lnTo>
                      <a:lnTo>
                        <a:pt x="42874" y="346"/>
                      </a:lnTo>
                      <a:lnTo>
                        <a:pt x="42793" y="397"/>
                      </a:lnTo>
                      <a:lnTo>
                        <a:pt x="42720" y="464"/>
                      </a:lnTo>
                      <a:lnTo>
                        <a:pt x="42646" y="523"/>
                      </a:lnTo>
                      <a:lnTo>
                        <a:pt x="42572" y="589"/>
                      </a:lnTo>
                      <a:lnTo>
                        <a:pt x="42506" y="662"/>
                      </a:lnTo>
                      <a:lnTo>
                        <a:pt x="42447" y="729"/>
                      </a:lnTo>
                      <a:lnTo>
                        <a:pt x="42388" y="810"/>
                      </a:lnTo>
                      <a:lnTo>
                        <a:pt x="42330" y="883"/>
                      </a:lnTo>
                      <a:lnTo>
                        <a:pt x="42278" y="964"/>
                      </a:lnTo>
                      <a:lnTo>
                        <a:pt x="42234" y="1052"/>
                      </a:lnTo>
                      <a:lnTo>
                        <a:pt x="42190" y="1133"/>
                      </a:lnTo>
                      <a:lnTo>
                        <a:pt x="42146" y="1222"/>
                      </a:lnTo>
                      <a:lnTo>
                        <a:pt x="42109" y="1317"/>
                      </a:lnTo>
                      <a:lnTo>
                        <a:pt x="42079" y="1406"/>
                      </a:lnTo>
                      <a:lnTo>
                        <a:pt x="42050" y="1501"/>
                      </a:lnTo>
                      <a:lnTo>
                        <a:pt x="42028" y="1597"/>
                      </a:lnTo>
                      <a:lnTo>
                        <a:pt x="42013" y="1700"/>
                      </a:lnTo>
                      <a:lnTo>
                        <a:pt x="41998" y="1796"/>
                      </a:lnTo>
                      <a:lnTo>
                        <a:pt x="41991" y="1899"/>
                      </a:lnTo>
                      <a:lnTo>
                        <a:pt x="41991" y="2002"/>
                      </a:lnTo>
                      <a:lnTo>
                        <a:pt x="41991" y="12224"/>
                      </a:lnTo>
                      <a:lnTo>
                        <a:pt x="31232" y="12224"/>
                      </a:lnTo>
                      <a:lnTo>
                        <a:pt x="31232" y="2002"/>
                      </a:lnTo>
                      <a:lnTo>
                        <a:pt x="31232" y="1899"/>
                      </a:lnTo>
                      <a:lnTo>
                        <a:pt x="31225" y="1796"/>
                      </a:lnTo>
                      <a:lnTo>
                        <a:pt x="31210" y="1693"/>
                      </a:lnTo>
                      <a:lnTo>
                        <a:pt x="31195" y="1597"/>
                      </a:lnTo>
                      <a:lnTo>
                        <a:pt x="31173" y="1501"/>
                      </a:lnTo>
                      <a:lnTo>
                        <a:pt x="31144" y="1406"/>
                      </a:lnTo>
                      <a:lnTo>
                        <a:pt x="31114" y="1317"/>
                      </a:lnTo>
                      <a:lnTo>
                        <a:pt x="31078" y="1222"/>
                      </a:lnTo>
                      <a:lnTo>
                        <a:pt x="31033" y="1133"/>
                      </a:lnTo>
                      <a:lnTo>
                        <a:pt x="30989" y="1052"/>
                      </a:lnTo>
                      <a:lnTo>
                        <a:pt x="30945" y="964"/>
                      </a:lnTo>
                      <a:lnTo>
                        <a:pt x="30894" y="883"/>
                      </a:lnTo>
                      <a:lnTo>
                        <a:pt x="30835" y="810"/>
                      </a:lnTo>
                      <a:lnTo>
                        <a:pt x="30776" y="729"/>
                      </a:lnTo>
                      <a:lnTo>
                        <a:pt x="30710" y="655"/>
                      </a:lnTo>
                      <a:lnTo>
                        <a:pt x="30643" y="589"/>
                      </a:lnTo>
                      <a:lnTo>
                        <a:pt x="30577" y="523"/>
                      </a:lnTo>
                      <a:lnTo>
                        <a:pt x="30503" y="456"/>
                      </a:lnTo>
                      <a:lnTo>
                        <a:pt x="30430" y="397"/>
                      </a:lnTo>
                      <a:lnTo>
                        <a:pt x="30349" y="346"/>
                      </a:lnTo>
                      <a:lnTo>
                        <a:pt x="30268" y="294"/>
                      </a:lnTo>
                      <a:lnTo>
                        <a:pt x="30187" y="243"/>
                      </a:lnTo>
                      <a:lnTo>
                        <a:pt x="30099" y="199"/>
                      </a:lnTo>
                      <a:lnTo>
                        <a:pt x="30010" y="155"/>
                      </a:lnTo>
                      <a:lnTo>
                        <a:pt x="29922" y="125"/>
                      </a:lnTo>
                      <a:lnTo>
                        <a:pt x="29826" y="88"/>
                      </a:lnTo>
                      <a:lnTo>
                        <a:pt x="29731" y="66"/>
                      </a:lnTo>
                      <a:lnTo>
                        <a:pt x="29635" y="44"/>
                      </a:lnTo>
                      <a:lnTo>
                        <a:pt x="29539" y="22"/>
                      </a:lnTo>
                      <a:lnTo>
                        <a:pt x="29436" y="7"/>
                      </a:lnTo>
                      <a:lnTo>
                        <a:pt x="29341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</p:grpSp>
          <p:grpSp>
            <p:nvGrpSpPr>
              <p:cNvPr id="45" name="Google Shape;369;p46">
                <a:extLst>
                  <a:ext uri="{FF2B5EF4-FFF2-40B4-BE49-F238E27FC236}">
                    <a16:creationId xmlns:a16="http://schemas.microsoft.com/office/drawing/2014/main" id="{A1AA092C-75B2-3B4E-B60B-B892C13C61C1}"/>
                  </a:ext>
                </a:extLst>
              </p:cNvPr>
              <p:cNvGrpSpPr/>
              <p:nvPr/>
            </p:nvGrpSpPr>
            <p:grpSpPr>
              <a:xfrm>
                <a:off x="6822620" y="3487729"/>
                <a:ext cx="271445" cy="271448"/>
                <a:chOff x="7833548" y="555213"/>
                <a:chExt cx="244062" cy="244064"/>
              </a:xfrm>
            </p:grpSpPr>
            <p:sp>
              <p:nvSpPr>
                <p:cNvPr id="61" name="Google Shape;370;p46">
                  <a:extLst>
                    <a:ext uri="{FF2B5EF4-FFF2-40B4-BE49-F238E27FC236}">
                      <a16:creationId xmlns:a16="http://schemas.microsoft.com/office/drawing/2014/main" id="{7D71FDD7-A2DF-A94D-AB6F-507794BFB117}"/>
                    </a:ext>
                  </a:extLst>
                </p:cNvPr>
                <p:cNvSpPr/>
                <p:nvPr/>
              </p:nvSpPr>
              <p:spPr>
                <a:xfrm>
                  <a:off x="7921605" y="643266"/>
                  <a:ext cx="67956" cy="6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4" h="25404" extrusionOk="0">
                      <a:moveTo>
                        <a:pt x="23174" y="0"/>
                      </a:moveTo>
                      <a:lnTo>
                        <a:pt x="2230" y="8"/>
                      </a:lnTo>
                      <a:lnTo>
                        <a:pt x="2120" y="8"/>
                      </a:lnTo>
                      <a:lnTo>
                        <a:pt x="2002" y="15"/>
                      </a:lnTo>
                      <a:lnTo>
                        <a:pt x="1892" y="30"/>
                      </a:lnTo>
                      <a:lnTo>
                        <a:pt x="1781" y="52"/>
                      </a:lnTo>
                      <a:lnTo>
                        <a:pt x="1678" y="74"/>
                      </a:lnTo>
                      <a:lnTo>
                        <a:pt x="1568" y="103"/>
                      </a:lnTo>
                      <a:lnTo>
                        <a:pt x="1465" y="140"/>
                      </a:lnTo>
                      <a:lnTo>
                        <a:pt x="1369" y="184"/>
                      </a:lnTo>
                      <a:lnTo>
                        <a:pt x="1266" y="228"/>
                      </a:lnTo>
                      <a:lnTo>
                        <a:pt x="1170" y="280"/>
                      </a:lnTo>
                      <a:lnTo>
                        <a:pt x="1075" y="331"/>
                      </a:lnTo>
                      <a:lnTo>
                        <a:pt x="986" y="390"/>
                      </a:lnTo>
                      <a:lnTo>
                        <a:pt x="898" y="449"/>
                      </a:lnTo>
                      <a:lnTo>
                        <a:pt x="817" y="515"/>
                      </a:lnTo>
                      <a:lnTo>
                        <a:pt x="736" y="589"/>
                      </a:lnTo>
                      <a:lnTo>
                        <a:pt x="655" y="663"/>
                      </a:lnTo>
                      <a:lnTo>
                        <a:pt x="582" y="736"/>
                      </a:lnTo>
                      <a:lnTo>
                        <a:pt x="515" y="817"/>
                      </a:lnTo>
                      <a:lnTo>
                        <a:pt x="449" y="905"/>
                      </a:lnTo>
                      <a:lnTo>
                        <a:pt x="383" y="994"/>
                      </a:lnTo>
                      <a:lnTo>
                        <a:pt x="324" y="1082"/>
                      </a:lnTo>
                      <a:lnTo>
                        <a:pt x="273" y="1178"/>
                      </a:lnTo>
                      <a:lnTo>
                        <a:pt x="221" y="1273"/>
                      </a:lnTo>
                      <a:lnTo>
                        <a:pt x="177" y="1369"/>
                      </a:lnTo>
                      <a:lnTo>
                        <a:pt x="140" y="1472"/>
                      </a:lnTo>
                      <a:lnTo>
                        <a:pt x="103" y="1575"/>
                      </a:lnTo>
                      <a:lnTo>
                        <a:pt x="74" y="1678"/>
                      </a:lnTo>
                      <a:lnTo>
                        <a:pt x="44" y="1789"/>
                      </a:lnTo>
                      <a:lnTo>
                        <a:pt x="30" y="1899"/>
                      </a:lnTo>
                      <a:lnTo>
                        <a:pt x="15" y="2009"/>
                      </a:lnTo>
                      <a:lnTo>
                        <a:pt x="8" y="2120"/>
                      </a:lnTo>
                      <a:lnTo>
                        <a:pt x="0" y="2237"/>
                      </a:lnTo>
                      <a:lnTo>
                        <a:pt x="0" y="23174"/>
                      </a:lnTo>
                      <a:lnTo>
                        <a:pt x="8" y="23284"/>
                      </a:lnTo>
                      <a:lnTo>
                        <a:pt x="15" y="23402"/>
                      </a:lnTo>
                      <a:lnTo>
                        <a:pt x="30" y="23513"/>
                      </a:lnTo>
                      <a:lnTo>
                        <a:pt x="52" y="23623"/>
                      </a:lnTo>
                      <a:lnTo>
                        <a:pt x="74" y="23726"/>
                      </a:lnTo>
                      <a:lnTo>
                        <a:pt x="103" y="23829"/>
                      </a:lnTo>
                      <a:lnTo>
                        <a:pt x="140" y="23939"/>
                      </a:lnTo>
                      <a:lnTo>
                        <a:pt x="177" y="24035"/>
                      </a:lnTo>
                      <a:lnTo>
                        <a:pt x="221" y="24138"/>
                      </a:lnTo>
                      <a:lnTo>
                        <a:pt x="273" y="24234"/>
                      </a:lnTo>
                      <a:lnTo>
                        <a:pt x="331" y="24322"/>
                      </a:lnTo>
                      <a:lnTo>
                        <a:pt x="383" y="24418"/>
                      </a:lnTo>
                      <a:lnTo>
                        <a:pt x="449" y="24506"/>
                      </a:lnTo>
                      <a:lnTo>
                        <a:pt x="515" y="24587"/>
                      </a:lnTo>
                      <a:lnTo>
                        <a:pt x="582" y="24668"/>
                      </a:lnTo>
                      <a:lnTo>
                        <a:pt x="655" y="24749"/>
                      </a:lnTo>
                      <a:lnTo>
                        <a:pt x="736" y="24822"/>
                      </a:lnTo>
                      <a:lnTo>
                        <a:pt x="817" y="24889"/>
                      </a:lnTo>
                      <a:lnTo>
                        <a:pt x="898" y="24955"/>
                      </a:lnTo>
                      <a:lnTo>
                        <a:pt x="986" y="25021"/>
                      </a:lnTo>
                      <a:lnTo>
                        <a:pt x="1082" y="25080"/>
                      </a:lnTo>
                      <a:lnTo>
                        <a:pt x="1170" y="25132"/>
                      </a:lnTo>
                      <a:lnTo>
                        <a:pt x="1266" y="25183"/>
                      </a:lnTo>
                      <a:lnTo>
                        <a:pt x="1369" y="25227"/>
                      </a:lnTo>
                      <a:lnTo>
                        <a:pt x="1472" y="25264"/>
                      </a:lnTo>
                      <a:lnTo>
                        <a:pt x="1575" y="25301"/>
                      </a:lnTo>
                      <a:lnTo>
                        <a:pt x="1678" y="25330"/>
                      </a:lnTo>
                      <a:lnTo>
                        <a:pt x="1789" y="25352"/>
                      </a:lnTo>
                      <a:lnTo>
                        <a:pt x="1892" y="25374"/>
                      </a:lnTo>
                      <a:lnTo>
                        <a:pt x="2009" y="25389"/>
                      </a:lnTo>
                      <a:lnTo>
                        <a:pt x="2120" y="25396"/>
                      </a:lnTo>
                      <a:lnTo>
                        <a:pt x="2230" y="25404"/>
                      </a:lnTo>
                      <a:lnTo>
                        <a:pt x="23174" y="25404"/>
                      </a:lnTo>
                      <a:lnTo>
                        <a:pt x="23284" y="25396"/>
                      </a:lnTo>
                      <a:lnTo>
                        <a:pt x="23395" y="25389"/>
                      </a:lnTo>
                      <a:lnTo>
                        <a:pt x="23512" y="25374"/>
                      </a:lnTo>
                      <a:lnTo>
                        <a:pt x="23615" y="25352"/>
                      </a:lnTo>
                      <a:lnTo>
                        <a:pt x="23726" y="25330"/>
                      </a:lnTo>
                      <a:lnTo>
                        <a:pt x="23829" y="25301"/>
                      </a:lnTo>
                      <a:lnTo>
                        <a:pt x="23932" y="25264"/>
                      </a:lnTo>
                      <a:lnTo>
                        <a:pt x="24035" y="25227"/>
                      </a:lnTo>
                      <a:lnTo>
                        <a:pt x="24138" y="25183"/>
                      </a:lnTo>
                      <a:lnTo>
                        <a:pt x="24234" y="25132"/>
                      </a:lnTo>
                      <a:lnTo>
                        <a:pt x="24322" y="25080"/>
                      </a:lnTo>
                      <a:lnTo>
                        <a:pt x="24418" y="25021"/>
                      </a:lnTo>
                      <a:lnTo>
                        <a:pt x="24506" y="24955"/>
                      </a:lnTo>
                      <a:lnTo>
                        <a:pt x="24587" y="24889"/>
                      </a:lnTo>
                      <a:lnTo>
                        <a:pt x="24668" y="24822"/>
                      </a:lnTo>
                      <a:lnTo>
                        <a:pt x="24749" y="24749"/>
                      </a:lnTo>
                      <a:lnTo>
                        <a:pt x="24822" y="24668"/>
                      </a:lnTo>
                      <a:lnTo>
                        <a:pt x="24889" y="24587"/>
                      </a:lnTo>
                      <a:lnTo>
                        <a:pt x="24955" y="24506"/>
                      </a:lnTo>
                      <a:lnTo>
                        <a:pt x="25021" y="24418"/>
                      </a:lnTo>
                      <a:lnTo>
                        <a:pt x="25073" y="24322"/>
                      </a:lnTo>
                      <a:lnTo>
                        <a:pt x="25131" y="24234"/>
                      </a:lnTo>
                      <a:lnTo>
                        <a:pt x="25183" y="24138"/>
                      </a:lnTo>
                      <a:lnTo>
                        <a:pt x="25227" y="24035"/>
                      </a:lnTo>
                      <a:lnTo>
                        <a:pt x="25264" y="23939"/>
                      </a:lnTo>
                      <a:lnTo>
                        <a:pt x="25301" y="23829"/>
                      </a:lnTo>
                      <a:lnTo>
                        <a:pt x="25330" y="23726"/>
                      </a:lnTo>
                      <a:lnTo>
                        <a:pt x="25352" y="23623"/>
                      </a:lnTo>
                      <a:lnTo>
                        <a:pt x="25374" y="23513"/>
                      </a:lnTo>
                      <a:lnTo>
                        <a:pt x="25389" y="23402"/>
                      </a:lnTo>
                      <a:lnTo>
                        <a:pt x="25396" y="23284"/>
                      </a:lnTo>
                      <a:lnTo>
                        <a:pt x="25404" y="23174"/>
                      </a:lnTo>
                      <a:lnTo>
                        <a:pt x="25404" y="2230"/>
                      </a:lnTo>
                      <a:lnTo>
                        <a:pt x="25396" y="2120"/>
                      </a:lnTo>
                      <a:lnTo>
                        <a:pt x="25389" y="2009"/>
                      </a:lnTo>
                      <a:lnTo>
                        <a:pt x="25374" y="1899"/>
                      </a:lnTo>
                      <a:lnTo>
                        <a:pt x="25360" y="1789"/>
                      </a:lnTo>
                      <a:lnTo>
                        <a:pt x="25330" y="1678"/>
                      </a:lnTo>
                      <a:lnTo>
                        <a:pt x="25301" y="1575"/>
                      </a:lnTo>
                      <a:lnTo>
                        <a:pt x="25264" y="1472"/>
                      </a:lnTo>
                      <a:lnTo>
                        <a:pt x="25227" y="1369"/>
                      </a:lnTo>
                      <a:lnTo>
                        <a:pt x="25183" y="1273"/>
                      </a:lnTo>
                      <a:lnTo>
                        <a:pt x="25131" y="1170"/>
                      </a:lnTo>
                      <a:lnTo>
                        <a:pt x="25080" y="1082"/>
                      </a:lnTo>
                      <a:lnTo>
                        <a:pt x="25021" y="986"/>
                      </a:lnTo>
                      <a:lnTo>
                        <a:pt x="24955" y="905"/>
                      </a:lnTo>
                      <a:lnTo>
                        <a:pt x="24889" y="817"/>
                      </a:lnTo>
                      <a:lnTo>
                        <a:pt x="24822" y="736"/>
                      </a:lnTo>
                      <a:lnTo>
                        <a:pt x="24749" y="663"/>
                      </a:lnTo>
                      <a:lnTo>
                        <a:pt x="24668" y="589"/>
                      </a:lnTo>
                      <a:lnTo>
                        <a:pt x="24587" y="515"/>
                      </a:lnTo>
                      <a:lnTo>
                        <a:pt x="24506" y="449"/>
                      </a:lnTo>
                      <a:lnTo>
                        <a:pt x="24418" y="383"/>
                      </a:lnTo>
                      <a:lnTo>
                        <a:pt x="24329" y="331"/>
                      </a:lnTo>
                      <a:lnTo>
                        <a:pt x="24234" y="273"/>
                      </a:lnTo>
                      <a:lnTo>
                        <a:pt x="24138" y="221"/>
                      </a:lnTo>
                      <a:lnTo>
                        <a:pt x="24035" y="177"/>
                      </a:lnTo>
                      <a:lnTo>
                        <a:pt x="23939" y="140"/>
                      </a:lnTo>
                      <a:lnTo>
                        <a:pt x="23836" y="103"/>
                      </a:lnTo>
                      <a:lnTo>
                        <a:pt x="23726" y="74"/>
                      </a:lnTo>
                      <a:lnTo>
                        <a:pt x="23623" y="52"/>
                      </a:lnTo>
                      <a:lnTo>
                        <a:pt x="23512" y="30"/>
                      </a:lnTo>
                      <a:lnTo>
                        <a:pt x="23402" y="15"/>
                      </a:lnTo>
                      <a:lnTo>
                        <a:pt x="23284" y="8"/>
                      </a:lnTo>
                      <a:lnTo>
                        <a:pt x="23174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62" name="Google Shape;371;p46">
                  <a:extLst>
                    <a:ext uri="{FF2B5EF4-FFF2-40B4-BE49-F238E27FC236}">
                      <a16:creationId xmlns:a16="http://schemas.microsoft.com/office/drawing/2014/main" id="{90B5D9DD-C00C-5145-8556-58F59271D379}"/>
                    </a:ext>
                  </a:extLst>
                </p:cNvPr>
                <p:cNvSpPr/>
                <p:nvPr/>
              </p:nvSpPr>
              <p:spPr>
                <a:xfrm>
                  <a:off x="7833548" y="555213"/>
                  <a:ext cx="244062" cy="244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38" h="91239" extrusionOk="0">
                      <a:moveTo>
                        <a:pt x="71538" y="19700"/>
                      </a:moveTo>
                      <a:lnTo>
                        <a:pt x="71530" y="71538"/>
                      </a:lnTo>
                      <a:lnTo>
                        <a:pt x="19700" y="71538"/>
                      </a:lnTo>
                      <a:lnTo>
                        <a:pt x="19700" y="19708"/>
                      </a:lnTo>
                      <a:lnTo>
                        <a:pt x="71538" y="19700"/>
                      </a:lnTo>
                      <a:close/>
                      <a:moveTo>
                        <a:pt x="25970" y="0"/>
                      </a:moveTo>
                      <a:lnTo>
                        <a:pt x="25867" y="7"/>
                      </a:lnTo>
                      <a:lnTo>
                        <a:pt x="25772" y="15"/>
                      </a:lnTo>
                      <a:lnTo>
                        <a:pt x="25669" y="22"/>
                      </a:lnTo>
                      <a:lnTo>
                        <a:pt x="25573" y="44"/>
                      </a:lnTo>
                      <a:lnTo>
                        <a:pt x="25477" y="66"/>
                      </a:lnTo>
                      <a:lnTo>
                        <a:pt x="25382" y="96"/>
                      </a:lnTo>
                      <a:lnTo>
                        <a:pt x="25286" y="125"/>
                      </a:lnTo>
                      <a:lnTo>
                        <a:pt x="25198" y="162"/>
                      </a:lnTo>
                      <a:lnTo>
                        <a:pt x="25109" y="199"/>
                      </a:lnTo>
                      <a:lnTo>
                        <a:pt x="25021" y="243"/>
                      </a:lnTo>
                      <a:lnTo>
                        <a:pt x="24940" y="294"/>
                      </a:lnTo>
                      <a:lnTo>
                        <a:pt x="24859" y="346"/>
                      </a:lnTo>
                      <a:lnTo>
                        <a:pt x="24778" y="397"/>
                      </a:lnTo>
                      <a:lnTo>
                        <a:pt x="24705" y="464"/>
                      </a:lnTo>
                      <a:lnTo>
                        <a:pt x="24631" y="523"/>
                      </a:lnTo>
                      <a:lnTo>
                        <a:pt x="24557" y="589"/>
                      </a:lnTo>
                      <a:lnTo>
                        <a:pt x="24491" y="662"/>
                      </a:lnTo>
                      <a:lnTo>
                        <a:pt x="24432" y="729"/>
                      </a:lnTo>
                      <a:lnTo>
                        <a:pt x="24373" y="810"/>
                      </a:lnTo>
                      <a:lnTo>
                        <a:pt x="24315" y="883"/>
                      </a:lnTo>
                      <a:lnTo>
                        <a:pt x="24263" y="964"/>
                      </a:lnTo>
                      <a:lnTo>
                        <a:pt x="24211" y="1052"/>
                      </a:lnTo>
                      <a:lnTo>
                        <a:pt x="24167" y="1133"/>
                      </a:lnTo>
                      <a:lnTo>
                        <a:pt x="24131" y="1222"/>
                      </a:lnTo>
                      <a:lnTo>
                        <a:pt x="24094" y="1317"/>
                      </a:lnTo>
                      <a:lnTo>
                        <a:pt x="24064" y="1406"/>
                      </a:lnTo>
                      <a:lnTo>
                        <a:pt x="24035" y="1501"/>
                      </a:lnTo>
                      <a:lnTo>
                        <a:pt x="24013" y="1597"/>
                      </a:lnTo>
                      <a:lnTo>
                        <a:pt x="23998" y="1700"/>
                      </a:lnTo>
                      <a:lnTo>
                        <a:pt x="23983" y="1796"/>
                      </a:lnTo>
                      <a:lnTo>
                        <a:pt x="23976" y="1899"/>
                      </a:lnTo>
                      <a:lnTo>
                        <a:pt x="23969" y="2002"/>
                      </a:lnTo>
                      <a:lnTo>
                        <a:pt x="23976" y="12224"/>
                      </a:lnTo>
                      <a:lnTo>
                        <a:pt x="14299" y="12224"/>
                      </a:lnTo>
                      <a:lnTo>
                        <a:pt x="14188" y="12231"/>
                      </a:lnTo>
                      <a:lnTo>
                        <a:pt x="14078" y="12246"/>
                      </a:lnTo>
                      <a:lnTo>
                        <a:pt x="13968" y="12268"/>
                      </a:lnTo>
                      <a:lnTo>
                        <a:pt x="13857" y="12297"/>
                      </a:lnTo>
                      <a:lnTo>
                        <a:pt x="13754" y="12327"/>
                      </a:lnTo>
                      <a:lnTo>
                        <a:pt x="13651" y="12356"/>
                      </a:lnTo>
                      <a:lnTo>
                        <a:pt x="13548" y="12400"/>
                      </a:lnTo>
                      <a:lnTo>
                        <a:pt x="13453" y="12444"/>
                      </a:lnTo>
                      <a:lnTo>
                        <a:pt x="13357" y="12496"/>
                      </a:lnTo>
                      <a:lnTo>
                        <a:pt x="13261" y="12547"/>
                      </a:lnTo>
                      <a:lnTo>
                        <a:pt x="13173" y="12606"/>
                      </a:lnTo>
                      <a:lnTo>
                        <a:pt x="13085" y="12665"/>
                      </a:lnTo>
                      <a:lnTo>
                        <a:pt x="12996" y="12731"/>
                      </a:lnTo>
                      <a:lnTo>
                        <a:pt x="12915" y="12805"/>
                      </a:lnTo>
                      <a:lnTo>
                        <a:pt x="12842" y="12878"/>
                      </a:lnTo>
                      <a:lnTo>
                        <a:pt x="12768" y="12952"/>
                      </a:lnTo>
                      <a:lnTo>
                        <a:pt x="12695" y="13033"/>
                      </a:lnTo>
                      <a:lnTo>
                        <a:pt x="12628" y="13121"/>
                      </a:lnTo>
                      <a:lnTo>
                        <a:pt x="12569" y="13210"/>
                      </a:lnTo>
                      <a:lnTo>
                        <a:pt x="12511" y="13298"/>
                      </a:lnTo>
                      <a:lnTo>
                        <a:pt x="12452" y="13394"/>
                      </a:lnTo>
                      <a:lnTo>
                        <a:pt x="12408" y="13489"/>
                      </a:lnTo>
                      <a:lnTo>
                        <a:pt x="12363" y="13585"/>
                      </a:lnTo>
                      <a:lnTo>
                        <a:pt x="12319" y="13688"/>
                      </a:lnTo>
                      <a:lnTo>
                        <a:pt x="12282" y="13791"/>
                      </a:lnTo>
                      <a:lnTo>
                        <a:pt x="12253" y="13894"/>
                      </a:lnTo>
                      <a:lnTo>
                        <a:pt x="12231" y="14004"/>
                      </a:lnTo>
                      <a:lnTo>
                        <a:pt x="12209" y="14115"/>
                      </a:lnTo>
                      <a:lnTo>
                        <a:pt x="12194" y="14225"/>
                      </a:lnTo>
                      <a:lnTo>
                        <a:pt x="12187" y="14336"/>
                      </a:lnTo>
                      <a:lnTo>
                        <a:pt x="12187" y="14453"/>
                      </a:lnTo>
                      <a:lnTo>
                        <a:pt x="12187" y="23976"/>
                      </a:lnTo>
                      <a:lnTo>
                        <a:pt x="1899" y="23976"/>
                      </a:lnTo>
                      <a:lnTo>
                        <a:pt x="1796" y="23983"/>
                      </a:lnTo>
                      <a:lnTo>
                        <a:pt x="1693" y="23998"/>
                      </a:lnTo>
                      <a:lnTo>
                        <a:pt x="1597" y="24013"/>
                      </a:lnTo>
                      <a:lnTo>
                        <a:pt x="1501" y="24035"/>
                      </a:lnTo>
                      <a:lnTo>
                        <a:pt x="1406" y="24064"/>
                      </a:lnTo>
                      <a:lnTo>
                        <a:pt x="1317" y="24094"/>
                      </a:lnTo>
                      <a:lnTo>
                        <a:pt x="1222" y="24131"/>
                      </a:lnTo>
                      <a:lnTo>
                        <a:pt x="1133" y="24167"/>
                      </a:lnTo>
                      <a:lnTo>
                        <a:pt x="1053" y="24211"/>
                      </a:lnTo>
                      <a:lnTo>
                        <a:pt x="964" y="24263"/>
                      </a:lnTo>
                      <a:lnTo>
                        <a:pt x="883" y="24314"/>
                      </a:lnTo>
                      <a:lnTo>
                        <a:pt x="802" y="24373"/>
                      </a:lnTo>
                      <a:lnTo>
                        <a:pt x="729" y="24432"/>
                      </a:lnTo>
                      <a:lnTo>
                        <a:pt x="655" y="24491"/>
                      </a:lnTo>
                      <a:lnTo>
                        <a:pt x="589" y="24557"/>
                      </a:lnTo>
                      <a:lnTo>
                        <a:pt x="523" y="24631"/>
                      </a:lnTo>
                      <a:lnTo>
                        <a:pt x="456" y="24705"/>
                      </a:lnTo>
                      <a:lnTo>
                        <a:pt x="398" y="24778"/>
                      </a:lnTo>
                      <a:lnTo>
                        <a:pt x="346" y="24859"/>
                      </a:lnTo>
                      <a:lnTo>
                        <a:pt x="287" y="24940"/>
                      </a:lnTo>
                      <a:lnTo>
                        <a:pt x="243" y="25021"/>
                      </a:lnTo>
                      <a:lnTo>
                        <a:pt x="199" y="25109"/>
                      </a:lnTo>
                      <a:lnTo>
                        <a:pt x="155" y="25198"/>
                      </a:lnTo>
                      <a:lnTo>
                        <a:pt x="125" y="25286"/>
                      </a:lnTo>
                      <a:lnTo>
                        <a:pt x="88" y="25382"/>
                      </a:lnTo>
                      <a:lnTo>
                        <a:pt x="66" y="25477"/>
                      </a:lnTo>
                      <a:lnTo>
                        <a:pt x="37" y="25573"/>
                      </a:lnTo>
                      <a:lnTo>
                        <a:pt x="22" y="25669"/>
                      </a:lnTo>
                      <a:lnTo>
                        <a:pt x="8" y="25764"/>
                      </a:lnTo>
                      <a:lnTo>
                        <a:pt x="0" y="25867"/>
                      </a:lnTo>
                      <a:lnTo>
                        <a:pt x="0" y="25970"/>
                      </a:lnTo>
                      <a:lnTo>
                        <a:pt x="0" y="29238"/>
                      </a:lnTo>
                      <a:lnTo>
                        <a:pt x="8" y="29333"/>
                      </a:lnTo>
                      <a:lnTo>
                        <a:pt x="15" y="29436"/>
                      </a:lnTo>
                      <a:lnTo>
                        <a:pt x="22" y="29539"/>
                      </a:lnTo>
                      <a:lnTo>
                        <a:pt x="44" y="29635"/>
                      </a:lnTo>
                      <a:lnTo>
                        <a:pt x="66" y="29731"/>
                      </a:lnTo>
                      <a:lnTo>
                        <a:pt x="96" y="29826"/>
                      </a:lnTo>
                      <a:lnTo>
                        <a:pt x="125" y="29922"/>
                      </a:lnTo>
                      <a:lnTo>
                        <a:pt x="162" y="30010"/>
                      </a:lnTo>
                      <a:lnTo>
                        <a:pt x="199" y="30099"/>
                      </a:lnTo>
                      <a:lnTo>
                        <a:pt x="243" y="30187"/>
                      </a:lnTo>
                      <a:lnTo>
                        <a:pt x="295" y="30268"/>
                      </a:lnTo>
                      <a:lnTo>
                        <a:pt x="346" y="30349"/>
                      </a:lnTo>
                      <a:lnTo>
                        <a:pt x="398" y="30430"/>
                      </a:lnTo>
                      <a:lnTo>
                        <a:pt x="464" y="30503"/>
                      </a:lnTo>
                      <a:lnTo>
                        <a:pt x="523" y="30577"/>
                      </a:lnTo>
                      <a:lnTo>
                        <a:pt x="589" y="30643"/>
                      </a:lnTo>
                      <a:lnTo>
                        <a:pt x="662" y="30710"/>
                      </a:lnTo>
                      <a:lnTo>
                        <a:pt x="729" y="30776"/>
                      </a:lnTo>
                      <a:lnTo>
                        <a:pt x="810" y="30835"/>
                      </a:lnTo>
                      <a:lnTo>
                        <a:pt x="883" y="30894"/>
                      </a:lnTo>
                      <a:lnTo>
                        <a:pt x="964" y="30945"/>
                      </a:lnTo>
                      <a:lnTo>
                        <a:pt x="1053" y="30989"/>
                      </a:lnTo>
                      <a:lnTo>
                        <a:pt x="1133" y="31033"/>
                      </a:lnTo>
                      <a:lnTo>
                        <a:pt x="1222" y="31077"/>
                      </a:lnTo>
                      <a:lnTo>
                        <a:pt x="1317" y="31114"/>
                      </a:lnTo>
                      <a:lnTo>
                        <a:pt x="1406" y="31144"/>
                      </a:lnTo>
                      <a:lnTo>
                        <a:pt x="1501" y="31173"/>
                      </a:lnTo>
                      <a:lnTo>
                        <a:pt x="1597" y="31195"/>
                      </a:lnTo>
                      <a:lnTo>
                        <a:pt x="1700" y="31210"/>
                      </a:lnTo>
                      <a:lnTo>
                        <a:pt x="1796" y="31225"/>
                      </a:lnTo>
                      <a:lnTo>
                        <a:pt x="1899" y="31232"/>
                      </a:lnTo>
                      <a:lnTo>
                        <a:pt x="12187" y="31232"/>
                      </a:lnTo>
                      <a:lnTo>
                        <a:pt x="12187" y="41991"/>
                      </a:lnTo>
                      <a:lnTo>
                        <a:pt x="1899" y="41991"/>
                      </a:lnTo>
                      <a:lnTo>
                        <a:pt x="1796" y="41998"/>
                      </a:lnTo>
                      <a:lnTo>
                        <a:pt x="1693" y="42013"/>
                      </a:lnTo>
                      <a:lnTo>
                        <a:pt x="1597" y="42028"/>
                      </a:lnTo>
                      <a:lnTo>
                        <a:pt x="1501" y="42050"/>
                      </a:lnTo>
                      <a:lnTo>
                        <a:pt x="1406" y="42079"/>
                      </a:lnTo>
                      <a:lnTo>
                        <a:pt x="1317" y="42109"/>
                      </a:lnTo>
                      <a:lnTo>
                        <a:pt x="1222" y="42146"/>
                      </a:lnTo>
                      <a:lnTo>
                        <a:pt x="1133" y="42190"/>
                      </a:lnTo>
                      <a:lnTo>
                        <a:pt x="1053" y="42234"/>
                      </a:lnTo>
                      <a:lnTo>
                        <a:pt x="964" y="42278"/>
                      </a:lnTo>
                      <a:lnTo>
                        <a:pt x="883" y="42330"/>
                      </a:lnTo>
                      <a:lnTo>
                        <a:pt x="802" y="42388"/>
                      </a:lnTo>
                      <a:lnTo>
                        <a:pt x="729" y="42447"/>
                      </a:lnTo>
                      <a:lnTo>
                        <a:pt x="655" y="42506"/>
                      </a:lnTo>
                      <a:lnTo>
                        <a:pt x="589" y="42580"/>
                      </a:lnTo>
                      <a:lnTo>
                        <a:pt x="523" y="42646"/>
                      </a:lnTo>
                      <a:lnTo>
                        <a:pt x="456" y="42720"/>
                      </a:lnTo>
                      <a:lnTo>
                        <a:pt x="398" y="42793"/>
                      </a:lnTo>
                      <a:lnTo>
                        <a:pt x="346" y="42874"/>
                      </a:lnTo>
                      <a:lnTo>
                        <a:pt x="287" y="42955"/>
                      </a:lnTo>
                      <a:lnTo>
                        <a:pt x="243" y="43036"/>
                      </a:lnTo>
                      <a:lnTo>
                        <a:pt x="199" y="43124"/>
                      </a:lnTo>
                      <a:lnTo>
                        <a:pt x="155" y="43213"/>
                      </a:lnTo>
                      <a:lnTo>
                        <a:pt x="125" y="43301"/>
                      </a:lnTo>
                      <a:lnTo>
                        <a:pt x="88" y="43397"/>
                      </a:lnTo>
                      <a:lnTo>
                        <a:pt x="66" y="43492"/>
                      </a:lnTo>
                      <a:lnTo>
                        <a:pt x="37" y="43588"/>
                      </a:lnTo>
                      <a:lnTo>
                        <a:pt x="22" y="43684"/>
                      </a:lnTo>
                      <a:lnTo>
                        <a:pt x="8" y="43787"/>
                      </a:lnTo>
                      <a:lnTo>
                        <a:pt x="0" y="43882"/>
                      </a:lnTo>
                      <a:lnTo>
                        <a:pt x="0" y="43985"/>
                      </a:lnTo>
                      <a:lnTo>
                        <a:pt x="0" y="47253"/>
                      </a:lnTo>
                      <a:lnTo>
                        <a:pt x="8" y="47356"/>
                      </a:lnTo>
                      <a:lnTo>
                        <a:pt x="15" y="47451"/>
                      </a:lnTo>
                      <a:lnTo>
                        <a:pt x="22" y="47554"/>
                      </a:lnTo>
                      <a:lnTo>
                        <a:pt x="44" y="47650"/>
                      </a:lnTo>
                      <a:lnTo>
                        <a:pt x="66" y="47746"/>
                      </a:lnTo>
                      <a:lnTo>
                        <a:pt x="96" y="47841"/>
                      </a:lnTo>
                      <a:lnTo>
                        <a:pt x="125" y="47937"/>
                      </a:lnTo>
                      <a:lnTo>
                        <a:pt x="162" y="48025"/>
                      </a:lnTo>
                      <a:lnTo>
                        <a:pt x="199" y="48114"/>
                      </a:lnTo>
                      <a:lnTo>
                        <a:pt x="243" y="48202"/>
                      </a:lnTo>
                      <a:lnTo>
                        <a:pt x="295" y="48283"/>
                      </a:lnTo>
                      <a:lnTo>
                        <a:pt x="346" y="48364"/>
                      </a:lnTo>
                      <a:lnTo>
                        <a:pt x="398" y="48445"/>
                      </a:lnTo>
                      <a:lnTo>
                        <a:pt x="464" y="48519"/>
                      </a:lnTo>
                      <a:lnTo>
                        <a:pt x="523" y="48592"/>
                      </a:lnTo>
                      <a:lnTo>
                        <a:pt x="589" y="48666"/>
                      </a:lnTo>
                      <a:lnTo>
                        <a:pt x="662" y="48732"/>
                      </a:lnTo>
                      <a:lnTo>
                        <a:pt x="729" y="48791"/>
                      </a:lnTo>
                      <a:lnTo>
                        <a:pt x="810" y="48850"/>
                      </a:lnTo>
                      <a:lnTo>
                        <a:pt x="883" y="48909"/>
                      </a:lnTo>
                      <a:lnTo>
                        <a:pt x="964" y="48960"/>
                      </a:lnTo>
                      <a:lnTo>
                        <a:pt x="1053" y="49004"/>
                      </a:lnTo>
                      <a:lnTo>
                        <a:pt x="1133" y="49048"/>
                      </a:lnTo>
                      <a:lnTo>
                        <a:pt x="1222" y="49093"/>
                      </a:lnTo>
                      <a:lnTo>
                        <a:pt x="1317" y="49129"/>
                      </a:lnTo>
                      <a:lnTo>
                        <a:pt x="1406" y="49159"/>
                      </a:lnTo>
                      <a:lnTo>
                        <a:pt x="1501" y="49188"/>
                      </a:lnTo>
                      <a:lnTo>
                        <a:pt x="1597" y="49210"/>
                      </a:lnTo>
                      <a:lnTo>
                        <a:pt x="1700" y="49225"/>
                      </a:lnTo>
                      <a:lnTo>
                        <a:pt x="1796" y="49240"/>
                      </a:lnTo>
                      <a:lnTo>
                        <a:pt x="1899" y="49247"/>
                      </a:lnTo>
                      <a:lnTo>
                        <a:pt x="12187" y="49247"/>
                      </a:lnTo>
                      <a:lnTo>
                        <a:pt x="12187" y="60006"/>
                      </a:lnTo>
                      <a:lnTo>
                        <a:pt x="1899" y="60006"/>
                      </a:lnTo>
                      <a:lnTo>
                        <a:pt x="1796" y="60013"/>
                      </a:lnTo>
                      <a:lnTo>
                        <a:pt x="1693" y="60028"/>
                      </a:lnTo>
                      <a:lnTo>
                        <a:pt x="1597" y="60043"/>
                      </a:lnTo>
                      <a:lnTo>
                        <a:pt x="1501" y="60065"/>
                      </a:lnTo>
                      <a:lnTo>
                        <a:pt x="1406" y="60094"/>
                      </a:lnTo>
                      <a:lnTo>
                        <a:pt x="1317" y="60124"/>
                      </a:lnTo>
                      <a:lnTo>
                        <a:pt x="1222" y="60161"/>
                      </a:lnTo>
                      <a:lnTo>
                        <a:pt x="1133" y="60205"/>
                      </a:lnTo>
                      <a:lnTo>
                        <a:pt x="1053" y="60249"/>
                      </a:lnTo>
                      <a:lnTo>
                        <a:pt x="964" y="60293"/>
                      </a:lnTo>
                      <a:lnTo>
                        <a:pt x="883" y="60345"/>
                      </a:lnTo>
                      <a:lnTo>
                        <a:pt x="802" y="60403"/>
                      </a:lnTo>
                      <a:lnTo>
                        <a:pt x="729" y="60462"/>
                      </a:lnTo>
                      <a:lnTo>
                        <a:pt x="655" y="60529"/>
                      </a:lnTo>
                      <a:lnTo>
                        <a:pt x="589" y="60595"/>
                      </a:lnTo>
                      <a:lnTo>
                        <a:pt x="523" y="60661"/>
                      </a:lnTo>
                      <a:lnTo>
                        <a:pt x="456" y="60735"/>
                      </a:lnTo>
                      <a:lnTo>
                        <a:pt x="398" y="60808"/>
                      </a:lnTo>
                      <a:lnTo>
                        <a:pt x="346" y="60889"/>
                      </a:lnTo>
                      <a:lnTo>
                        <a:pt x="287" y="60970"/>
                      </a:lnTo>
                      <a:lnTo>
                        <a:pt x="243" y="61051"/>
                      </a:lnTo>
                      <a:lnTo>
                        <a:pt x="199" y="61139"/>
                      </a:lnTo>
                      <a:lnTo>
                        <a:pt x="155" y="61228"/>
                      </a:lnTo>
                      <a:lnTo>
                        <a:pt x="125" y="61316"/>
                      </a:lnTo>
                      <a:lnTo>
                        <a:pt x="88" y="61412"/>
                      </a:lnTo>
                      <a:lnTo>
                        <a:pt x="66" y="61507"/>
                      </a:lnTo>
                      <a:lnTo>
                        <a:pt x="37" y="61603"/>
                      </a:lnTo>
                      <a:lnTo>
                        <a:pt x="22" y="61699"/>
                      </a:lnTo>
                      <a:lnTo>
                        <a:pt x="8" y="61802"/>
                      </a:lnTo>
                      <a:lnTo>
                        <a:pt x="0" y="61905"/>
                      </a:lnTo>
                      <a:lnTo>
                        <a:pt x="0" y="62000"/>
                      </a:lnTo>
                      <a:lnTo>
                        <a:pt x="0" y="65268"/>
                      </a:lnTo>
                      <a:lnTo>
                        <a:pt x="8" y="65371"/>
                      </a:lnTo>
                      <a:lnTo>
                        <a:pt x="15" y="65474"/>
                      </a:lnTo>
                      <a:lnTo>
                        <a:pt x="22" y="65570"/>
                      </a:lnTo>
                      <a:lnTo>
                        <a:pt x="44" y="65665"/>
                      </a:lnTo>
                      <a:lnTo>
                        <a:pt x="66" y="65768"/>
                      </a:lnTo>
                      <a:lnTo>
                        <a:pt x="96" y="65857"/>
                      </a:lnTo>
                      <a:lnTo>
                        <a:pt x="125" y="65952"/>
                      </a:lnTo>
                      <a:lnTo>
                        <a:pt x="162" y="66041"/>
                      </a:lnTo>
                      <a:lnTo>
                        <a:pt x="199" y="66129"/>
                      </a:lnTo>
                      <a:lnTo>
                        <a:pt x="243" y="66217"/>
                      </a:lnTo>
                      <a:lnTo>
                        <a:pt x="295" y="66298"/>
                      </a:lnTo>
                      <a:lnTo>
                        <a:pt x="346" y="66379"/>
                      </a:lnTo>
                      <a:lnTo>
                        <a:pt x="398" y="66460"/>
                      </a:lnTo>
                      <a:lnTo>
                        <a:pt x="464" y="66534"/>
                      </a:lnTo>
                      <a:lnTo>
                        <a:pt x="523" y="66607"/>
                      </a:lnTo>
                      <a:lnTo>
                        <a:pt x="589" y="66681"/>
                      </a:lnTo>
                      <a:lnTo>
                        <a:pt x="662" y="66747"/>
                      </a:lnTo>
                      <a:lnTo>
                        <a:pt x="729" y="66806"/>
                      </a:lnTo>
                      <a:lnTo>
                        <a:pt x="810" y="66865"/>
                      </a:lnTo>
                      <a:lnTo>
                        <a:pt x="883" y="66924"/>
                      </a:lnTo>
                      <a:lnTo>
                        <a:pt x="964" y="66975"/>
                      </a:lnTo>
                      <a:lnTo>
                        <a:pt x="1053" y="67027"/>
                      </a:lnTo>
                      <a:lnTo>
                        <a:pt x="1133" y="67071"/>
                      </a:lnTo>
                      <a:lnTo>
                        <a:pt x="1222" y="67108"/>
                      </a:lnTo>
                      <a:lnTo>
                        <a:pt x="1317" y="67144"/>
                      </a:lnTo>
                      <a:lnTo>
                        <a:pt x="1406" y="67174"/>
                      </a:lnTo>
                      <a:lnTo>
                        <a:pt x="1501" y="67203"/>
                      </a:lnTo>
                      <a:lnTo>
                        <a:pt x="1597" y="67225"/>
                      </a:lnTo>
                      <a:lnTo>
                        <a:pt x="1700" y="67240"/>
                      </a:lnTo>
                      <a:lnTo>
                        <a:pt x="1796" y="67255"/>
                      </a:lnTo>
                      <a:lnTo>
                        <a:pt x="1899" y="67262"/>
                      </a:lnTo>
                      <a:lnTo>
                        <a:pt x="2002" y="67269"/>
                      </a:lnTo>
                      <a:lnTo>
                        <a:pt x="12187" y="67262"/>
                      </a:lnTo>
                      <a:lnTo>
                        <a:pt x="12187" y="76792"/>
                      </a:lnTo>
                      <a:lnTo>
                        <a:pt x="12187" y="76903"/>
                      </a:lnTo>
                      <a:lnTo>
                        <a:pt x="12202" y="77013"/>
                      </a:lnTo>
                      <a:lnTo>
                        <a:pt x="12216" y="77131"/>
                      </a:lnTo>
                      <a:lnTo>
                        <a:pt x="12231" y="77234"/>
                      </a:lnTo>
                      <a:lnTo>
                        <a:pt x="12260" y="77344"/>
                      </a:lnTo>
                      <a:lnTo>
                        <a:pt x="12290" y="77447"/>
                      </a:lnTo>
                      <a:lnTo>
                        <a:pt x="12319" y="77550"/>
                      </a:lnTo>
                      <a:lnTo>
                        <a:pt x="12363" y="77653"/>
                      </a:lnTo>
                      <a:lnTo>
                        <a:pt x="12408" y="77756"/>
                      </a:lnTo>
                      <a:lnTo>
                        <a:pt x="12459" y="77852"/>
                      </a:lnTo>
                      <a:lnTo>
                        <a:pt x="12511" y="77940"/>
                      </a:lnTo>
                      <a:lnTo>
                        <a:pt x="12569" y="78036"/>
                      </a:lnTo>
                      <a:lnTo>
                        <a:pt x="12628" y="78117"/>
                      </a:lnTo>
                      <a:lnTo>
                        <a:pt x="12695" y="78205"/>
                      </a:lnTo>
                      <a:lnTo>
                        <a:pt x="12768" y="78286"/>
                      </a:lnTo>
                      <a:lnTo>
                        <a:pt x="12842" y="78360"/>
                      </a:lnTo>
                      <a:lnTo>
                        <a:pt x="12923" y="78441"/>
                      </a:lnTo>
                      <a:lnTo>
                        <a:pt x="13004" y="78507"/>
                      </a:lnTo>
                      <a:lnTo>
                        <a:pt x="13085" y="78573"/>
                      </a:lnTo>
                      <a:lnTo>
                        <a:pt x="13173" y="78639"/>
                      </a:lnTo>
                      <a:lnTo>
                        <a:pt x="13261" y="78691"/>
                      </a:lnTo>
                      <a:lnTo>
                        <a:pt x="13357" y="78750"/>
                      </a:lnTo>
                      <a:lnTo>
                        <a:pt x="13453" y="78794"/>
                      </a:lnTo>
                      <a:lnTo>
                        <a:pt x="13548" y="78845"/>
                      </a:lnTo>
                      <a:lnTo>
                        <a:pt x="13651" y="78882"/>
                      </a:lnTo>
                      <a:lnTo>
                        <a:pt x="13754" y="78919"/>
                      </a:lnTo>
                      <a:lnTo>
                        <a:pt x="13857" y="78948"/>
                      </a:lnTo>
                      <a:lnTo>
                        <a:pt x="13968" y="78970"/>
                      </a:lnTo>
                      <a:lnTo>
                        <a:pt x="14078" y="78993"/>
                      </a:lnTo>
                      <a:lnTo>
                        <a:pt x="14188" y="79007"/>
                      </a:lnTo>
                      <a:lnTo>
                        <a:pt x="14299" y="79015"/>
                      </a:lnTo>
                      <a:lnTo>
                        <a:pt x="23976" y="79015"/>
                      </a:lnTo>
                      <a:lnTo>
                        <a:pt x="23976" y="89236"/>
                      </a:lnTo>
                      <a:lnTo>
                        <a:pt x="23976" y="89339"/>
                      </a:lnTo>
                      <a:lnTo>
                        <a:pt x="23983" y="89442"/>
                      </a:lnTo>
                      <a:lnTo>
                        <a:pt x="23998" y="89545"/>
                      </a:lnTo>
                      <a:lnTo>
                        <a:pt x="24013" y="89641"/>
                      </a:lnTo>
                      <a:lnTo>
                        <a:pt x="24035" y="89737"/>
                      </a:lnTo>
                      <a:lnTo>
                        <a:pt x="24064" y="89832"/>
                      </a:lnTo>
                      <a:lnTo>
                        <a:pt x="24094" y="89928"/>
                      </a:lnTo>
                      <a:lnTo>
                        <a:pt x="24131" y="90016"/>
                      </a:lnTo>
                      <a:lnTo>
                        <a:pt x="24175" y="90105"/>
                      </a:lnTo>
                      <a:lnTo>
                        <a:pt x="24219" y="90193"/>
                      </a:lnTo>
                      <a:lnTo>
                        <a:pt x="24263" y="90274"/>
                      </a:lnTo>
                      <a:lnTo>
                        <a:pt x="24315" y="90355"/>
                      </a:lnTo>
                      <a:lnTo>
                        <a:pt x="24373" y="90436"/>
                      </a:lnTo>
                      <a:lnTo>
                        <a:pt x="24432" y="90509"/>
                      </a:lnTo>
                      <a:lnTo>
                        <a:pt x="24498" y="90583"/>
                      </a:lnTo>
                      <a:lnTo>
                        <a:pt x="24565" y="90649"/>
                      </a:lnTo>
                      <a:lnTo>
                        <a:pt x="24631" y="90716"/>
                      </a:lnTo>
                      <a:lnTo>
                        <a:pt x="24705" y="90782"/>
                      </a:lnTo>
                      <a:lnTo>
                        <a:pt x="24778" y="90841"/>
                      </a:lnTo>
                      <a:lnTo>
                        <a:pt x="24859" y="90900"/>
                      </a:lnTo>
                      <a:lnTo>
                        <a:pt x="24940" y="90951"/>
                      </a:lnTo>
                      <a:lnTo>
                        <a:pt x="25021" y="90995"/>
                      </a:lnTo>
                      <a:lnTo>
                        <a:pt x="25109" y="91039"/>
                      </a:lnTo>
                      <a:lnTo>
                        <a:pt x="25198" y="91083"/>
                      </a:lnTo>
                      <a:lnTo>
                        <a:pt x="25286" y="91120"/>
                      </a:lnTo>
                      <a:lnTo>
                        <a:pt x="25382" y="91150"/>
                      </a:lnTo>
                      <a:lnTo>
                        <a:pt x="25477" y="91179"/>
                      </a:lnTo>
                      <a:lnTo>
                        <a:pt x="25573" y="91201"/>
                      </a:lnTo>
                      <a:lnTo>
                        <a:pt x="25669" y="91216"/>
                      </a:lnTo>
                      <a:lnTo>
                        <a:pt x="25772" y="91231"/>
                      </a:lnTo>
                      <a:lnTo>
                        <a:pt x="25867" y="91238"/>
                      </a:lnTo>
                      <a:lnTo>
                        <a:pt x="29333" y="91238"/>
                      </a:lnTo>
                      <a:lnTo>
                        <a:pt x="29436" y="91231"/>
                      </a:lnTo>
                      <a:lnTo>
                        <a:pt x="29539" y="91216"/>
                      </a:lnTo>
                      <a:lnTo>
                        <a:pt x="29635" y="91201"/>
                      </a:lnTo>
                      <a:lnTo>
                        <a:pt x="29731" y="91179"/>
                      </a:lnTo>
                      <a:lnTo>
                        <a:pt x="29826" y="91150"/>
                      </a:lnTo>
                      <a:lnTo>
                        <a:pt x="29915" y="91120"/>
                      </a:lnTo>
                      <a:lnTo>
                        <a:pt x="30010" y="91083"/>
                      </a:lnTo>
                      <a:lnTo>
                        <a:pt x="30099" y="91039"/>
                      </a:lnTo>
                      <a:lnTo>
                        <a:pt x="30180" y="90995"/>
                      </a:lnTo>
                      <a:lnTo>
                        <a:pt x="30268" y="90951"/>
                      </a:lnTo>
                      <a:lnTo>
                        <a:pt x="30349" y="90900"/>
                      </a:lnTo>
                      <a:lnTo>
                        <a:pt x="30430" y="90841"/>
                      </a:lnTo>
                      <a:lnTo>
                        <a:pt x="30503" y="90782"/>
                      </a:lnTo>
                      <a:lnTo>
                        <a:pt x="30577" y="90716"/>
                      </a:lnTo>
                      <a:lnTo>
                        <a:pt x="30643" y="90649"/>
                      </a:lnTo>
                      <a:lnTo>
                        <a:pt x="30710" y="90583"/>
                      </a:lnTo>
                      <a:lnTo>
                        <a:pt x="30776" y="90509"/>
                      </a:lnTo>
                      <a:lnTo>
                        <a:pt x="30835" y="90436"/>
                      </a:lnTo>
                      <a:lnTo>
                        <a:pt x="30886" y="90355"/>
                      </a:lnTo>
                      <a:lnTo>
                        <a:pt x="30938" y="90274"/>
                      </a:lnTo>
                      <a:lnTo>
                        <a:pt x="30989" y="90193"/>
                      </a:lnTo>
                      <a:lnTo>
                        <a:pt x="31033" y="90105"/>
                      </a:lnTo>
                      <a:lnTo>
                        <a:pt x="31078" y="90016"/>
                      </a:lnTo>
                      <a:lnTo>
                        <a:pt x="31107" y="89928"/>
                      </a:lnTo>
                      <a:lnTo>
                        <a:pt x="31144" y="89832"/>
                      </a:lnTo>
                      <a:lnTo>
                        <a:pt x="31166" y="89737"/>
                      </a:lnTo>
                      <a:lnTo>
                        <a:pt x="31188" y="89641"/>
                      </a:lnTo>
                      <a:lnTo>
                        <a:pt x="31210" y="89545"/>
                      </a:lnTo>
                      <a:lnTo>
                        <a:pt x="31225" y="89442"/>
                      </a:lnTo>
                      <a:lnTo>
                        <a:pt x="31232" y="89339"/>
                      </a:lnTo>
                      <a:lnTo>
                        <a:pt x="31232" y="89236"/>
                      </a:lnTo>
                      <a:lnTo>
                        <a:pt x="31232" y="79015"/>
                      </a:lnTo>
                      <a:lnTo>
                        <a:pt x="41991" y="79015"/>
                      </a:lnTo>
                      <a:lnTo>
                        <a:pt x="41991" y="89236"/>
                      </a:lnTo>
                      <a:lnTo>
                        <a:pt x="41991" y="89339"/>
                      </a:lnTo>
                      <a:lnTo>
                        <a:pt x="41998" y="89442"/>
                      </a:lnTo>
                      <a:lnTo>
                        <a:pt x="42013" y="89545"/>
                      </a:lnTo>
                      <a:lnTo>
                        <a:pt x="42028" y="89641"/>
                      </a:lnTo>
                      <a:lnTo>
                        <a:pt x="42057" y="89737"/>
                      </a:lnTo>
                      <a:lnTo>
                        <a:pt x="42079" y="89832"/>
                      </a:lnTo>
                      <a:lnTo>
                        <a:pt x="42109" y="89928"/>
                      </a:lnTo>
                      <a:lnTo>
                        <a:pt x="42146" y="90016"/>
                      </a:lnTo>
                      <a:lnTo>
                        <a:pt x="42190" y="90105"/>
                      </a:lnTo>
                      <a:lnTo>
                        <a:pt x="42234" y="90193"/>
                      </a:lnTo>
                      <a:lnTo>
                        <a:pt x="42278" y="90274"/>
                      </a:lnTo>
                      <a:lnTo>
                        <a:pt x="42330" y="90355"/>
                      </a:lnTo>
                      <a:lnTo>
                        <a:pt x="42388" y="90436"/>
                      </a:lnTo>
                      <a:lnTo>
                        <a:pt x="42447" y="90509"/>
                      </a:lnTo>
                      <a:lnTo>
                        <a:pt x="42513" y="90583"/>
                      </a:lnTo>
                      <a:lnTo>
                        <a:pt x="42580" y="90649"/>
                      </a:lnTo>
                      <a:lnTo>
                        <a:pt x="42646" y="90716"/>
                      </a:lnTo>
                      <a:lnTo>
                        <a:pt x="42720" y="90782"/>
                      </a:lnTo>
                      <a:lnTo>
                        <a:pt x="42793" y="90841"/>
                      </a:lnTo>
                      <a:lnTo>
                        <a:pt x="42874" y="90900"/>
                      </a:lnTo>
                      <a:lnTo>
                        <a:pt x="42955" y="90951"/>
                      </a:lnTo>
                      <a:lnTo>
                        <a:pt x="43036" y="90995"/>
                      </a:lnTo>
                      <a:lnTo>
                        <a:pt x="43124" y="91039"/>
                      </a:lnTo>
                      <a:lnTo>
                        <a:pt x="43213" y="91083"/>
                      </a:lnTo>
                      <a:lnTo>
                        <a:pt x="43301" y="91120"/>
                      </a:lnTo>
                      <a:lnTo>
                        <a:pt x="43397" y="91150"/>
                      </a:lnTo>
                      <a:lnTo>
                        <a:pt x="43492" y="91179"/>
                      </a:lnTo>
                      <a:lnTo>
                        <a:pt x="43588" y="91201"/>
                      </a:lnTo>
                      <a:lnTo>
                        <a:pt x="43684" y="91216"/>
                      </a:lnTo>
                      <a:lnTo>
                        <a:pt x="43787" y="91231"/>
                      </a:lnTo>
                      <a:lnTo>
                        <a:pt x="43890" y="91238"/>
                      </a:lnTo>
                      <a:lnTo>
                        <a:pt x="47348" y="91238"/>
                      </a:lnTo>
                      <a:lnTo>
                        <a:pt x="47451" y="91231"/>
                      </a:lnTo>
                      <a:lnTo>
                        <a:pt x="47554" y="91216"/>
                      </a:lnTo>
                      <a:lnTo>
                        <a:pt x="47650" y="91201"/>
                      </a:lnTo>
                      <a:lnTo>
                        <a:pt x="47746" y="91179"/>
                      </a:lnTo>
                      <a:lnTo>
                        <a:pt x="47841" y="91150"/>
                      </a:lnTo>
                      <a:lnTo>
                        <a:pt x="47937" y="91120"/>
                      </a:lnTo>
                      <a:lnTo>
                        <a:pt x="48025" y="91083"/>
                      </a:lnTo>
                      <a:lnTo>
                        <a:pt x="48114" y="91039"/>
                      </a:lnTo>
                      <a:lnTo>
                        <a:pt x="48202" y="90995"/>
                      </a:lnTo>
                      <a:lnTo>
                        <a:pt x="48283" y="90951"/>
                      </a:lnTo>
                      <a:lnTo>
                        <a:pt x="48364" y="90900"/>
                      </a:lnTo>
                      <a:lnTo>
                        <a:pt x="48445" y="90841"/>
                      </a:lnTo>
                      <a:lnTo>
                        <a:pt x="48518" y="90782"/>
                      </a:lnTo>
                      <a:lnTo>
                        <a:pt x="48592" y="90716"/>
                      </a:lnTo>
                      <a:lnTo>
                        <a:pt x="48658" y="90649"/>
                      </a:lnTo>
                      <a:lnTo>
                        <a:pt x="48725" y="90583"/>
                      </a:lnTo>
                      <a:lnTo>
                        <a:pt x="48791" y="90509"/>
                      </a:lnTo>
                      <a:lnTo>
                        <a:pt x="48850" y="90436"/>
                      </a:lnTo>
                      <a:lnTo>
                        <a:pt x="48909" y="90355"/>
                      </a:lnTo>
                      <a:lnTo>
                        <a:pt x="48960" y="90274"/>
                      </a:lnTo>
                      <a:lnTo>
                        <a:pt x="49004" y="90193"/>
                      </a:lnTo>
                      <a:lnTo>
                        <a:pt x="49048" y="90105"/>
                      </a:lnTo>
                      <a:lnTo>
                        <a:pt x="49092" y="90016"/>
                      </a:lnTo>
                      <a:lnTo>
                        <a:pt x="49129" y="89928"/>
                      </a:lnTo>
                      <a:lnTo>
                        <a:pt x="49159" y="89832"/>
                      </a:lnTo>
                      <a:lnTo>
                        <a:pt x="49188" y="89737"/>
                      </a:lnTo>
                      <a:lnTo>
                        <a:pt x="49210" y="89641"/>
                      </a:lnTo>
                      <a:lnTo>
                        <a:pt x="49225" y="89545"/>
                      </a:lnTo>
                      <a:lnTo>
                        <a:pt x="49240" y="89442"/>
                      </a:lnTo>
                      <a:lnTo>
                        <a:pt x="49247" y="89339"/>
                      </a:lnTo>
                      <a:lnTo>
                        <a:pt x="49247" y="89236"/>
                      </a:lnTo>
                      <a:lnTo>
                        <a:pt x="49247" y="79015"/>
                      </a:lnTo>
                      <a:lnTo>
                        <a:pt x="60006" y="79015"/>
                      </a:lnTo>
                      <a:lnTo>
                        <a:pt x="60006" y="89236"/>
                      </a:lnTo>
                      <a:lnTo>
                        <a:pt x="60006" y="89339"/>
                      </a:lnTo>
                      <a:lnTo>
                        <a:pt x="60013" y="89442"/>
                      </a:lnTo>
                      <a:lnTo>
                        <a:pt x="60028" y="89545"/>
                      </a:lnTo>
                      <a:lnTo>
                        <a:pt x="60050" y="89641"/>
                      </a:lnTo>
                      <a:lnTo>
                        <a:pt x="60072" y="89737"/>
                      </a:lnTo>
                      <a:lnTo>
                        <a:pt x="60094" y="89832"/>
                      </a:lnTo>
                      <a:lnTo>
                        <a:pt x="60131" y="89928"/>
                      </a:lnTo>
                      <a:lnTo>
                        <a:pt x="60161" y="90016"/>
                      </a:lnTo>
                      <a:lnTo>
                        <a:pt x="60205" y="90105"/>
                      </a:lnTo>
                      <a:lnTo>
                        <a:pt x="60249" y="90193"/>
                      </a:lnTo>
                      <a:lnTo>
                        <a:pt x="60300" y="90274"/>
                      </a:lnTo>
                      <a:lnTo>
                        <a:pt x="60352" y="90355"/>
                      </a:lnTo>
                      <a:lnTo>
                        <a:pt x="60403" y="90436"/>
                      </a:lnTo>
                      <a:lnTo>
                        <a:pt x="60462" y="90509"/>
                      </a:lnTo>
                      <a:lnTo>
                        <a:pt x="60528" y="90583"/>
                      </a:lnTo>
                      <a:lnTo>
                        <a:pt x="60595" y="90649"/>
                      </a:lnTo>
                      <a:lnTo>
                        <a:pt x="60661" y="90716"/>
                      </a:lnTo>
                      <a:lnTo>
                        <a:pt x="60735" y="90782"/>
                      </a:lnTo>
                      <a:lnTo>
                        <a:pt x="60808" y="90841"/>
                      </a:lnTo>
                      <a:lnTo>
                        <a:pt x="60889" y="90900"/>
                      </a:lnTo>
                      <a:lnTo>
                        <a:pt x="60970" y="90951"/>
                      </a:lnTo>
                      <a:lnTo>
                        <a:pt x="61058" y="90995"/>
                      </a:lnTo>
                      <a:lnTo>
                        <a:pt x="61139" y="91039"/>
                      </a:lnTo>
                      <a:lnTo>
                        <a:pt x="61228" y="91083"/>
                      </a:lnTo>
                      <a:lnTo>
                        <a:pt x="61323" y="91120"/>
                      </a:lnTo>
                      <a:lnTo>
                        <a:pt x="61412" y="91150"/>
                      </a:lnTo>
                      <a:lnTo>
                        <a:pt x="61507" y="91179"/>
                      </a:lnTo>
                      <a:lnTo>
                        <a:pt x="61603" y="91201"/>
                      </a:lnTo>
                      <a:lnTo>
                        <a:pt x="61706" y="91216"/>
                      </a:lnTo>
                      <a:lnTo>
                        <a:pt x="61802" y="91231"/>
                      </a:lnTo>
                      <a:lnTo>
                        <a:pt x="61905" y="91238"/>
                      </a:lnTo>
                      <a:lnTo>
                        <a:pt x="65371" y="91238"/>
                      </a:lnTo>
                      <a:lnTo>
                        <a:pt x="65466" y="91231"/>
                      </a:lnTo>
                      <a:lnTo>
                        <a:pt x="65569" y="91216"/>
                      </a:lnTo>
                      <a:lnTo>
                        <a:pt x="65665" y="91201"/>
                      </a:lnTo>
                      <a:lnTo>
                        <a:pt x="65761" y="91179"/>
                      </a:lnTo>
                      <a:lnTo>
                        <a:pt x="65856" y="91150"/>
                      </a:lnTo>
                      <a:lnTo>
                        <a:pt x="65952" y="91120"/>
                      </a:lnTo>
                      <a:lnTo>
                        <a:pt x="66040" y="91083"/>
                      </a:lnTo>
                      <a:lnTo>
                        <a:pt x="66129" y="91039"/>
                      </a:lnTo>
                      <a:lnTo>
                        <a:pt x="66217" y="90995"/>
                      </a:lnTo>
                      <a:lnTo>
                        <a:pt x="66298" y="90951"/>
                      </a:lnTo>
                      <a:lnTo>
                        <a:pt x="66379" y="90900"/>
                      </a:lnTo>
                      <a:lnTo>
                        <a:pt x="66460" y="90841"/>
                      </a:lnTo>
                      <a:lnTo>
                        <a:pt x="66533" y="90782"/>
                      </a:lnTo>
                      <a:lnTo>
                        <a:pt x="66607" y="90716"/>
                      </a:lnTo>
                      <a:lnTo>
                        <a:pt x="66673" y="90649"/>
                      </a:lnTo>
                      <a:lnTo>
                        <a:pt x="66740" y="90583"/>
                      </a:lnTo>
                      <a:lnTo>
                        <a:pt x="66806" y="90509"/>
                      </a:lnTo>
                      <a:lnTo>
                        <a:pt x="66865" y="90436"/>
                      </a:lnTo>
                      <a:lnTo>
                        <a:pt x="66923" y="90355"/>
                      </a:lnTo>
                      <a:lnTo>
                        <a:pt x="66975" y="90274"/>
                      </a:lnTo>
                      <a:lnTo>
                        <a:pt x="67019" y="90193"/>
                      </a:lnTo>
                      <a:lnTo>
                        <a:pt x="67063" y="90105"/>
                      </a:lnTo>
                      <a:lnTo>
                        <a:pt x="67107" y="90016"/>
                      </a:lnTo>
                      <a:lnTo>
                        <a:pt x="67144" y="89928"/>
                      </a:lnTo>
                      <a:lnTo>
                        <a:pt x="67174" y="89832"/>
                      </a:lnTo>
                      <a:lnTo>
                        <a:pt x="67203" y="89737"/>
                      </a:lnTo>
                      <a:lnTo>
                        <a:pt x="67225" y="89641"/>
                      </a:lnTo>
                      <a:lnTo>
                        <a:pt x="67240" y="89545"/>
                      </a:lnTo>
                      <a:lnTo>
                        <a:pt x="67255" y="89442"/>
                      </a:lnTo>
                      <a:lnTo>
                        <a:pt x="67262" y="89339"/>
                      </a:lnTo>
                      <a:lnTo>
                        <a:pt x="67262" y="89236"/>
                      </a:lnTo>
                      <a:lnTo>
                        <a:pt x="67262" y="79015"/>
                      </a:lnTo>
                      <a:lnTo>
                        <a:pt x="76939" y="79015"/>
                      </a:lnTo>
                      <a:lnTo>
                        <a:pt x="77050" y="79007"/>
                      </a:lnTo>
                      <a:lnTo>
                        <a:pt x="77160" y="78993"/>
                      </a:lnTo>
                      <a:lnTo>
                        <a:pt x="77270" y="78970"/>
                      </a:lnTo>
                      <a:lnTo>
                        <a:pt x="77381" y="78948"/>
                      </a:lnTo>
                      <a:lnTo>
                        <a:pt x="77484" y="78919"/>
                      </a:lnTo>
                      <a:lnTo>
                        <a:pt x="77587" y="78882"/>
                      </a:lnTo>
                      <a:lnTo>
                        <a:pt x="77690" y="78845"/>
                      </a:lnTo>
                      <a:lnTo>
                        <a:pt x="77785" y="78794"/>
                      </a:lnTo>
                      <a:lnTo>
                        <a:pt x="77881" y="78750"/>
                      </a:lnTo>
                      <a:lnTo>
                        <a:pt x="77977" y="78691"/>
                      </a:lnTo>
                      <a:lnTo>
                        <a:pt x="78065" y="78639"/>
                      </a:lnTo>
                      <a:lnTo>
                        <a:pt x="78153" y="78573"/>
                      </a:lnTo>
                      <a:lnTo>
                        <a:pt x="78234" y="78507"/>
                      </a:lnTo>
                      <a:lnTo>
                        <a:pt x="78315" y="78441"/>
                      </a:lnTo>
                      <a:lnTo>
                        <a:pt x="78396" y="78360"/>
                      </a:lnTo>
                      <a:lnTo>
                        <a:pt x="78470" y="78286"/>
                      </a:lnTo>
                      <a:lnTo>
                        <a:pt x="78543" y="78205"/>
                      </a:lnTo>
                      <a:lnTo>
                        <a:pt x="78610" y="78117"/>
                      </a:lnTo>
                      <a:lnTo>
                        <a:pt x="78669" y="78036"/>
                      </a:lnTo>
                      <a:lnTo>
                        <a:pt x="78727" y="77940"/>
                      </a:lnTo>
                      <a:lnTo>
                        <a:pt x="78779" y="77852"/>
                      </a:lnTo>
                      <a:lnTo>
                        <a:pt x="78830" y="77756"/>
                      </a:lnTo>
                      <a:lnTo>
                        <a:pt x="78875" y="77653"/>
                      </a:lnTo>
                      <a:lnTo>
                        <a:pt x="78919" y="77550"/>
                      </a:lnTo>
                      <a:lnTo>
                        <a:pt x="78948" y="77447"/>
                      </a:lnTo>
                      <a:lnTo>
                        <a:pt x="78978" y="77344"/>
                      </a:lnTo>
                      <a:lnTo>
                        <a:pt x="79007" y="77234"/>
                      </a:lnTo>
                      <a:lnTo>
                        <a:pt x="79022" y="77131"/>
                      </a:lnTo>
                      <a:lnTo>
                        <a:pt x="79037" y="77013"/>
                      </a:lnTo>
                      <a:lnTo>
                        <a:pt x="79051" y="76903"/>
                      </a:lnTo>
                      <a:lnTo>
                        <a:pt x="79051" y="76792"/>
                      </a:lnTo>
                      <a:lnTo>
                        <a:pt x="79051" y="67262"/>
                      </a:lnTo>
                      <a:lnTo>
                        <a:pt x="89339" y="67262"/>
                      </a:lnTo>
                      <a:lnTo>
                        <a:pt x="89442" y="67255"/>
                      </a:lnTo>
                      <a:lnTo>
                        <a:pt x="89545" y="67240"/>
                      </a:lnTo>
                      <a:lnTo>
                        <a:pt x="89641" y="67225"/>
                      </a:lnTo>
                      <a:lnTo>
                        <a:pt x="89737" y="67203"/>
                      </a:lnTo>
                      <a:lnTo>
                        <a:pt x="89832" y="67174"/>
                      </a:lnTo>
                      <a:lnTo>
                        <a:pt x="89928" y="67144"/>
                      </a:lnTo>
                      <a:lnTo>
                        <a:pt x="90016" y="67108"/>
                      </a:lnTo>
                      <a:lnTo>
                        <a:pt x="90105" y="67063"/>
                      </a:lnTo>
                      <a:lnTo>
                        <a:pt x="90193" y="67019"/>
                      </a:lnTo>
                      <a:lnTo>
                        <a:pt x="90274" y="66975"/>
                      </a:lnTo>
                      <a:lnTo>
                        <a:pt x="90355" y="66924"/>
                      </a:lnTo>
                      <a:lnTo>
                        <a:pt x="90436" y="66865"/>
                      </a:lnTo>
                      <a:lnTo>
                        <a:pt x="90509" y="66806"/>
                      </a:lnTo>
                      <a:lnTo>
                        <a:pt x="90583" y="66740"/>
                      </a:lnTo>
                      <a:lnTo>
                        <a:pt x="90649" y="66673"/>
                      </a:lnTo>
                      <a:lnTo>
                        <a:pt x="90715" y="66607"/>
                      </a:lnTo>
                      <a:lnTo>
                        <a:pt x="90782" y="66534"/>
                      </a:lnTo>
                      <a:lnTo>
                        <a:pt x="90840" y="66460"/>
                      </a:lnTo>
                      <a:lnTo>
                        <a:pt x="90899" y="66379"/>
                      </a:lnTo>
                      <a:lnTo>
                        <a:pt x="90951" y="66298"/>
                      </a:lnTo>
                      <a:lnTo>
                        <a:pt x="90995" y="66217"/>
                      </a:lnTo>
                      <a:lnTo>
                        <a:pt x="91039" y="66129"/>
                      </a:lnTo>
                      <a:lnTo>
                        <a:pt x="91083" y="66041"/>
                      </a:lnTo>
                      <a:lnTo>
                        <a:pt x="91120" y="65952"/>
                      </a:lnTo>
                      <a:lnTo>
                        <a:pt x="91150" y="65857"/>
                      </a:lnTo>
                      <a:lnTo>
                        <a:pt x="91172" y="65761"/>
                      </a:lnTo>
                      <a:lnTo>
                        <a:pt x="91201" y="65665"/>
                      </a:lnTo>
                      <a:lnTo>
                        <a:pt x="91216" y="65570"/>
                      </a:lnTo>
                      <a:lnTo>
                        <a:pt x="91230" y="65467"/>
                      </a:lnTo>
                      <a:lnTo>
                        <a:pt x="91238" y="65371"/>
                      </a:lnTo>
                      <a:lnTo>
                        <a:pt x="91238" y="65268"/>
                      </a:lnTo>
                      <a:lnTo>
                        <a:pt x="91238" y="62008"/>
                      </a:lnTo>
                      <a:lnTo>
                        <a:pt x="91238" y="61905"/>
                      </a:lnTo>
                      <a:lnTo>
                        <a:pt x="91230" y="61802"/>
                      </a:lnTo>
                      <a:lnTo>
                        <a:pt x="91216" y="61699"/>
                      </a:lnTo>
                      <a:lnTo>
                        <a:pt x="91201" y="61603"/>
                      </a:lnTo>
                      <a:lnTo>
                        <a:pt x="91172" y="61507"/>
                      </a:lnTo>
                      <a:lnTo>
                        <a:pt x="91150" y="61412"/>
                      </a:lnTo>
                      <a:lnTo>
                        <a:pt x="91120" y="61323"/>
                      </a:lnTo>
                      <a:lnTo>
                        <a:pt x="91083" y="61228"/>
                      </a:lnTo>
                      <a:lnTo>
                        <a:pt x="91039" y="61139"/>
                      </a:lnTo>
                      <a:lnTo>
                        <a:pt x="90995" y="61058"/>
                      </a:lnTo>
                      <a:lnTo>
                        <a:pt x="90951" y="60970"/>
                      </a:lnTo>
                      <a:lnTo>
                        <a:pt x="90899" y="60889"/>
                      </a:lnTo>
                      <a:lnTo>
                        <a:pt x="90840" y="60808"/>
                      </a:lnTo>
                      <a:lnTo>
                        <a:pt x="90782" y="60735"/>
                      </a:lnTo>
                      <a:lnTo>
                        <a:pt x="90715" y="60661"/>
                      </a:lnTo>
                      <a:lnTo>
                        <a:pt x="90649" y="60595"/>
                      </a:lnTo>
                      <a:lnTo>
                        <a:pt x="90583" y="60529"/>
                      </a:lnTo>
                      <a:lnTo>
                        <a:pt x="90509" y="60462"/>
                      </a:lnTo>
                      <a:lnTo>
                        <a:pt x="90436" y="60403"/>
                      </a:lnTo>
                      <a:lnTo>
                        <a:pt x="90355" y="60352"/>
                      </a:lnTo>
                      <a:lnTo>
                        <a:pt x="90274" y="60300"/>
                      </a:lnTo>
                      <a:lnTo>
                        <a:pt x="90193" y="60249"/>
                      </a:lnTo>
                      <a:lnTo>
                        <a:pt x="90105" y="60205"/>
                      </a:lnTo>
                      <a:lnTo>
                        <a:pt x="90016" y="60161"/>
                      </a:lnTo>
                      <a:lnTo>
                        <a:pt x="89928" y="60131"/>
                      </a:lnTo>
                      <a:lnTo>
                        <a:pt x="89832" y="60094"/>
                      </a:lnTo>
                      <a:lnTo>
                        <a:pt x="89737" y="60072"/>
                      </a:lnTo>
                      <a:lnTo>
                        <a:pt x="89641" y="60050"/>
                      </a:lnTo>
                      <a:lnTo>
                        <a:pt x="89545" y="60028"/>
                      </a:lnTo>
                      <a:lnTo>
                        <a:pt x="89442" y="60013"/>
                      </a:lnTo>
                      <a:lnTo>
                        <a:pt x="89339" y="60006"/>
                      </a:lnTo>
                      <a:lnTo>
                        <a:pt x="79051" y="60006"/>
                      </a:lnTo>
                      <a:lnTo>
                        <a:pt x="79051" y="49247"/>
                      </a:lnTo>
                      <a:lnTo>
                        <a:pt x="89339" y="49247"/>
                      </a:lnTo>
                      <a:lnTo>
                        <a:pt x="89442" y="49240"/>
                      </a:lnTo>
                      <a:lnTo>
                        <a:pt x="89545" y="49225"/>
                      </a:lnTo>
                      <a:lnTo>
                        <a:pt x="89641" y="49210"/>
                      </a:lnTo>
                      <a:lnTo>
                        <a:pt x="89737" y="49188"/>
                      </a:lnTo>
                      <a:lnTo>
                        <a:pt x="89832" y="49159"/>
                      </a:lnTo>
                      <a:lnTo>
                        <a:pt x="89928" y="49129"/>
                      </a:lnTo>
                      <a:lnTo>
                        <a:pt x="90016" y="49093"/>
                      </a:lnTo>
                      <a:lnTo>
                        <a:pt x="90105" y="49048"/>
                      </a:lnTo>
                      <a:lnTo>
                        <a:pt x="90193" y="49004"/>
                      </a:lnTo>
                      <a:lnTo>
                        <a:pt x="90274" y="48960"/>
                      </a:lnTo>
                      <a:lnTo>
                        <a:pt x="90355" y="48909"/>
                      </a:lnTo>
                      <a:lnTo>
                        <a:pt x="90436" y="48850"/>
                      </a:lnTo>
                      <a:lnTo>
                        <a:pt x="90509" y="48791"/>
                      </a:lnTo>
                      <a:lnTo>
                        <a:pt x="90583" y="48725"/>
                      </a:lnTo>
                      <a:lnTo>
                        <a:pt x="90649" y="48658"/>
                      </a:lnTo>
                      <a:lnTo>
                        <a:pt x="90715" y="48592"/>
                      </a:lnTo>
                      <a:lnTo>
                        <a:pt x="90782" y="48519"/>
                      </a:lnTo>
                      <a:lnTo>
                        <a:pt x="90840" y="48445"/>
                      </a:lnTo>
                      <a:lnTo>
                        <a:pt x="90899" y="48364"/>
                      </a:lnTo>
                      <a:lnTo>
                        <a:pt x="90951" y="48283"/>
                      </a:lnTo>
                      <a:lnTo>
                        <a:pt x="90995" y="48202"/>
                      </a:lnTo>
                      <a:lnTo>
                        <a:pt x="91039" y="48114"/>
                      </a:lnTo>
                      <a:lnTo>
                        <a:pt x="91083" y="48025"/>
                      </a:lnTo>
                      <a:lnTo>
                        <a:pt x="91120" y="47937"/>
                      </a:lnTo>
                      <a:lnTo>
                        <a:pt x="91150" y="47841"/>
                      </a:lnTo>
                      <a:lnTo>
                        <a:pt x="91172" y="47746"/>
                      </a:lnTo>
                      <a:lnTo>
                        <a:pt x="91201" y="47650"/>
                      </a:lnTo>
                      <a:lnTo>
                        <a:pt x="91216" y="47554"/>
                      </a:lnTo>
                      <a:lnTo>
                        <a:pt x="91230" y="47451"/>
                      </a:lnTo>
                      <a:lnTo>
                        <a:pt x="91238" y="47348"/>
                      </a:lnTo>
                      <a:lnTo>
                        <a:pt x="91238" y="47245"/>
                      </a:lnTo>
                      <a:lnTo>
                        <a:pt x="91238" y="43993"/>
                      </a:lnTo>
                      <a:lnTo>
                        <a:pt x="91238" y="43890"/>
                      </a:lnTo>
                      <a:lnTo>
                        <a:pt x="91230" y="43787"/>
                      </a:lnTo>
                      <a:lnTo>
                        <a:pt x="91216" y="43684"/>
                      </a:lnTo>
                      <a:lnTo>
                        <a:pt x="91201" y="43588"/>
                      </a:lnTo>
                      <a:lnTo>
                        <a:pt x="91172" y="43492"/>
                      </a:lnTo>
                      <a:lnTo>
                        <a:pt x="91150" y="43397"/>
                      </a:lnTo>
                      <a:lnTo>
                        <a:pt x="91120" y="43301"/>
                      </a:lnTo>
                      <a:lnTo>
                        <a:pt x="91083" y="43213"/>
                      </a:lnTo>
                      <a:lnTo>
                        <a:pt x="91039" y="43124"/>
                      </a:lnTo>
                      <a:lnTo>
                        <a:pt x="90995" y="43036"/>
                      </a:lnTo>
                      <a:lnTo>
                        <a:pt x="90951" y="42955"/>
                      </a:lnTo>
                      <a:lnTo>
                        <a:pt x="90899" y="42874"/>
                      </a:lnTo>
                      <a:lnTo>
                        <a:pt x="90840" y="42793"/>
                      </a:lnTo>
                      <a:lnTo>
                        <a:pt x="90782" y="42720"/>
                      </a:lnTo>
                      <a:lnTo>
                        <a:pt x="90715" y="42646"/>
                      </a:lnTo>
                      <a:lnTo>
                        <a:pt x="90649" y="42580"/>
                      </a:lnTo>
                      <a:lnTo>
                        <a:pt x="90583" y="42514"/>
                      </a:lnTo>
                      <a:lnTo>
                        <a:pt x="90509" y="42447"/>
                      </a:lnTo>
                      <a:lnTo>
                        <a:pt x="90436" y="42388"/>
                      </a:lnTo>
                      <a:lnTo>
                        <a:pt x="90355" y="42330"/>
                      </a:lnTo>
                      <a:lnTo>
                        <a:pt x="90274" y="42278"/>
                      </a:lnTo>
                      <a:lnTo>
                        <a:pt x="90193" y="42234"/>
                      </a:lnTo>
                      <a:lnTo>
                        <a:pt x="90105" y="42190"/>
                      </a:lnTo>
                      <a:lnTo>
                        <a:pt x="90016" y="42146"/>
                      </a:lnTo>
                      <a:lnTo>
                        <a:pt x="89928" y="42109"/>
                      </a:lnTo>
                      <a:lnTo>
                        <a:pt x="89832" y="42079"/>
                      </a:lnTo>
                      <a:lnTo>
                        <a:pt x="89737" y="42050"/>
                      </a:lnTo>
                      <a:lnTo>
                        <a:pt x="89641" y="42028"/>
                      </a:lnTo>
                      <a:lnTo>
                        <a:pt x="89545" y="42013"/>
                      </a:lnTo>
                      <a:lnTo>
                        <a:pt x="89442" y="41998"/>
                      </a:lnTo>
                      <a:lnTo>
                        <a:pt x="89339" y="41991"/>
                      </a:lnTo>
                      <a:lnTo>
                        <a:pt x="79051" y="41991"/>
                      </a:lnTo>
                      <a:lnTo>
                        <a:pt x="79051" y="31232"/>
                      </a:lnTo>
                      <a:lnTo>
                        <a:pt x="89339" y="31232"/>
                      </a:lnTo>
                      <a:lnTo>
                        <a:pt x="89442" y="31225"/>
                      </a:lnTo>
                      <a:lnTo>
                        <a:pt x="89545" y="31210"/>
                      </a:lnTo>
                      <a:lnTo>
                        <a:pt x="89641" y="31188"/>
                      </a:lnTo>
                      <a:lnTo>
                        <a:pt x="89737" y="31166"/>
                      </a:lnTo>
                      <a:lnTo>
                        <a:pt x="89832" y="31144"/>
                      </a:lnTo>
                      <a:lnTo>
                        <a:pt x="89928" y="31107"/>
                      </a:lnTo>
                      <a:lnTo>
                        <a:pt x="90016" y="31077"/>
                      </a:lnTo>
                      <a:lnTo>
                        <a:pt x="90105" y="31033"/>
                      </a:lnTo>
                      <a:lnTo>
                        <a:pt x="90193" y="30989"/>
                      </a:lnTo>
                      <a:lnTo>
                        <a:pt x="90274" y="30938"/>
                      </a:lnTo>
                      <a:lnTo>
                        <a:pt x="90355" y="30886"/>
                      </a:lnTo>
                      <a:lnTo>
                        <a:pt x="90436" y="30835"/>
                      </a:lnTo>
                      <a:lnTo>
                        <a:pt x="90509" y="30776"/>
                      </a:lnTo>
                      <a:lnTo>
                        <a:pt x="90583" y="30710"/>
                      </a:lnTo>
                      <a:lnTo>
                        <a:pt x="90649" y="30643"/>
                      </a:lnTo>
                      <a:lnTo>
                        <a:pt x="90715" y="30577"/>
                      </a:lnTo>
                      <a:lnTo>
                        <a:pt x="90782" y="30503"/>
                      </a:lnTo>
                      <a:lnTo>
                        <a:pt x="90840" y="30430"/>
                      </a:lnTo>
                      <a:lnTo>
                        <a:pt x="90899" y="30349"/>
                      </a:lnTo>
                      <a:lnTo>
                        <a:pt x="90951" y="30268"/>
                      </a:lnTo>
                      <a:lnTo>
                        <a:pt x="90995" y="30187"/>
                      </a:lnTo>
                      <a:lnTo>
                        <a:pt x="91039" y="30099"/>
                      </a:lnTo>
                      <a:lnTo>
                        <a:pt x="91083" y="30010"/>
                      </a:lnTo>
                      <a:lnTo>
                        <a:pt x="91120" y="29915"/>
                      </a:lnTo>
                      <a:lnTo>
                        <a:pt x="91150" y="29826"/>
                      </a:lnTo>
                      <a:lnTo>
                        <a:pt x="91172" y="29731"/>
                      </a:lnTo>
                      <a:lnTo>
                        <a:pt x="91201" y="29635"/>
                      </a:lnTo>
                      <a:lnTo>
                        <a:pt x="91216" y="29539"/>
                      </a:lnTo>
                      <a:lnTo>
                        <a:pt x="91230" y="29436"/>
                      </a:lnTo>
                      <a:lnTo>
                        <a:pt x="91238" y="29333"/>
                      </a:lnTo>
                      <a:lnTo>
                        <a:pt x="91238" y="29230"/>
                      </a:lnTo>
                      <a:lnTo>
                        <a:pt x="91238" y="25970"/>
                      </a:lnTo>
                      <a:lnTo>
                        <a:pt x="91238" y="25867"/>
                      </a:lnTo>
                      <a:lnTo>
                        <a:pt x="91230" y="25772"/>
                      </a:lnTo>
                      <a:lnTo>
                        <a:pt x="91216" y="25669"/>
                      </a:lnTo>
                      <a:lnTo>
                        <a:pt x="91201" y="25573"/>
                      </a:lnTo>
                      <a:lnTo>
                        <a:pt x="91172" y="25477"/>
                      </a:lnTo>
                      <a:lnTo>
                        <a:pt x="91150" y="25382"/>
                      </a:lnTo>
                      <a:lnTo>
                        <a:pt x="91120" y="25286"/>
                      </a:lnTo>
                      <a:lnTo>
                        <a:pt x="91083" y="25198"/>
                      </a:lnTo>
                      <a:lnTo>
                        <a:pt x="91039" y="25109"/>
                      </a:lnTo>
                      <a:lnTo>
                        <a:pt x="90995" y="25021"/>
                      </a:lnTo>
                      <a:lnTo>
                        <a:pt x="90951" y="24940"/>
                      </a:lnTo>
                      <a:lnTo>
                        <a:pt x="90899" y="24859"/>
                      </a:lnTo>
                      <a:lnTo>
                        <a:pt x="90840" y="24778"/>
                      </a:lnTo>
                      <a:lnTo>
                        <a:pt x="90782" y="24705"/>
                      </a:lnTo>
                      <a:lnTo>
                        <a:pt x="90715" y="24631"/>
                      </a:lnTo>
                      <a:lnTo>
                        <a:pt x="90649" y="24565"/>
                      </a:lnTo>
                      <a:lnTo>
                        <a:pt x="90583" y="24498"/>
                      </a:lnTo>
                      <a:lnTo>
                        <a:pt x="90509" y="24432"/>
                      </a:lnTo>
                      <a:lnTo>
                        <a:pt x="90436" y="24373"/>
                      </a:lnTo>
                      <a:lnTo>
                        <a:pt x="90355" y="24314"/>
                      </a:lnTo>
                      <a:lnTo>
                        <a:pt x="90274" y="24263"/>
                      </a:lnTo>
                      <a:lnTo>
                        <a:pt x="90193" y="24219"/>
                      </a:lnTo>
                      <a:lnTo>
                        <a:pt x="90105" y="24175"/>
                      </a:lnTo>
                      <a:lnTo>
                        <a:pt x="90016" y="24131"/>
                      </a:lnTo>
                      <a:lnTo>
                        <a:pt x="89928" y="24094"/>
                      </a:lnTo>
                      <a:lnTo>
                        <a:pt x="89832" y="24064"/>
                      </a:lnTo>
                      <a:lnTo>
                        <a:pt x="89737" y="24035"/>
                      </a:lnTo>
                      <a:lnTo>
                        <a:pt x="89641" y="24013"/>
                      </a:lnTo>
                      <a:lnTo>
                        <a:pt x="89545" y="23998"/>
                      </a:lnTo>
                      <a:lnTo>
                        <a:pt x="89442" y="23983"/>
                      </a:lnTo>
                      <a:lnTo>
                        <a:pt x="89339" y="23976"/>
                      </a:lnTo>
                      <a:lnTo>
                        <a:pt x="79051" y="23976"/>
                      </a:lnTo>
                      <a:lnTo>
                        <a:pt x="79051" y="14453"/>
                      </a:lnTo>
                      <a:lnTo>
                        <a:pt x="79051" y="14336"/>
                      </a:lnTo>
                      <a:lnTo>
                        <a:pt x="79044" y="14225"/>
                      </a:lnTo>
                      <a:lnTo>
                        <a:pt x="79029" y="14115"/>
                      </a:lnTo>
                      <a:lnTo>
                        <a:pt x="79007" y="14004"/>
                      </a:lnTo>
                      <a:lnTo>
                        <a:pt x="78985" y="13894"/>
                      </a:lnTo>
                      <a:lnTo>
                        <a:pt x="78956" y="13791"/>
                      </a:lnTo>
                      <a:lnTo>
                        <a:pt x="78919" y="13688"/>
                      </a:lnTo>
                      <a:lnTo>
                        <a:pt x="78875" y="13585"/>
                      </a:lnTo>
                      <a:lnTo>
                        <a:pt x="78830" y="13489"/>
                      </a:lnTo>
                      <a:lnTo>
                        <a:pt x="78786" y="13394"/>
                      </a:lnTo>
                      <a:lnTo>
                        <a:pt x="78727" y="13298"/>
                      </a:lnTo>
                      <a:lnTo>
                        <a:pt x="78669" y="13210"/>
                      </a:lnTo>
                      <a:lnTo>
                        <a:pt x="78610" y="13121"/>
                      </a:lnTo>
                      <a:lnTo>
                        <a:pt x="78543" y="13033"/>
                      </a:lnTo>
                      <a:lnTo>
                        <a:pt x="78470" y="12952"/>
                      </a:lnTo>
                      <a:lnTo>
                        <a:pt x="78396" y="12878"/>
                      </a:lnTo>
                      <a:lnTo>
                        <a:pt x="78323" y="12805"/>
                      </a:lnTo>
                      <a:lnTo>
                        <a:pt x="78242" y="12731"/>
                      </a:lnTo>
                      <a:lnTo>
                        <a:pt x="78153" y="12665"/>
                      </a:lnTo>
                      <a:lnTo>
                        <a:pt x="78065" y="12606"/>
                      </a:lnTo>
                      <a:lnTo>
                        <a:pt x="77977" y="12547"/>
                      </a:lnTo>
                      <a:lnTo>
                        <a:pt x="77881" y="12488"/>
                      </a:lnTo>
                      <a:lnTo>
                        <a:pt x="77785" y="12444"/>
                      </a:lnTo>
                      <a:lnTo>
                        <a:pt x="77690" y="12400"/>
                      </a:lnTo>
                      <a:lnTo>
                        <a:pt x="77587" y="12356"/>
                      </a:lnTo>
                      <a:lnTo>
                        <a:pt x="77484" y="12319"/>
                      </a:lnTo>
                      <a:lnTo>
                        <a:pt x="77381" y="12290"/>
                      </a:lnTo>
                      <a:lnTo>
                        <a:pt x="77270" y="12268"/>
                      </a:lnTo>
                      <a:lnTo>
                        <a:pt x="77160" y="12246"/>
                      </a:lnTo>
                      <a:lnTo>
                        <a:pt x="77050" y="12231"/>
                      </a:lnTo>
                      <a:lnTo>
                        <a:pt x="76939" y="12224"/>
                      </a:lnTo>
                      <a:lnTo>
                        <a:pt x="67262" y="12224"/>
                      </a:lnTo>
                      <a:lnTo>
                        <a:pt x="67269" y="2002"/>
                      </a:lnTo>
                      <a:lnTo>
                        <a:pt x="67262" y="1899"/>
                      </a:lnTo>
                      <a:lnTo>
                        <a:pt x="67255" y="1796"/>
                      </a:lnTo>
                      <a:lnTo>
                        <a:pt x="67240" y="1693"/>
                      </a:lnTo>
                      <a:lnTo>
                        <a:pt x="67225" y="1597"/>
                      </a:lnTo>
                      <a:lnTo>
                        <a:pt x="67203" y="1501"/>
                      </a:lnTo>
                      <a:lnTo>
                        <a:pt x="67174" y="1406"/>
                      </a:lnTo>
                      <a:lnTo>
                        <a:pt x="67144" y="1317"/>
                      </a:lnTo>
                      <a:lnTo>
                        <a:pt x="67107" y="1222"/>
                      </a:lnTo>
                      <a:lnTo>
                        <a:pt x="67071" y="1133"/>
                      </a:lnTo>
                      <a:lnTo>
                        <a:pt x="67027" y="1052"/>
                      </a:lnTo>
                      <a:lnTo>
                        <a:pt x="66975" y="964"/>
                      </a:lnTo>
                      <a:lnTo>
                        <a:pt x="66923" y="883"/>
                      </a:lnTo>
                      <a:lnTo>
                        <a:pt x="66865" y="810"/>
                      </a:lnTo>
                      <a:lnTo>
                        <a:pt x="66806" y="729"/>
                      </a:lnTo>
                      <a:lnTo>
                        <a:pt x="66747" y="655"/>
                      </a:lnTo>
                      <a:lnTo>
                        <a:pt x="66681" y="589"/>
                      </a:lnTo>
                      <a:lnTo>
                        <a:pt x="66607" y="523"/>
                      </a:lnTo>
                      <a:lnTo>
                        <a:pt x="66533" y="456"/>
                      </a:lnTo>
                      <a:lnTo>
                        <a:pt x="66460" y="397"/>
                      </a:lnTo>
                      <a:lnTo>
                        <a:pt x="66379" y="346"/>
                      </a:lnTo>
                      <a:lnTo>
                        <a:pt x="66298" y="294"/>
                      </a:lnTo>
                      <a:lnTo>
                        <a:pt x="66217" y="243"/>
                      </a:lnTo>
                      <a:lnTo>
                        <a:pt x="66129" y="199"/>
                      </a:lnTo>
                      <a:lnTo>
                        <a:pt x="66040" y="155"/>
                      </a:lnTo>
                      <a:lnTo>
                        <a:pt x="65952" y="125"/>
                      </a:lnTo>
                      <a:lnTo>
                        <a:pt x="65856" y="88"/>
                      </a:lnTo>
                      <a:lnTo>
                        <a:pt x="65768" y="66"/>
                      </a:lnTo>
                      <a:lnTo>
                        <a:pt x="65665" y="44"/>
                      </a:lnTo>
                      <a:lnTo>
                        <a:pt x="65569" y="22"/>
                      </a:lnTo>
                      <a:lnTo>
                        <a:pt x="65474" y="7"/>
                      </a:lnTo>
                      <a:lnTo>
                        <a:pt x="65371" y="0"/>
                      </a:lnTo>
                      <a:lnTo>
                        <a:pt x="62000" y="0"/>
                      </a:lnTo>
                      <a:lnTo>
                        <a:pt x="61905" y="7"/>
                      </a:lnTo>
                      <a:lnTo>
                        <a:pt x="61802" y="15"/>
                      </a:lnTo>
                      <a:lnTo>
                        <a:pt x="61699" y="22"/>
                      </a:lnTo>
                      <a:lnTo>
                        <a:pt x="61603" y="44"/>
                      </a:lnTo>
                      <a:lnTo>
                        <a:pt x="61507" y="66"/>
                      </a:lnTo>
                      <a:lnTo>
                        <a:pt x="61412" y="96"/>
                      </a:lnTo>
                      <a:lnTo>
                        <a:pt x="61316" y="125"/>
                      </a:lnTo>
                      <a:lnTo>
                        <a:pt x="61228" y="162"/>
                      </a:lnTo>
                      <a:lnTo>
                        <a:pt x="61139" y="199"/>
                      </a:lnTo>
                      <a:lnTo>
                        <a:pt x="61051" y="243"/>
                      </a:lnTo>
                      <a:lnTo>
                        <a:pt x="60970" y="294"/>
                      </a:lnTo>
                      <a:lnTo>
                        <a:pt x="60889" y="346"/>
                      </a:lnTo>
                      <a:lnTo>
                        <a:pt x="60808" y="397"/>
                      </a:lnTo>
                      <a:lnTo>
                        <a:pt x="60735" y="464"/>
                      </a:lnTo>
                      <a:lnTo>
                        <a:pt x="60661" y="523"/>
                      </a:lnTo>
                      <a:lnTo>
                        <a:pt x="60595" y="589"/>
                      </a:lnTo>
                      <a:lnTo>
                        <a:pt x="60528" y="662"/>
                      </a:lnTo>
                      <a:lnTo>
                        <a:pt x="60462" y="729"/>
                      </a:lnTo>
                      <a:lnTo>
                        <a:pt x="60403" y="810"/>
                      </a:lnTo>
                      <a:lnTo>
                        <a:pt x="60344" y="883"/>
                      </a:lnTo>
                      <a:lnTo>
                        <a:pt x="60293" y="964"/>
                      </a:lnTo>
                      <a:lnTo>
                        <a:pt x="60249" y="1052"/>
                      </a:lnTo>
                      <a:lnTo>
                        <a:pt x="60205" y="1133"/>
                      </a:lnTo>
                      <a:lnTo>
                        <a:pt x="60161" y="1222"/>
                      </a:lnTo>
                      <a:lnTo>
                        <a:pt x="60124" y="1317"/>
                      </a:lnTo>
                      <a:lnTo>
                        <a:pt x="60094" y="1406"/>
                      </a:lnTo>
                      <a:lnTo>
                        <a:pt x="60065" y="1501"/>
                      </a:lnTo>
                      <a:lnTo>
                        <a:pt x="60043" y="1597"/>
                      </a:lnTo>
                      <a:lnTo>
                        <a:pt x="60028" y="1700"/>
                      </a:lnTo>
                      <a:lnTo>
                        <a:pt x="60013" y="1796"/>
                      </a:lnTo>
                      <a:lnTo>
                        <a:pt x="60006" y="1899"/>
                      </a:lnTo>
                      <a:lnTo>
                        <a:pt x="60006" y="2002"/>
                      </a:lnTo>
                      <a:lnTo>
                        <a:pt x="60006" y="12224"/>
                      </a:lnTo>
                      <a:lnTo>
                        <a:pt x="49247" y="12224"/>
                      </a:lnTo>
                      <a:lnTo>
                        <a:pt x="49247" y="2002"/>
                      </a:lnTo>
                      <a:lnTo>
                        <a:pt x="49247" y="1899"/>
                      </a:lnTo>
                      <a:lnTo>
                        <a:pt x="49240" y="1796"/>
                      </a:lnTo>
                      <a:lnTo>
                        <a:pt x="49225" y="1693"/>
                      </a:lnTo>
                      <a:lnTo>
                        <a:pt x="49210" y="1597"/>
                      </a:lnTo>
                      <a:lnTo>
                        <a:pt x="49188" y="1501"/>
                      </a:lnTo>
                      <a:lnTo>
                        <a:pt x="49159" y="1406"/>
                      </a:lnTo>
                      <a:lnTo>
                        <a:pt x="49129" y="1317"/>
                      </a:lnTo>
                      <a:lnTo>
                        <a:pt x="49092" y="1222"/>
                      </a:lnTo>
                      <a:lnTo>
                        <a:pt x="49048" y="1133"/>
                      </a:lnTo>
                      <a:lnTo>
                        <a:pt x="49004" y="1052"/>
                      </a:lnTo>
                      <a:lnTo>
                        <a:pt x="48960" y="964"/>
                      </a:lnTo>
                      <a:lnTo>
                        <a:pt x="48909" y="883"/>
                      </a:lnTo>
                      <a:lnTo>
                        <a:pt x="48850" y="810"/>
                      </a:lnTo>
                      <a:lnTo>
                        <a:pt x="48791" y="729"/>
                      </a:lnTo>
                      <a:lnTo>
                        <a:pt x="48732" y="655"/>
                      </a:lnTo>
                      <a:lnTo>
                        <a:pt x="48666" y="589"/>
                      </a:lnTo>
                      <a:lnTo>
                        <a:pt x="48592" y="523"/>
                      </a:lnTo>
                      <a:lnTo>
                        <a:pt x="48518" y="456"/>
                      </a:lnTo>
                      <a:lnTo>
                        <a:pt x="48445" y="397"/>
                      </a:lnTo>
                      <a:lnTo>
                        <a:pt x="48364" y="346"/>
                      </a:lnTo>
                      <a:lnTo>
                        <a:pt x="48283" y="294"/>
                      </a:lnTo>
                      <a:lnTo>
                        <a:pt x="48202" y="243"/>
                      </a:lnTo>
                      <a:lnTo>
                        <a:pt x="48114" y="199"/>
                      </a:lnTo>
                      <a:lnTo>
                        <a:pt x="48025" y="155"/>
                      </a:lnTo>
                      <a:lnTo>
                        <a:pt x="47937" y="125"/>
                      </a:lnTo>
                      <a:lnTo>
                        <a:pt x="47841" y="88"/>
                      </a:lnTo>
                      <a:lnTo>
                        <a:pt x="47746" y="66"/>
                      </a:lnTo>
                      <a:lnTo>
                        <a:pt x="47650" y="44"/>
                      </a:lnTo>
                      <a:lnTo>
                        <a:pt x="47554" y="22"/>
                      </a:lnTo>
                      <a:lnTo>
                        <a:pt x="47451" y="7"/>
                      </a:lnTo>
                      <a:lnTo>
                        <a:pt x="47356" y="0"/>
                      </a:lnTo>
                      <a:lnTo>
                        <a:pt x="43985" y="0"/>
                      </a:lnTo>
                      <a:lnTo>
                        <a:pt x="43882" y="7"/>
                      </a:lnTo>
                      <a:lnTo>
                        <a:pt x="43787" y="15"/>
                      </a:lnTo>
                      <a:lnTo>
                        <a:pt x="43684" y="22"/>
                      </a:lnTo>
                      <a:lnTo>
                        <a:pt x="43588" y="44"/>
                      </a:lnTo>
                      <a:lnTo>
                        <a:pt x="43492" y="66"/>
                      </a:lnTo>
                      <a:lnTo>
                        <a:pt x="43397" y="96"/>
                      </a:lnTo>
                      <a:lnTo>
                        <a:pt x="43301" y="125"/>
                      </a:lnTo>
                      <a:lnTo>
                        <a:pt x="43213" y="162"/>
                      </a:lnTo>
                      <a:lnTo>
                        <a:pt x="43124" y="199"/>
                      </a:lnTo>
                      <a:lnTo>
                        <a:pt x="43036" y="243"/>
                      </a:lnTo>
                      <a:lnTo>
                        <a:pt x="42955" y="294"/>
                      </a:lnTo>
                      <a:lnTo>
                        <a:pt x="42874" y="346"/>
                      </a:lnTo>
                      <a:lnTo>
                        <a:pt x="42793" y="397"/>
                      </a:lnTo>
                      <a:lnTo>
                        <a:pt x="42720" y="464"/>
                      </a:lnTo>
                      <a:lnTo>
                        <a:pt x="42646" y="523"/>
                      </a:lnTo>
                      <a:lnTo>
                        <a:pt x="42572" y="589"/>
                      </a:lnTo>
                      <a:lnTo>
                        <a:pt x="42506" y="662"/>
                      </a:lnTo>
                      <a:lnTo>
                        <a:pt x="42447" y="729"/>
                      </a:lnTo>
                      <a:lnTo>
                        <a:pt x="42388" y="810"/>
                      </a:lnTo>
                      <a:lnTo>
                        <a:pt x="42330" y="883"/>
                      </a:lnTo>
                      <a:lnTo>
                        <a:pt x="42278" y="964"/>
                      </a:lnTo>
                      <a:lnTo>
                        <a:pt x="42234" y="1052"/>
                      </a:lnTo>
                      <a:lnTo>
                        <a:pt x="42190" y="1133"/>
                      </a:lnTo>
                      <a:lnTo>
                        <a:pt x="42146" y="1222"/>
                      </a:lnTo>
                      <a:lnTo>
                        <a:pt x="42109" y="1317"/>
                      </a:lnTo>
                      <a:lnTo>
                        <a:pt x="42079" y="1406"/>
                      </a:lnTo>
                      <a:lnTo>
                        <a:pt x="42050" y="1501"/>
                      </a:lnTo>
                      <a:lnTo>
                        <a:pt x="42028" y="1597"/>
                      </a:lnTo>
                      <a:lnTo>
                        <a:pt x="42013" y="1700"/>
                      </a:lnTo>
                      <a:lnTo>
                        <a:pt x="41998" y="1796"/>
                      </a:lnTo>
                      <a:lnTo>
                        <a:pt x="41991" y="1899"/>
                      </a:lnTo>
                      <a:lnTo>
                        <a:pt x="41991" y="2002"/>
                      </a:lnTo>
                      <a:lnTo>
                        <a:pt x="41991" y="12224"/>
                      </a:lnTo>
                      <a:lnTo>
                        <a:pt x="31232" y="12224"/>
                      </a:lnTo>
                      <a:lnTo>
                        <a:pt x="31232" y="2002"/>
                      </a:lnTo>
                      <a:lnTo>
                        <a:pt x="31232" y="1899"/>
                      </a:lnTo>
                      <a:lnTo>
                        <a:pt x="31225" y="1796"/>
                      </a:lnTo>
                      <a:lnTo>
                        <a:pt x="31210" y="1693"/>
                      </a:lnTo>
                      <a:lnTo>
                        <a:pt x="31195" y="1597"/>
                      </a:lnTo>
                      <a:lnTo>
                        <a:pt x="31173" y="1501"/>
                      </a:lnTo>
                      <a:lnTo>
                        <a:pt x="31144" y="1406"/>
                      </a:lnTo>
                      <a:lnTo>
                        <a:pt x="31114" y="1317"/>
                      </a:lnTo>
                      <a:lnTo>
                        <a:pt x="31078" y="1222"/>
                      </a:lnTo>
                      <a:lnTo>
                        <a:pt x="31033" y="1133"/>
                      </a:lnTo>
                      <a:lnTo>
                        <a:pt x="30989" y="1052"/>
                      </a:lnTo>
                      <a:lnTo>
                        <a:pt x="30945" y="964"/>
                      </a:lnTo>
                      <a:lnTo>
                        <a:pt x="30894" y="883"/>
                      </a:lnTo>
                      <a:lnTo>
                        <a:pt x="30835" y="810"/>
                      </a:lnTo>
                      <a:lnTo>
                        <a:pt x="30776" y="729"/>
                      </a:lnTo>
                      <a:lnTo>
                        <a:pt x="30710" y="655"/>
                      </a:lnTo>
                      <a:lnTo>
                        <a:pt x="30643" y="589"/>
                      </a:lnTo>
                      <a:lnTo>
                        <a:pt x="30577" y="523"/>
                      </a:lnTo>
                      <a:lnTo>
                        <a:pt x="30503" y="456"/>
                      </a:lnTo>
                      <a:lnTo>
                        <a:pt x="30430" y="397"/>
                      </a:lnTo>
                      <a:lnTo>
                        <a:pt x="30349" y="346"/>
                      </a:lnTo>
                      <a:lnTo>
                        <a:pt x="30268" y="294"/>
                      </a:lnTo>
                      <a:lnTo>
                        <a:pt x="30187" y="243"/>
                      </a:lnTo>
                      <a:lnTo>
                        <a:pt x="30099" y="199"/>
                      </a:lnTo>
                      <a:lnTo>
                        <a:pt x="30010" y="155"/>
                      </a:lnTo>
                      <a:lnTo>
                        <a:pt x="29922" y="125"/>
                      </a:lnTo>
                      <a:lnTo>
                        <a:pt x="29826" y="88"/>
                      </a:lnTo>
                      <a:lnTo>
                        <a:pt x="29731" y="66"/>
                      </a:lnTo>
                      <a:lnTo>
                        <a:pt x="29635" y="44"/>
                      </a:lnTo>
                      <a:lnTo>
                        <a:pt x="29539" y="22"/>
                      </a:lnTo>
                      <a:lnTo>
                        <a:pt x="29436" y="7"/>
                      </a:lnTo>
                      <a:lnTo>
                        <a:pt x="29341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</p:grpSp>
          <p:grpSp>
            <p:nvGrpSpPr>
              <p:cNvPr id="46" name="Google Shape;372;p46">
                <a:extLst>
                  <a:ext uri="{FF2B5EF4-FFF2-40B4-BE49-F238E27FC236}">
                    <a16:creationId xmlns:a16="http://schemas.microsoft.com/office/drawing/2014/main" id="{E4860AA9-97CA-3E44-BC9F-690790E14784}"/>
                  </a:ext>
                </a:extLst>
              </p:cNvPr>
              <p:cNvGrpSpPr/>
              <p:nvPr/>
            </p:nvGrpSpPr>
            <p:grpSpPr>
              <a:xfrm>
                <a:off x="7218855" y="3487729"/>
                <a:ext cx="271445" cy="271448"/>
                <a:chOff x="7833548" y="555213"/>
                <a:chExt cx="244062" cy="244064"/>
              </a:xfrm>
            </p:grpSpPr>
            <p:sp>
              <p:nvSpPr>
                <p:cNvPr id="59" name="Google Shape;373;p46">
                  <a:extLst>
                    <a:ext uri="{FF2B5EF4-FFF2-40B4-BE49-F238E27FC236}">
                      <a16:creationId xmlns:a16="http://schemas.microsoft.com/office/drawing/2014/main" id="{1738ECE5-055D-7742-A241-6CA390390DF0}"/>
                    </a:ext>
                  </a:extLst>
                </p:cNvPr>
                <p:cNvSpPr/>
                <p:nvPr/>
              </p:nvSpPr>
              <p:spPr>
                <a:xfrm>
                  <a:off x="7921605" y="643266"/>
                  <a:ext cx="67956" cy="6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4" h="25404" extrusionOk="0">
                      <a:moveTo>
                        <a:pt x="23174" y="0"/>
                      </a:moveTo>
                      <a:lnTo>
                        <a:pt x="2230" y="8"/>
                      </a:lnTo>
                      <a:lnTo>
                        <a:pt x="2120" y="8"/>
                      </a:lnTo>
                      <a:lnTo>
                        <a:pt x="2002" y="15"/>
                      </a:lnTo>
                      <a:lnTo>
                        <a:pt x="1892" y="30"/>
                      </a:lnTo>
                      <a:lnTo>
                        <a:pt x="1781" y="52"/>
                      </a:lnTo>
                      <a:lnTo>
                        <a:pt x="1678" y="74"/>
                      </a:lnTo>
                      <a:lnTo>
                        <a:pt x="1568" y="103"/>
                      </a:lnTo>
                      <a:lnTo>
                        <a:pt x="1465" y="140"/>
                      </a:lnTo>
                      <a:lnTo>
                        <a:pt x="1369" y="184"/>
                      </a:lnTo>
                      <a:lnTo>
                        <a:pt x="1266" y="228"/>
                      </a:lnTo>
                      <a:lnTo>
                        <a:pt x="1170" y="280"/>
                      </a:lnTo>
                      <a:lnTo>
                        <a:pt x="1075" y="331"/>
                      </a:lnTo>
                      <a:lnTo>
                        <a:pt x="986" y="390"/>
                      </a:lnTo>
                      <a:lnTo>
                        <a:pt x="898" y="449"/>
                      </a:lnTo>
                      <a:lnTo>
                        <a:pt x="817" y="515"/>
                      </a:lnTo>
                      <a:lnTo>
                        <a:pt x="736" y="589"/>
                      </a:lnTo>
                      <a:lnTo>
                        <a:pt x="655" y="663"/>
                      </a:lnTo>
                      <a:lnTo>
                        <a:pt x="582" y="736"/>
                      </a:lnTo>
                      <a:lnTo>
                        <a:pt x="515" y="817"/>
                      </a:lnTo>
                      <a:lnTo>
                        <a:pt x="449" y="905"/>
                      </a:lnTo>
                      <a:lnTo>
                        <a:pt x="383" y="994"/>
                      </a:lnTo>
                      <a:lnTo>
                        <a:pt x="324" y="1082"/>
                      </a:lnTo>
                      <a:lnTo>
                        <a:pt x="273" y="1178"/>
                      </a:lnTo>
                      <a:lnTo>
                        <a:pt x="221" y="1273"/>
                      </a:lnTo>
                      <a:lnTo>
                        <a:pt x="177" y="1369"/>
                      </a:lnTo>
                      <a:lnTo>
                        <a:pt x="140" y="1472"/>
                      </a:lnTo>
                      <a:lnTo>
                        <a:pt x="103" y="1575"/>
                      </a:lnTo>
                      <a:lnTo>
                        <a:pt x="74" y="1678"/>
                      </a:lnTo>
                      <a:lnTo>
                        <a:pt x="44" y="1789"/>
                      </a:lnTo>
                      <a:lnTo>
                        <a:pt x="30" y="1899"/>
                      </a:lnTo>
                      <a:lnTo>
                        <a:pt x="15" y="2009"/>
                      </a:lnTo>
                      <a:lnTo>
                        <a:pt x="8" y="2120"/>
                      </a:lnTo>
                      <a:lnTo>
                        <a:pt x="0" y="2237"/>
                      </a:lnTo>
                      <a:lnTo>
                        <a:pt x="0" y="23174"/>
                      </a:lnTo>
                      <a:lnTo>
                        <a:pt x="8" y="23284"/>
                      </a:lnTo>
                      <a:lnTo>
                        <a:pt x="15" y="23402"/>
                      </a:lnTo>
                      <a:lnTo>
                        <a:pt x="30" y="23513"/>
                      </a:lnTo>
                      <a:lnTo>
                        <a:pt x="52" y="23623"/>
                      </a:lnTo>
                      <a:lnTo>
                        <a:pt x="74" y="23726"/>
                      </a:lnTo>
                      <a:lnTo>
                        <a:pt x="103" y="23829"/>
                      </a:lnTo>
                      <a:lnTo>
                        <a:pt x="140" y="23939"/>
                      </a:lnTo>
                      <a:lnTo>
                        <a:pt x="177" y="24035"/>
                      </a:lnTo>
                      <a:lnTo>
                        <a:pt x="221" y="24138"/>
                      </a:lnTo>
                      <a:lnTo>
                        <a:pt x="273" y="24234"/>
                      </a:lnTo>
                      <a:lnTo>
                        <a:pt x="331" y="24322"/>
                      </a:lnTo>
                      <a:lnTo>
                        <a:pt x="383" y="24418"/>
                      </a:lnTo>
                      <a:lnTo>
                        <a:pt x="449" y="24506"/>
                      </a:lnTo>
                      <a:lnTo>
                        <a:pt x="515" y="24587"/>
                      </a:lnTo>
                      <a:lnTo>
                        <a:pt x="582" y="24668"/>
                      </a:lnTo>
                      <a:lnTo>
                        <a:pt x="655" y="24749"/>
                      </a:lnTo>
                      <a:lnTo>
                        <a:pt x="736" y="24822"/>
                      </a:lnTo>
                      <a:lnTo>
                        <a:pt x="817" y="24889"/>
                      </a:lnTo>
                      <a:lnTo>
                        <a:pt x="898" y="24955"/>
                      </a:lnTo>
                      <a:lnTo>
                        <a:pt x="986" y="25021"/>
                      </a:lnTo>
                      <a:lnTo>
                        <a:pt x="1082" y="25080"/>
                      </a:lnTo>
                      <a:lnTo>
                        <a:pt x="1170" y="25132"/>
                      </a:lnTo>
                      <a:lnTo>
                        <a:pt x="1266" y="25183"/>
                      </a:lnTo>
                      <a:lnTo>
                        <a:pt x="1369" y="25227"/>
                      </a:lnTo>
                      <a:lnTo>
                        <a:pt x="1472" y="25264"/>
                      </a:lnTo>
                      <a:lnTo>
                        <a:pt x="1575" y="25301"/>
                      </a:lnTo>
                      <a:lnTo>
                        <a:pt x="1678" y="25330"/>
                      </a:lnTo>
                      <a:lnTo>
                        <a:pt x="1789" y="25352"/>
                      </a:lnTo>
                      <a:lnTo>
                        <a:pt x="1892" y="25374"/>
                      </a:lnTo>
                      <a:lnTo>
                        <a:pt x="2009" y="25389"/>
                      </a:lnTo>
                      <a:lnTo>
                        <a:pt x="2120" y="25396"/>
                      </a:lnTo>
                      <a:lnTo>
                        <a:pt x="2230" y="25404"/>
                      </a:lnTo>
                      <a:lnTo>
                        <a:pt x="23174" y="25404"/>
                      </a:lnTo>
                      <a:lnTo>
                        <a:pt x="23284" y="25396"/>
                      </a:lnTo>
                      <a:lnTo>
                        <a:pt x="23395" y="25389"/>
                      </a:lnTo>
                      <a:lnTo>
                        <a:pt x="23512" y="25374"/>
                      </a:lnTo>
                      <a:lnTo>
                        <a:pt x="23615" y="25352"/>
                      </a:lnTo>
                      <a:lnTo>
                        <a:pt x="23726" y="25330"/>
                      </a:lnTo>
                      <a:lnTo>
                        <a:pt x="23829" y="25301"/>
                      </a:lnTo>
                      <a:lnTo>
                        <a:pt x="23932" y="25264"/>
                      </a:lnTo>
                      <a:lnTo>
                        <a:pt x="24035" y="25227"/>
                      </a:lnTo>
                      <a:lnTo>
                        <a:pt x="24138" y="25183"/>
                      </a:lnTo>
                      <a:lnTo>
                        <a:pt x="24234" y="25132"/>
                      </a:lnTo>
                      <a:lnTo>
                        <a:pt x="24322" y="25080"/>
                      </a:lnTo>
                      <a:lnTo>
                        <a:pt x="24418" y="25021"/>
                      </a:lnTo>
                      <a:lnTo>
                        <a:pt x="24506" y="24955"/>
                      </a:lnTo>
                      <a:lnTo>
                        <a:pt x="24587" y="24889"/>
                      </a:lnTo>
                      <a:lnTo>
                        <a:pt x="24668" y="24822"/>
                      </a:lnTo>
                      <a:lnTo>
                        <a:pt x="24749" y="24749"/>
                      </a:lnTo>
                      <a:lnTo>
                        <a:pt x="24822" y="24668"/>
                      </a:lnTo>
                      <a:lnTo>
                        <a:pt x="24889" y="24587"/>
                      </a:lnTo>
                      <a:lnTo>
                        <a:pt x="24955" y="24506"/>
                      </a:lnTo>
                      <a:lnTo>
                        <a:pt x="25021" y="24418"/>
                      </a:lnTo>
                      <a:lnTo>
                        <a:pt x="25073" y="24322"/>
                      </a:lnTo>
                      <a:lnTo>
                        <a:pt x="25131" y="24234"/>
                      </a:lnTo>
                      <a:lnTo>
                        <a:pt x="25183" y="24138"/>
                      </a:lnTo>
                      <a:lnTo>
                        <a:pt x="25227" y="24035"/>
                      </a:lnTo>
                      <a:lnTo>
                        <a:pt x="25264" y="23939"/>
                      </a:lnTo>
                      <a:lnTo>
                        <a:pt x="25301" y="23829"/>
                      </a:lnTo>
                      <a:lnTo>
                        <a:pt x="25330" y="23726"/>
                      </a:lnTo>
                      <a:lnTo>
                        <a:pt x="25352" y="23623"/>
                      </a:lnTo>
                      <a:lnTo>
                        <a:pt x="25374" y="23513"/>
                      </a:lnTo>
                      <a:lnTo>
                        <a:pt x="25389" y="23402"/>
                      </a:lnTo>
                      <a:lnTo>
                        <a:pt x="25396" y="23284"/>
                      </a:lnTo>
                      <a:lnTo>
                        <a:pt x="25404" y="23174"/>
                      </a:lnTo>
                      <a:lnTo>
                        <a:pt x="25404" y="2230"/>
                      </a:lnTo>
                      <a:lnTo>
                        <a:pt x="25396" y="2120"/>
                      </a:lnTo>
                      <a:lnTo>
                        <a:pt x="25389" y="2009"/>
                      </a:lnTo>
                      <a:lnTo>
                        <a:pt x="25374" y="1899"/>
                      </a:lnTo>
                      <a:lnTo>
                        <a:pt x="25360" y="1789"/>
                      </a:lnTo>
                      <a:lnTo>
                        <a:pt x="25330" y="1678"/>
                      </a:lnTo>
                      <a:lnTo>
                        <a:pt x="25301" y="1575"/>
                      </a:lnTo>
                      <a:lnTo>
                        <a:pt x="25264" y="1472"/>
                      </a:lnTo>
                      <a:lnTo>
                        <a:pt x="25227" y="1369"/>
                      </a:lnTo>
                      <a:lnTo>
                        <a:pt x="25183" y="1273"/>
                      </a:lnTo>
                      <a:lnTo>
                        <a:pt x="25131" y="1170"/>
                      </a:lnTo>
                      <a:lnTo>
                        <a:pt x="25080" y="1082"/>
                      </a:lnTo>
                      <a:lnTo>
                        <a:pt x="25021" y="986"/>
                      </a:lnTo>
                      <a:lnTo>
                        <a:pt x="24955" y="905"/>
                      </a:lnTo>
                      <a:lnTo>
                        <a:pt x="24889" y="817"/>
                      </a:lnTo>
                      <a:lnTo>
                        <a:pt x="24822" y="736"/>
                      </a:lnTo>
                      <a:lnTo>
                        <a:pt x="24749" y="663"/>
                      </a:lnTo>
                      <a:lnTo>
                        <a:pt x="24668" y="589"/>
                      </a:lnTo>
                      <a:lnTo>
                        <a:pt x="24587" y="515"/>
                      </a:lnTo>
                      <a:lnTo>
                        <a:pt x="24506" y="449"/>
                      </a:lnTo>
                      <a:lnTo>
                        <a:pt x="24418" y="383"/>
                      </a:lnTo>
                      <a:lnTo>
                        <a:pt x="24329" y="331"/>
                      </a:lnTo>
                      <a:lnTo>
                        <a:pt x="24234" y="273"/>
                      </a:lnTo>
                      <a:lnTo>
                        <a:pt x="24138" y="221"/>
                      </a:lnTo>
                      <a:lnTo>
                        <a:pt x="24035" y="177"/>
                      </a:lnTo>
                      <a:lnTo>
                        <a:pt x="23939" y="140"/>
                      </a:lnTo>
                      <a:lnTo>
                        <a:pt x="23836" y="103"/>
                      </a:lnTo>
                      <a:lnTo>
                        <a:pt x="23726" y="74"/>
                      </a:lnTo>
                      <a:lnTo>
                        <a:pt x="23623" y="52"/>
                      </a:lnTo>
                      <a:lnTo>
                        <a:pt x="23512" y="30"/>
                      </a:lnTo>
                      <a:lnTo>
                        <a:pt x="23402" y="15"/>
                      </a:lnTo>
                      <a:lnTo>
                        <a:pt x="23284" y="8"/>
                      </a:lnTo>
                      <a:lnTo>
                        <a:pt x="23174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60" name="Google Shape;374;p46">
                  <a:extLst>
                    <a:ext uri="{FF2B5EF4-FFF2-40B4-BE49-F238E27FC236}">
                      <a16:creationId xmlns:a16="http://schemas.microsoft.com/office/drawing/2014/main" id="{C8CBCBD4-BE37-B048-B49E-15E01DBC6EFE}"/>
                    </a:ext>
                  </a:extLst>
                </p:cNvPr>
                <p:cNvSpPr/>
                <p:nvPr/>
              </p:nvSpPr>
              <p:spPr>
                <a:xfrm>
                  <a:off x="7833548" y="555213"/>
                  <a:ext cx="244062" cy="244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38" h="91239" extrusionOk="0">
                      <a:moveTo>
                        <a:pt x="71538" y="19700"/>
                      </a:moveTo>
                      <a:lnTo>
                        <a:pt x="71530" y="71538"/>
                      </a:lnTo>
                      <a:lnTo>
                        <a:pt x="19700" y="71538"/>
                      </a:lnTo>
                      <a:lnTo>
                        <a:pt x="19700" y="19708"/>
                      </a:lnTo>
                      <a:lnTo>
                        <a:pt x="71538" y="19700"/>
                      </a:lnTo>
                      <a:close/>
                      <a:moveTo>
                        <a:pt x="25970" y="0"/>
                      </a:moveTo>
                      <a:lnTo>
                        <a:pt x="25867" y="7"/>
                      </a:lnTo>
                      <a:lnTo>
                        <a:pt x="25772" y="15"/>
                      </a:lnTo>
                      <a:lnTo>
                        <a:pt x="25669" y="22"/>
                      </a:lnTo>
                      <a:lnTo>
                        <a:pt x="25573" y="44"/>
                      </a:lnTo>
                      <a:lnTo>
                        <a:pt x="25477" y="66"/>
                      </a:lnTo>
                      <a:lnTo>
                        <a:pt x="25382" y="96"/>
                      </a:lnTo>
                      <a:lnTo>
                        <a:pt x="25286" y="125"/>
                      </a:lnTo>
                      <a:lnTo>
                        <a:pt x="25198" y="162"/>
                      </a:lnTo>
                      <a:lnTo>
                        <a:pt x="25109" y="199"/>
                      </a:lnTo>
                      <a:lnTo>
                        <a:pt x="25021" y="243"/>
                      </a:lnTo>
                      <a:lnTo>
                        <a:pt x="24940" y="294"/>
                      </a:lnTo>
                      <a:lnTo>
                        <a:pt x="24859" y="346"/>
                      </a:lnTo>
                      <a:lnTo>
                        <a:pt x="24778" y="397"/>
                      </a:lnTo>
                      <a:lnTo>
                        <a:pt x="24705" y="464"/>
                      </a:lnTo>
                      <a:lnTo>
                        <a:pt x="24631" y="523"/>
                      </a:lnTo>
                      <a:lnTo>
                        <a:pt x="24557" y="589"/>
                      </a:lnTo>
                      <a:lnTo>
                        <a:pt x="24491" y="662"/>
                      </a:lnTo>
                      <a:lnTo>
                        <a:pt x="24432" y="729"/>
                      </a:lnTo>
                      <a:lnTo>
                        <a:pt x="24373" y="810"/>
                      </a:lnTo>
                      <a:lnTo>
                        <a:pt x="24315" y="883"/>
                      </a:lnTo>
                      <a:lnTo>
                        <a:pt x="24263" y="964"/>
                      </a:lnTo>
                      <a:lnTo>
                        <a:pt x="24211" y="1052"/>
                      </a:lnTo>
                      <a:lnTo>
                        <a:pt x="24167" y="1133"/>
                      </a:lnTo>
                      <a:lnTo>
                        <a:pt x="24131" y="1222"/>
                      </a:lnTo>
                      <a:lnTo>
                        <a:pt x="24094" y="1317"/>
                      </a:lnTo>
                      <a:lnTo>
                        <a:pt x="24064" y="1406"/>
                      </a:lnTo>
                      <a:lnTo>
                        <a:pt x="24035" y="1501"/>
                      </a:lnTo>
                      <a:lnTo>
                        <a:pt x="24013" y="1597"/>
                      </a:lnTo>
                      <a:lnTo>
                        <a:pt x="23998" y="1700"/>
                      </a:lnTo>
                      <a:lnTo>
                        <a:pt x="23983" y="1796"/>
                      </a:lnTo>
                      <a:lnTo>
                        <a:pt x="23976" y="1899"/>
                      </a:lnTo>
                      <a:lnTo>
                        <a:pt x="23969" y="2002"/>
                      </a:lnTo>
                      <a:lnTo>
                        <a:pt x="23976" y="12224"/>
                      </a:lnTo>
                      <a:lnTo>
                        <a:pt x="14299" y="12224"/>
                      </a:lnTo>
                      <a:lnTo>
                        <a:pt x="14188" y="12231"/>
                      </a:lnTo>
                      <a:lnTo>
                        <a:pt x="14078" y="12246"/>
                      </a:lnTo>
                      <a:lnTo>
                        <a:pt x="13968" y="12268"/>
                      </a:lnTo>
                      <a:lnTo>
                        <a:pt x="13857" y="12297"/>
                      </a:lnTo>
                      <a:lnTo>
                        <a:pt x="13754" y="12327"/>
                      </a:lnTo>
                      <a:lnTo>
                        <a:pt x="13651" y="12356"/>
                      </a:lnTo>
                      <a:lnTo>
                        <a:pt x="13548" y="12400"/>
                      </a:lnTo>
                      <a:lnTo>
                        <a:pt x="13453" y="12444"/>
                      </a:lnTo>
                      <a:lnTo>
                        <a:pt x="13357" y="12496"/>
                      </a:lnTo>
                      <a:lnTo>
                        <a:pt x="13261" y="12547"/>
                      </a:lnTo>
                      <a:lnTo>
                        <a:pt x="13173" y="12606"/>
                      </a:lnTo>
                      <a:lnTo>
                        <a:pt x="13085" y="12665"/>
                      </a:lnTo>
                      <a:lnTo>
                        <a:pt x="12996" y="12731"/>
                      </a:lnTo>
                      <a:lnTo>
                        <a:pt x="12915" y="12805"/>
                      </a:lnTo>
                      <a:lnTo>
                        <a:pt x="12842" y="12878"/>
                      </a:lnTo>
                      <a:lnTo>
                        <a:pt x="12768" y="12952"/>
                      </a:lnTo>
                      <a:lnTo>
                        <a:pt x="12695" y="13033"/>
                      </a:lnTo>
                      <a:lnTo>
                        <a:pt x="12628" y="13121"/>
                      </a:lnTo>
                      <a:lnTo>
                        <a:pt x="12569" y="13210"/>
                      </a:lnTo>
                      <a:lnTo>
                        <a:pt x="12511" y="13298"/>
                      </a:lnTo>
                      <a:lnTo>
                        <a:pt x="12452" y="13394"/>
                      </a:lnTo>
                      <a:lnTo>
                        <a:pt x="12408" y="13489"/>
                      </a:lnTo>
                      <a:lnTo>
                        <a:pt x="12363" y="13585"/>
                      </a:lnTo>
                      <a:lnTo>
                        <a:pt x="12319" y="13688"/>
                      </a:lnTo>
                      <a:lnTo>
                        <a:pt x="12282" y="13791"/>
                      </a:lnTo>
                      <a:lnTo>
                        <a:pt x="12253" y="13894"/>
                      </a:lnTo>
                      <a:lnTo>
                        <a:pt x="12231" y="14004"/>
                      </a:lnTo>
                      <a:lnTo>
                        <a:pt x="12209" y="14115"/>
                      </a:lnTo>
                      <a:lnTo>
                        <a:pt x="12194" y="14225"/>
                      </a:lnTo>
                      <a:lnTo>
                        <a:pt x="12187" y="14336"/>
                      </a:lnTo>
                      <a:lnTo>
                        <a:pt x="12187" y="14453"/>
                      </a:lnTo>
                      <a:lnTo>
                        <a:pt x="12187" y="23976"/>
                      </a:lnTo>
                      <a:lnTo>
                        <a:pt x="1899" y="23976"/>
                      </a:lnTo>
                      <a:lnTo>
                        <a:pt x="1796" y="23983"/>
                      </a:lnTo>
                      <a:lnTo>
                        <a:pt x="1693" y="23998"/>
                      </a:lnTo>
                      <a:lnTo>
                        <a:pt x="1597" y="24013"/>
                      </a:lnTo>
                      <a:lnTo>
                        <a:pt x="1501" y="24035"/>
                      </a:lnTo>
                      <a:lnTo>
                        <a:pt x="1406" y="24064"/>
                      </a:lnTo>
                      <a:lnTo>
                        <a:pt x="1317" y="24094"/>
                      </a:lnTo>
                      <a:lnTo>
                        <a:pt x="1222" y="24131"/>
                      </a:lnTo>
                      <a:lnTo>
                        <a:pt x="1133" y="24167"/>
                      </a:lnTo>
                      <a:lnTo>
                        <a:pt x="1053" y="24211"/>
                      </a:lnTo>
                      <a:lnTo>
                        <a:pt x="964" y="24263"/>
                      </a:lnTo>
                      <a:lnTo>
                        <a:pt x="883" y="24314"/>
                      </a:lnTo>
                      <a:lnTo>
                        <a:pt x="802" y="24373"/>
                      </a:lnTo>
                      <a:lnTo>
                        <a:pt x="729" y="24432"/>
                      </a:lnTo>
                      <a:lnTo>
                        <a:pt x="655" y="24491"/>
                      </a:lnTo>
                      <a:lnTo>
                        <a:pt x="589" y="24557"/>
                      </a:lnTo>
                      <a:lnTo>
                        <a:pt x="523" y="24631"/>
                      </a:lnTo>
                      <a:lnTo>
                        <a:pt x="456" y="24705"/>
                      </a:lnTo>
                      <a:lnTo>
                        <a:pt x="398" y="24778"/>
                      </a:lnTo>
                      <a:lnTo>
                        <a:pt x="346" y="24859"/>
                      </a:lnTo>
                      <a:lnTo>
                        <a:pt x="287" y="24940"/>
                      </a:lnTo>
                      <a:lnTo>
                        <a:pt x="243" y="25021"/>
                      </a:lnTo>
                      <a:lnTo>
                        <a:pt x="199" y="25109"/>
                      </a:lnTo>
                      <a:lnTo>
                        <a:pt x="155" y="25198"/>
                      </a:lnTo>
                      <a:lnTo>
                        <a:pt x="125" y="25286"/>
                      </a:lnTo>
                      <a:lnTo>
                        <a:pt x="88" y="25382"/>
                      </a:lnTo>
                      <a:lnTo>
                        <a:pt x="66" y="25477"/>
                      </a:lnTo>
                      <a:lnTo>
                        <a:pt x="37" y="25573"/>
                      </a:lnTo>
                      <a:lnTo>
                        <a:pt x="22" y="25669"/>
                      </a:lnTo>
                      <a:lnTo>
                        <a:pt x="8" y="25764"/>
                      </a:lnTo>
                      <a:lnTo>
                        <a:pt x="0" y="25867"/>
                      </a:lnTo>
                      <a:lnTo>
                        <a:pt x="0" y="25970"/>
                      </a:lnTo>
                      <a:lnTo>
                        <a:pt x="0" y="29238"/>
                      </a:lnTo>
                      <a:lnTo>
                        <a:pt x="8" y="29333"/>
                      </a:lnTo>
                      <a:lnTo>
                        <a:pt x="15" y="29436"/>
                      </a:lnTo>
                      <a:lnTo>
                        <a:pt x="22" y="29539"/>
                      </a:lnTo>
                      <a:lnTo>
                        <a:pt x="44" y="29635"/>
                      </a:lnTo>
                      <a:lnTo>
                        <a:pt x="66" y="29731"/>
                      </a:lnTo>
                      <a:lnTo>
                        <a:pt x="96" y="29826"/>
                      </a:lnTo>
                      <a:lnTo>
                        <a:pt x="125" y="29922"/>
                      </a:lnTo>
                      <a:lnTo>
                        <a:pt x="162" y="30010"/>
                      </a:lnTo>
                      <a:lnTo>
                        <a:pt x="199" y="30099"/>
                      </a:lnTo>
                      <a:lnTo>
                        <a:pt x="243" y="30187"/>
                      </a:lnTo>
                      <a:lnTo>
                        <a:pt x="295" y="30268"/>
                      </a:lnTo>
                      <a:lnTo>
                        <a:pt x="346" y="30349"/>
                      </a:lnTo>
                      <a:lnTo>
                        <a:pt x="398" y="30430"/>
                      </a:lnTo>
                      <a:lnTo>
                        <a:pt x="464" y="30503"/>
                      </a:lnTo>
                      <a:lnTo>
                        <a:pt x="523" y="30577"/>
                      </a:lnTo>
                      <a:lnTo>
                        <a:pt x="589" y="30643"/>
                      </a:lnTo>
                      <a:lnTo>
                        <a:pt x="662" y="30710"/>
                      </a:lnTo>
                      <a:lnTo>
                        <a:pt x="729" y="30776"/>
                      </a:lnTo>
                      <a:lnTo>
                        <a:pt x="810" y="30835"/>
                      </a:lnTo>
                      <a:lnTo>
                        <a:pt x="883" y="30894"/>
                      </a:lnTo>
                      <a:lnTo>
                        <a:pt x="964" y="30945"/>
                      </a:lnTo>
                      <a:lnTo>
                        <a:pt x="1053" y="30989"/>
                      </a:lnTo>
                      <a:lnTo>
                        <a:pt x="1133" y="31033"/>
                      </a:lnTo>
                      <a:lnTo>
                        <a:pt x="1222" y="31077"/>
                      </a:lnTo>
                      <a:lnTo>
                        <a:pt x="1317" y="31114"/>
                      </a:lnTo>
                      <a:lnTo>
                        <a:pt x="1406" y="31144"/>
                      </a:lnTo>
                      <a:lnTo>
                        <a:pt x="1501" y="31173"/>
                      </a:lnTo>
                      <a:lnTo>
                        <a:pt x="1597" y="31195"/>
                      </a:lnTo>
                      <a:lnTo>
                        <a:pt x="1700" y="31210"/>
                      </a:lnTo>
                      <a:lnTo>
                        <a:pt x="1796" y="31225"/>
                      </a:lnTo>
                      <a:lnTo>
                        <a:pt x="1899" y="31232"/>
                      </a:lnTo>
                      <a:lnTo>
                        <a:pt x="12187" y="31232"/>
                      </a:lnTo>
                      <a:lnTo>
                        <a:pt x="12187" y="41991"/>
                      </a:lnTo>
                      <a:lnTo>
                        <a:pt x="1899" y="41991"/>
                      </a:lnTo>
                      <a:lnTo>
                        <a:pt x="1796" y="41998"/>
                      </a:lnTo>
                      <a:lnTo>
                        <a:pt x="1693" y="42013"/>
                      </a:lnTo>
                      <a:lnTo>
                        <a:pt x="1597" y="42028"/>
                      </a:lnTo>
                      <a:lnTo>
                        <a:pt x="1501" y="42050"/>
                      </a:lnTo>
                      <a:lnTo>
                        <a:pt x="1406" y="42079"/>
                      </a:lnTo>
                      <a:lnTo>
                        <a:pt x="1317" y="42109"/>
                      </a:lnTo>
                      <a:lnTo>
                        <a:pt x="1222" y="42146"/>
                      </a:lnTo>
                      <a:lnTo>
                        <a:pt x="1133" y="42190"/>
                      </a:lnTo>
                      <a:lnTo>
                        <a:pt x="1053" y="42234"/>
                      </a:lnTo>
                      <a:lnTo>
                        <a:pt x="964" y="42278"/>
                      </a:lnTo>
                      <a:lnTo>
                        <a:pt x="883" y="42330"/>
                      </a:lnTo>
                      <a:lnTo>
                        <a:pt x="802" y="42388"/>
                      </a:lnTo>
                      <a:lnTo>
                        <a:pt x="729" y="42447"/>
                      </a:lnTo>
                      <a:lnTo>
                        <a:pt x="655" y="42506"/>
                      </a:lnTo>
                      <a:lnTo>
                        <a:pt x="589" y="42580"/>
                      </a:lnTo>
                      <a:lnTo>
                        <a:pt x="523" y="42646"/>
                      </a:lnTo>
                      <a:lnTo>
                        <a:pt x="456" y="42720"/>
                      </a:lnTo>
                      <a:lnTo>
                        <a:pt x="398" y="42793"/>
                      </a:lnTo>
                      <a:lnTo>
                        <a:pt x="346" y="42874"/>
                      </a:lnTo>
                      <a:lnTo>
                        <a:pt x="287" y="42955"/>
                      </a:lnTo>
                      <a:lnTo>
                        <a:pt x="243" y="43036"/>
                      </a:lnTo>
                      <a:lnTo>
                        <a:pt x="199" y="43124"/>
                      </a:lnTo>
                      <a:lnTo>
                        <a:pt x="155" y="43213"/>
                      </a:lnTo>
                      <a:lnTo>
                        <a:pt x="125" y="43301"/>
                      </a:lnTo>
                      <a:lnTo>
                        <a:pt x="88" y="43397"/>
                      </a:lnTo>
                      <a:lnTo>
                        <a:pt x="66" y="43492"/>
                      </a:lnTo>
                      <a:lnTo>
                        <a:pt x="37" y="43588"/>
                      </a:lnTo>
                      <a:lnTo>
                        <a:pt x="22" y="43684"/>
                      </a:lnTo>
                      <a:lnTo>
                        <a:pt x="8" y="43787"/>
                      </a:lnTo>
                      <a:lnTo>
                        <a:pt x="0" y="43882"/>
                      </a:lnTo>
                      <a:lnTo>
                        <a:pt x="0" y="43985"/>
                      </a:lnTo>
                      <a:lnTo>
                        <a:pt x="0" y="47253"/>
                      </a:lnTo>
                      <a:lnTo>
                        <a:pt x="8" y="47356"/>
                      </a:lnTo>
                      <a:lnTo>
                        <a:pt x="15" y="47451"/>
                      </a:lnTo>
                      <a:lnTo>
                        <a:pt x="22" y="47554"/>
                      </a:lnTo>
                      <a:lnTo>
                        <a:pt x="44" y="47650"/>
                      </a:lnTo>
                      <a:lnTo>
                        <a:pt x="66" y="47746"/>
                      </a:lnTo>
                      <a:lnTo>
                        <a:pt x="96" y="47841"/>
                      </a:lnTo>
                      <a:lnTo>
                        <a:pt x="125" y="47937"/>
                      </a:lnTo>
                      <a:lnTo>
                        <a:pt x="162" y="48025"/>
                      </a:lnTo>
                      <a:lnTo>
                        <a:pt x="199" y="48114"/>
                      </a:lnTo>
                      <a:lnTo>
                        <a:pt x="243" y="48202"/>
                      </a:lnTo>
                      <a:lnTo>
                        <a:pt x="295" y="48283"/>
                      </a:lnTo>
                      <a:lnTo>
                        <a:pt x="346" y="48364"/>
                      </a:lnTo>
                      <a:lnTo>
                        <a:pt x="398" y="48445"/>
                      </a:lnTo>
                      <a:lnTo>
                        <a:pt x="464" y="48519"/>
                      </a:lnTo>
                      <a:lnTo>
                        <a:pt x="523" y="48592"/>
                      </a:lnTo>
                      <a:lnTo>
                        <a:pt x="589" y="48666"/>
                      </a:lnTo>
                      <a:lnTo>
                        <a:pt x="662" y="48732"/>
                      </a:lnTo>
                      <a:lnTo>
                        <a:pt x="729" y="48791"/>
                      </a:lnTo>
                      <a:lnTo>
                        <a:pt x="810" y="48850"/>
                      </a:lnTo>
                      <a:lnTo>
                        <a:pt x="883" y="48909"/>
                      </a:lnTo>
                      <a:lnTo>
                        <a:pt x="964" y="48960"/>
                      </a:lnTo>
                      <a:lnTo>
                        <a:pt x="1053" y="49004"/>
                      </a:lnTo>
                      <a:lnTo>
                        <a:pt x="1133" y="49048"/>
                      </a:lnTo>
                      <a:lnTo>
                        <a:pt x="1222" y="49093"/>
                      </a:lnTo>
                      <a:lnTo>
                        <a:pt x="1317" y="49129"/>
                      </a:lnTo>
                      <a:lnTo>
                        <a:pt x="1406" y="49159"/>
                      </a:lnTo>
                      <a:lnTo>
                        <a:pt x="1501" y="49188"/>
                      </a:lnTo>
                      <a:lnTo>
                        <a:pt x="1597" y="49210"/>
                      </a:lnTo>
                      <a:lnTo>
                        <a:pt x="1700" y="49225"/>
                      </a:lnTo>
                      <a:lnTo>
                        <a:pt x="1796" y="49240"/>
                      </a:lnTo>
                      <a:lnTo>
                        <a:pt x="1899" y="49247"/>
                      </a:lnTo>
                      <a:lnTo>
                        <a:pt x="12187" y="49247"/>
                      </a:lnTo>
                      <a:lnTo>
                        <a:pt x="12187" y="60006"/>
                      </a:lnTo>
                      <a:lnTo>
                        <a:pt x="1899" y="60006"/>
                      </a:lnTo>
                      <a:lnTo>
                        <a:pt x="1796" y="60013"/>
                      </a:lnTo>
                      <a:lnTo>
                        <a:pt x="1693" y="60028"/>
                      </a:lnTo>
                      <a:lnTo>
                        <a:pt x="1597" y="60043"/>
                      </a:lnTo>
                      <a:lnTo>
                        <a:pt x="1501" y="60065"/>
                      </a:lnTo>
                      <a:lnTo>
                        <a:pt x="1406" y="60094"/>
                      </a:lnTo>
                      <a:lnTo>
                        <a:pt x="1317" y="60124"/>
                      </a:lnTo>
                      <a:lnTo>
                        <a:pt x="1222" y="60161"/>
                      </a:lnTo>
                      <a:lnTo>
                        <a:pt x="1133" y="60205"/>
                      </a:lnTo>
                      <a:lnTo>
                        <a:pt x="1053" y="60249"/>
                      </a:lnTo>
                      <a:lnTo>
                        <a:pt x="964" y="60293"/>
                      </a:lnTo>
                      <a:lnTo>
                        <a:pt x="883" y="60345"/>
                      </a:lnTo>
                      <a:lnTo>
                        <a:pt x="802" y="60403"/>
                      </a:lnTo>
                      <a:lnTo>
                        <a:pt x="729" y="60462"/>
                      </a:lnTo>
                      <a:lnTo>
                        <a:pt x="655" y="60529"/>
                      </a:lnTo>
                      <a:lnTo>
                        <a:pt x="589" y="60595"/>
                      </a:lnTo>
                      <a:lnTo>
                        <a:pt x="523" y="60661"/>
                      </a:lnTo>
                      <a:lnTo>
                        <a:pt x="456" y="60735"/>
                      </a:lnTo>
                      <a:lnTo>
                        <a:pt x="398" y="60808"/>
                      </a:lnTo>
                      <a:lnTo>
                        <a:pt x="346" y="60889"/>
                      </a:lnTo>
                      <a:lnTo>
                        <a:pt x="287" y="60970"/>
                      </a:lnTo>
                      <a:lnTo>
                        <a:pt x="243" y="61051"/>
                      </a:lnTo>
                      <a:lnTo>
                        <a:pt x="199" y="61139"/>
                      </a:lnTo>
                      <a:lnTo>
                        <a:pt x="155" y="61228"/>
                      </a:lnTo>
                      <a:lnTo>
                        <a:pt x="125" y="61316"/>
                      </a:lnTo>
                      <a:lnTo>
                        <a:pt x="88" y="61412"/>
                      </a:lnTo>
                      <a:lnTo>
                        <a:pt x="66" y="61507"/>
                      </a:lnTo>
                      <a:lnTo>
                        <a:pt x="37" y="61603"/>
                      </a:lnTo>
                      <a:lnTo>
                        <a:pt x="22" y="61699"/>
                      </a:lnTo>
                      <a:lnTo>
                        <a:pt x="8" y="61802"/>
                      </a:lnTo>
                      <a:lnTo>
                        <a:pt x="0" y="61905"/>
                      </a:lnTo>
                      <a:lnTo>
                        <a:pt x="0" y="62000"/>
                      </a:lnTo>
                      <a:lnTo>
                        <a:pt x="0" y="65268"/>
                      </a:lnTo>
                      <a:lnTo>
                        <a:pt x="8" y="65371"/>
                      </a:lnTo>
                      <a:lnTo>
                        <a:pt x="15" y="65474"/>
                      </a:lnTo>
                      <a:lnTo>
                        <a:pt x="22" y="65570"/>
                      </a:lnTo>
                      <a:lnTo>
                        <a:pt x="44" y="65665"/>
                      </a:lnTo>
                      <a:lnTo>
                        <a:pt x="66" y="65768"/>
                      </a:lnTo>
                      <a:lnTo>
                        <a:pt x="96" y="65857"/>
                      </a:lnTo>
                      <a:lnTo>
                        <a:pt x="125" y="65952"/>
                      </a:lnTo>
                      <a:lnTo>
                        <a:pt x="162" y="66041"/>
                      </a:lnTo>
                      <a:lnTo>
                        <a:pt x="199" y="66129"/>
                      </a:lnTo>
                      <a:lnTo>
                        <a:pt x="243" y="66217"/>
                      </a:lnTo>
                      <a:lnTo>
                        <a:pt x="295" y="66298"/>
                      </a:lnTo>
                      <a:lnTo>
                        <a:pt x="346" y="66379"/>
                      </a:lnTo>
                      <a:lnTo>
                        <a:pt x="398" y="66460"/>
                      </a:lnTo>
                      <a:lnTo>
                        <a:pt x="464" y="66534"/>
                      </a:lnTo>
                      <a:lnTo>
                        <a:pt x="523" y="66607"/>
                      </a:lnTo>
                      <a:lnTo>
                        <a:pt x="589" y="66681"/>
                      </a:lnTo>
                      <a:lnTo>
                        <a:pt x="662" y="66747"/>
                      </a:lnTo>
                      <a:lnTo>
                        <a:pt x="729" y="66806"/>
                      </a:lnTo>
                      <a:lnTo>
                        <a:pt x="810" y="66865"/>
                      </a:lnTo>
                      <a:lnTo>
                        <a:pt x="883" y="66924"/>
                      </a:lnTo>
                      <a:lnTo>
                        <a:pt x="964" y="66975"/>
                      </a:lnTo>
                      <a:lnTo>
                        <a:pt x="1053" y="67027"/>
                      </a:lnTo>
                      <a:lnTo>
                        <a:pt x="1133" y="67071"/>
                      </a:lnTo>
                      <a:lnTo>
                        <a:pt x="1222" y="67108"/>
                      </a:lnTo>
                      <a:lnTo>
                        <a:pt x="1317" y="67144"/>
                      </a:lnTo>
                      <a:lnTo>
                        <a:pt x="1406" y="67174"/>
                      </a:lnTo>
                      <a:lnTo>
                        <a:pt x="1501" y="67203"/>
                      </a:lnTo>
                      <a:lnTo>
                        <a:pt x="1597" y="67225"/>
                      </a:lnTo>
                      <a:lnTo>
                        <a:pt x="1700" y="67240"/>
                      </a:lnTo>
                      <a:lnTo>
                        <a:pt x="1796" y="67255"/>
                      </a:lnTo>
                      <a:lnTo>
                        <a:pt x="1899" y="67262"/>
                      </a:lnTo>
                      <a:lnTo>
                        <a:pt x="2002" y="67269"/>
                      </a:lnTo>
                      <a:lnTo>
                        <a:pt x="12187" y="67262"/>
                      </a:lnTo>
                      <a:lnTo>
                        <a:pt x="12187" y="76792"/>
                      </a:lnTo>
                      <a:lnTo>
                        <a:pt x="12187" y="76903"/>
                      </a:lnTo>
                      <a:lnTo>
                        <a:pt x="12202" y="77013"/>
                      </a:lnTo>
                      <a:lnTo>
                        <a:pt x="12216" y="77131"/>
                      </a:lnTo>
                      <a:lnTo>
                        <a:pt x="12231" y="77234"/>
                      </a:lnTo>
                      <a:lnTo>
                        <a:pt x="12260" y="77344"/>
                      </a:lnTo>
                      <a:lnTo>
                        <a:pt x="12290" y="77447"/>
                      </a:lnTo>
                      <a:lnTo>
                        <a:pt x="12319" y="77550"/>
                      </a:lnTo>
                      <a:lnTo>
                        <a:pt x="12363" y="77653"/>
                      </a:lnTo>
                      <a:lnTo>
                        <a:pt x="12408" y="77756"/>
                      </a:lnTo>
                      <a:lnTo>
                        <a:pt x="12459" y="77852"/>
                      </a:lnTo>
                      <a:lnTo>
                        <a:pt x="12511" y="77940"/>
                      </a:lnTo>
                      <a:lnTo>
                        <a:pt x="12569" y="78036"/>
                      </a:lnTo>
                      <a:lnTo>
                        <a:pt x="12628" y="78117"/>
                      </a:lnTo>
                      <a:lnTo>
                        <a:pt x="12695" y="78205"/>
                      </a:lnTo>
                      <a:lnTo>
                        <a:pt x="12768" y="78286"/>
                      </a:lnTo>
                      <a:lnTo>
                        <a:pt x="12842" y="78360"/>
                      </a:lnTo>
                      <a:lnTo>
                        <a:pt x="12923" y="78441"/>
                      </a:lnTo>
                      <a:lnTo>
                        <a:pt x="13004" y="78507"/>
                      </a:lnTo>
                      <a:lnTo>
                        <a:pt x="13085" y="78573"/>
                      </a:lnTo>
                      <a:lnTo>
                        <a:pt x="13173" y="78639"/>
                      </a:lnTo>
                      <a:lnTo>
                        <a:pt x="13261" y="78691"/>
                      </a:lnTo>
                      <a:lnTo>
                        <a:pt x="13357" y="78750"/>
                      </a:lnTo>
                      <a:lnTo>
                        <a:pt x="13453" y="78794"/>
                      </a:lnTo>
                      <a:lnTo>
                        <a:pt x="13548" y="78845"/>
                      </a:lnTo>
                      <a:lnTo>
                        <a:pt x="13651" y="78882"/>
                      </a:lnTo>
                      <a:lnTo>
                        <a:pt x="13754" y="78919"/>
                      </a:lnTo>
                      <a:lnTo>
                        <a:pt x="13857" y="78948"/>
                      </a:lnTo>
                      <a:lnTo>
                        <a:pt x="13968" y="78970"/>
                      </a:lnTo>
                      <a:lnTo>
                        <a:pt x="14078" y="78993"/>
                      </a:lnTo>
                      <a:lnTo>
                        <a:pt x="14188" y="79007"/>
                      </a:lnTo>
                      <a:lnTo>
                        <a:pt x="14299" y="79015"/>
                      </a:lnTo>
                      <a:lnTo>
                        <a:pt x="23976" y="79015"/>
                      </a:lnTo>
                      <a:lnTo>
                        <a:pt x="23976" y="89236"/>
                      </a:lnTo>
                      <a:lnTo>
                        <a:pt x="23976" y="89339"/>
                      </a:lnTo>
                      <a:lnTo>
                        <a:pt x="23983" y="89442"/>
                      </a:lnTo>
                      <a:lnTo>
                        <a:pt x="23998" y="89545"/>
                      </a:lnTo>
                      <a:lnTo>
                        <a:pt x="24013" y="89641"/>
                      </a:lnTo>
                      <a:lnTo>
                        <a:pt x="24035" y="89737"/>
                      </a:lnTo>
                      <a:lnTo>
                        <a:pt x="24064" y="89832"/>
                      </a:lnTo>
                      <a:lnTo>
                        <a:pt x="24094" y="89928"/>
                      </a:lnTo>
                      <a:lnTo>
                        <a:pt x="24131" y="90016"/>
                      </a:lnTo>
                      <a:lnTo>
                        <a:pt x="24175" y="90105"/>
                      </a:lnTo>
                      <a:lnTo>
                        <a:pt x="24219" y="90193"/>
                      </a:lnTo>
                      <a:lnTo>
                        <a:pt x="24263" y="90274"/>
                      </a:lnTo>
                      <a:lnTo>
                        <a:pt x="24315" y="90355"/>
                      </a:lnTo>
                      <a:lnTo>
                        <a:pt x="24373" y="90436"/>
                      </a:lnTo>
                      <a:lnTo>
                        <a:pt x="24432" y="90509"/>
                      </a:lnTo>
                      <a:lnTo>
                        <a:pt x="24498" y="90583"/>
                      </a:lnTo>
                      <a:lnTo>
                        <a:pt x="24565" y="90649"/>
                      </a:lnTo>
                      <a:lnTo>
                        <a:pt x="24631" y="90716"/>
                      </a:lnTo>
                      <a:lnTo>
                        <a:pt x="24705" y="90782"/>
                      </a:lnTo>
                      <a:lnTo>
                        <a:pt x="24778" y="90841"/>
                      </a:lnTo>
                      <a:lnTo>
                        <a:pt x="24859" y="90900"/>
                      </a:lnTo>
                      <a:lnTo>
                        <a:pt x="24940" y="90951"/>
                      </a:lnTo>
                      <a:lnTo>
                        <a:pt x="25021" y="90995"/>
                      </a:lnTo>
                      <a:lnTo>
                        <a:pt x="25109" y="91039"/>
                      </a:lnTo>
                      <a:lnTo>
                        <a:pt x="25198" y="91083"/>
                      </a:lnTo>
                      <a:lnTo>
                        <a:pt x="25286" y="91120"/>
                      </a:lnTo>
                      <a:lnTo>
                        <a:pt x="25382" y="91150"/>
                      </a:lnTo>
                      <a:lnTo>
                        <a:pt x="25477" y="91179"/>
                      </a:lnTo>
                      <a:lnTo>
                        <a:pt x="25573" y="91201"/>
                      </a:lnTo>
                      <a:lnTo>
                        <a:pt x="25669" y="91216"/>
                      </a:lnTo>
                      <a:lnTo>
                        <a:pt x="25772" y="91231"/>
                      </a:lnTo>
                      <a:lnTo>
                        <a:pt x="25867" y="91238"/>
                      </a:lnTo>
                      <a:lnTo>
                        <a:pt x="29333" y="91238"/>
                      </a:lnTo>
                      <a:lnTo>
                        <a:pt x="29436" y="91231"/>
                      </a:lnTo>
                      <a:lnTo>
                        <a:pt x="29539" y="91216"/>
                      </a:lnTo>
                      <a:lnTo>
                        <a:pt x="29635" y="91201"/>
                      </a:lnTo>
                      <a:lnTo>
                        <a:pt x="29731" y="91179"/>
                      </a:lnTo>
                      <a:lnTo>
                        <a:pt x="29826" y="91150"/>
                      </a:lnTo>
                      <a:lnTo>
                        <a:pt x="29915" y="91120"/>
                      </a:lnTo>
                      <a:lnTo>
                        <a:pt x="30010" y="91083"/>
                      </a:lnTo>
                      <a:lnTo>
                        <a:pt x="30099" y="91039"/>
                      </a:lnTo>
                      <a:lnTo>
                        <a:pt x="30180" y="90995"/>
                      </a:lnTo>
                      <a:lnTo>
                        <a:pt x="30268" y="90951"/>
                      </a:lnTo>
                      <a:lnTo>
                        <a:pt x="30349" y="90900"/>
                      </a:lnTo>
                      <a:lnTo>
                        <a:pt x="30430" y="90841"/>
                      </a:lnTo>
                      <a:lnTo>
                        <a:pt x="30503" y="90782"/>
                      </a:lnTo>
                      <a:lnTo>
                        <a:pt x="30577" y="90716"/>
                      </a:lnTo>
                      <a:lnTo>
                        <a:pt x="30643" y="90649"/>
                      </a:lnTo>
                      <a:lnTo>
                        <a:pt x="30710" y="90583"/>
                      </a:lnTo>
                      <a:lnTo>
                        <a:pt x="30776" y="90509"/>
                      </a:lnTo>
                      <a:lnTo>
                        <a:pt x="30835" y="90436"/>
                      </a:lnTo>
                      <a:lnTo>
                        <a:pt x="30886" y="90355"/>
                      </a:lnTo>
                      <a:lnTo>
                        <a:pt x="30938" y="90274"/>
                      </a:lnTo>
                      <a:lnTo>
                        <a:pt x="30989" y="90193"/>
                      </a:lnTo>
                      <a:lnTo>
                        <a:pt x="31033" y="90105"/>
                      </a:lnTo>
                      <a:lnTo>
                        <a:pt x="31078" y="90016"/>
                      </a:lnTo>
                      <a:lnTo>
                        <a:pt x="31107" y="89928"/>
                      </a:lnTo>
                      <a:lnTo>
                        <a:pt x="31144" y="89832"/>
                      </a:lnTo>
                      <a:lnTo>
                        <a:pt x="31166" y="89737"/>
                      </a:lnTo>
                      <a:lnTo>
                        <a:pt x="31188" y="89641"/>
                      </a:lnTo>
                      <a:lnTo>
                        <a:pt x="31210" y="89545"/>
                      </a:lnTo>
                      <a:lnTo>
                        <a:pt x="31225" y="89442"/>
                      </a:lnTo>
                      <a:lnTo>
                        <a:pt x="31232" y="89339"/>
                      </a:lnTo>
                      <a:lnTo>
                        <a:pt x="31232" y="89236"/>
                      </a:lnTo>
                      <a:lnTo>
                        <a:pt x="31232" y="79015"/>
                      </a:lnTo>
                      <a:lnTo>
                        <a:pt x="41991" y="79015"/>
                      </a:lnTo>
                      <a:lnTo>
                        <a:pt x="41991" y="89236"/>
                      </a:lnTo>
                      <a:lnTo>
                        <a:pt x="41991" y="89339"/>
                      </a:lnTo>
                      <a:lnTo>
                        <a:pt x="41998" y="89442"/>
                      </a:lnTo>
                      <a:lnTo>
                        <a:pt x="42013" y="89545"/>
                      </a:lnTo>
                      <a:lnTo>
                        <a:pt x="42028" y="89641"/>
                      </a:lnTo>
                      <a:lnTo>
                        <a:pt x="42057" y="89737"/>
                      </a:lnTo>
                      <a:lnTo>
                        <a:pt x="42079" y="89832"/>
                      </a:lnTo>
                      <a:lnTo>
                        <a:pt x="42109" y="89928"/>
                      </a:lnTo>
                      <a:lnTo>
                        <a:pt x="42146" y="90016"/>
                      </a:lnTo>
                      <a:lnTo>
                        <a:pt x="42190" y="90105"/>
                      </a:lnTo>
                      <a:lnTo>
                        <a:pt x="42234" y="90193"/>
                      </a:lnTo>
                      <a:lnTo>
                        <a:pt x="42278" y="90274"/>
                      </a:lnTo>
                      <a:lnTo>
                        <a:pt x="42330" y="90355"/>
                      </a:lnTo>
                      <a:lnTo>
                        <a:pt x="42388" y="90436"/>
                      </a:lnTo>
                      <a:lnTo>
                        <a:pt x="42447" y="90509"/>
                      </a:lnTo>
                      <a:lnTo>
                        <a:pt x="42513" y="90583"/>
                      </a:lnTo>
                      <a:lnTo>
                        <a:pt x="42580" y="90649"/>
                      </a:lnTo>
                      <a:lnTo>
                        <a:pt x="42646" y="90716"/>
                      </a:lnTo>
                      <a:lnTo>
                        <a:pt x="42720" y="90782"/>
                      </a:lnTo>
                      <a:lnTo>
                        <a:pt x="42793" y="90841"/>
                      </a:lnTo>
                      <a:lnTo>
                        <a:pt x="42874" y="90900"/>
                      </a:lnTo>
                      <a:lnTo>
                        <a:pt x="42955" y="90951"/>
                      </a:lnTo>
                      <a:lnTo>
                        <a:pt x="43036" y="90995"/>
                      </a:lnTo>
                      <a:lnTo>
                        <a:pt x="43124" y="91039"/>
                      </a:lnTo>
                      <a:lnTo>
                        <a:pt x="43213" y="91083"/>
                      </a:lnTo>
                      <a:lnTo>
                        <a:pt x="43301" y="91120"/>
                      </a:lnTo>
                      <a:lnTo>
                        <a:pt x="43397" y="91150"/>
                      </a:lnTo>
                      <a:lnTo>
                        <a:pt x="43492" y="91179"/>
                      </a:lnTo>
                      <a:lnTo>
                        <a:pt x="43588" y="91201"/>
                      </a:lnTo>
                      <a:lnTo>
                        <a:pt x="43684" y="91216"/>
                      </a:lnTo>
                      <a:lnTo>
                        <a:pt x="43787" y="91231"/>
                      </a:lnTo>
                      <a:lnTo>
                        <a:pt x="43890" y="91238"/>
                      </a:lnTo>
                      <a:lnTo>
                        <a:pt x="47348" y="91238"/>
                      </a:lnTo>
                      <a:lnTo>
                        <a:pt x="47451" y="91231"/>
                      </a:lnTo>
                      <a:lnTo>
                        <a:pt x="47554" y="91216"/>
                      </a:lnTo>
                      <a:lnTo>
                        <a:pt x="47650" y="91201"/>
                      </a:lnTo>
                      <a:lnTo>
                        <a:pt x="47746" y="91179"/>
                      </a:lnTo>
                      <a:lnTo>
                        <a:pt x="47841" y="91150"/>
                      </a:lnTo>
                      <a:lnTo>
                        <a:pt x="47937" y="91120"/>
                      </a:lnTo>
                      <a:lnTo>
                        <a:pt x="48025" y="91083"/>
                      </a:lnTo>
                      <a:lnTo>
                        <a:pt x="48114" y="91039"/>
                      </a:lnTo>
                      <a:lnTo>
                        <a:pt x="48202" y="90995"/>
                      </a:lnTo>
                      <a:lnTo>
                        <a:pt x="48283" y="90951"/>
                      </a:lnTo>
                      <a:lnTo>
                        <a:pt x="48364" y="90900"/>
                      </a:lnTo>
                      <a:lnTo>
                        <a:pt x="48445" y="90841"/>
                      </a:lnTo>
                      <a:lnTo>
                        <a:pt x="48518" y="90782"/>
                      </a:lnTo>
                      <a:lnTo>
                        <a:pt x="48592" y="90716"/>
                      </a:lnTo>
                      <a:lnTo>
                        <a:pt x="48658" y="90649"/>
                      </a:lnTo>
                      <a:lnTo>
                        <a:pt x="48725" y="90583"/>
                      </a:lnTo>
                      <a:lnTo>
                        <a:pt x="48791" y="90509"/>
                      </a:lnTo>
                      <a:lnTo>
                        <a:pt x="48850" y="90436"/>
                      </a:lnTo>
                      <a:lnTo>
                        <a:pt x="48909" y="90355"/>
                      </a:lnTo>
                      <a:lnTo>
                        <a:pt x="48960" y="90274"/>
                      </a:lnTo>
                      <a:lnTo>
                        <a:pt x="49004" y="90193"/>
                      </a:lnTo>
                      <a:lnTo>
                        <a:pt x="49048" y="90105"/>
                      </a:lnTo>
                      <a:lnTo>
                        <a:pt x="49092" y="90016"/>
                      </a:lnTo>
                      <a:lnTo>
                        <a:pt x="49129" y="89928"/>
                      </a:lnTo>
                      <a:lnTo>
                        <a:pt x="49159" y="89832"/>
                      </a:lnTo>
                      <a:lnTo>
                        <a:pt x="49188" y="89737"/>
                      </a:lnTo>
                      <a:lnTo>
                        <a:pt x="49210" y="89641"/>
                      </a:lnTo>
                      <a:lnTo>
                        <a:pt x="49225" y="89545"/>
                      </a:lnTo>
                      <a:lnTo>
                        <a:pt x="49240" y="89442"/>
                      </a:lnTo>
                      <a:lnTo>
                        <a:pt x="49247" y="89339"/>
                      </a:lnTo>
                      <a:lnTo>
                        <a:pt x="49247" y="89236"/>
                      </a:lnTo>
                      <a:lnTo>
                        <a:pt x="49247" y="79015"/>
                      </a:lnTo>
                      <a:lnTo>
                        <a:pt x="60006" y="79015"/>
                      </a:lnTo>
                      <a:lnTo>
                        <a:pt x="60006" y="89236"/>
                      </a:lnTo>
                      <a:lnTo>
                        <a:pt x="60006" y="89339"/>
                      </a:lnTo>
                      <a:lnTo>
                        <a:pt x="60013" y="89442"/>
                      </a:lnTo>
                      <a:lnTo>
                        <a:pt x="60028" y="89545"/>
                      </a:lnTo>
                      <a:lnTo>
                        <a:pt x="60050" y="89641"/>
                      </a:lnTo>
                      <a:lnTo>
                        <a:pt x="60072" y="89737"/>
                      </a:lnTo>
                      <a:lnTo>
                        <a:pt x="60094" y="89832"/>
                      </a:lnTo>
                      <a:lnTo>
                        <a:pt x="60131" y="89928"/>
                      </a:lnTo>
                      <a:lnTo>
                        <a:pt x="60161" y="90016"/>
                      </a:lnTo>
                      <a:lnTo>
                        <a:pt x="60205" y="90105"/>
                      </a:lnTo>
                      <a:lnTo>
                        <a:pt x="60249" y="90193"/>
                      </a:lnTo>
                      <a:lnTo>
                        <a:pt x="60300" y="90274"/>
                      </a:lnTo>
                      <a:lnTo>
                        <a:pt x="60352" y="90355"/>
                      </a:lnTo>
                      <a:lnTo>
                        <a:pt x="60403" y="90436"/>
                      </a:lnTo>
                      <a:lnTo>
                        <a:pt x="60462" y="90509"/>
                      </a:lnTo>
                      <a:lnTo>
                        <a:pt x="60528" y="90583"/>
                      </a:lnTo>
                      <a:lnTo>
                        <a:pt x="60595" y="90649"/>
                      </a:lnTo>
                      <a:lnTo>
                        <a:pt x="60661" y="90716"/>
                      </a:lnTo>
                      <a:lnTo>
                        <a:pt x="60735" y="90782"/>
                      </a:lnTo>
                      <a:lnTo>
                        <a:pt x="60808" y="90841"/>
                      </a:lnTo>
                      <a:lnTo>
                        <a:pt x="60889" y="90900"/>
                      </a:lnTo>
                      <a:lnTo>
                        <a:pt x="60970" y="90951"/>
                      </a:lnTo>
                      <a:lnTo>
                        <a:pt x="61058" y="90995"/>
                      </a:lnTo>
                      <a:lnTo>
                        <a:pt x="61139" y="91039"/>
                      </a:lnTo>
                      <a:lnTo>
                        <a:pt x="61228" y="91083"/>
                      </a:lnTo>
                      <a:lnTo>
                        <a:pt x="61323" y="91120"/>
                      </a:lnTo>
                      <a:lnTo>
                        <a:pt x="61412" y="91150"/>
                      </a:lnTo>
                      <a:lnTo>
                        <a:pt x="61507" y="91179"/>
                      </a:lnTo>
                      <a:lnTo>
                        <a:pt x="61603" y="91201"/>
                      </a:lnTo>
                      <a:lnTo>
                        <a:pt x="61706" y="91216"/>
                      </a:lnTo>
                      <a:lnTo>
                        <a:pt x="61802" y="91231"/>
                      </a:lnTo>
                      <a:lnTo>
                        <a:pt x="61905" y="91238"/>
                      </a:lnTo>
                      <a:lnTo>
                        <a:pt x="65371" y="91238"/>
                      </a:lnTo>
                      <a:lnTo>
                        <a:pt x="65466" y="91231"/>
                      </a:lnTo>
                      <a:lnTo>
                        <a:pt x="65569" y="91216"/>
                      </a:lnTo>
                      <a:lnTo>
                        <a:pt x="65665" y="91201"/>
                      </a:lnTo>
                      <a:lnTo>
                        <a:pt x="65761" y="91179"/>
                      </a:lnTo>
                      <a:lnTo>
                        <a:pt x="65856" y="91150"/>
                      </a:lnTo>
                      <a:lnTo>
                        <a:pt x="65952" y="91120"/>
                      </a:lnTo>
                      <a:lnTo>
                        <a:pt x="66040" y="91083"/>
                      </a:lnTo>
                      <a:lnTo>
                        <a:pt x="66129" y="91039"/>
                      </a:lnTo>
                      <a:lnTo>
                        <a:pt x="66217" y="90995"/>
                      </a:lnTo>
                      <a:lnTo>
                        <a:pt x="66298" y="90951"/>
                      </a:lnTo>
                      <a:lnTo>
                        <a:pt x="66379" y="90900"/>
                      </a:lnTo>
                      <a:lnTo>
                        <a:pt x="66460" y="90841"/>
                      </a:lnTo>
                      <a:lnTo>
                        <a:pt x="66533" y="90782"/>
                      </a:lnTo>
                      <a:lnTo>
                        <a:pt x="66607" y="90716"/>
                      </a:lnTo>
                      <a:lnTo>
                        <a:pt x="66673" y="90649"/>
                      </a:lnTo>
                      <a:lnTo>
                        <a:pt x="66740" y="90583"/>
                      </a:lnTo>
                      <a:lnTo>
                        <a:pt x="66806" y="90509"/>
                      </a:lnTo>
                      <a:lnTo>
                        <a:pt x="66865" y="90436"/>
                      </a:lnTo>
                      <a:lnTo>
                        <a:pt x="66923" y="90355"/>
                      </a:lnTo>
                      <a:lnTo>
                        <a:pt x="66975" y="90274"/>
                      </a:lnTo>
                      <a:lnTo>
                        <a:pt x="67019" y="90193"/>
                      </a:lnTo>
                      <a:lnTo>
                        <a:pt x="67063" y="90105"/>
                      </a:lnTo>
                      <a:lnTo>
                        <a:pt x="67107" y="90016"/>
                      </a:lnTo>
                      <a:lnTo>
                        <a:pt x="67144" y="89928"/>
                      </a:lnTo>
                      <a:lnTo>
                        <a:pt x="67174" y="89832"/>
                      </a:lnTo>
                      <a:lnTo>
                        <a:pt x="67203" y="89737"/>
                      </a:lnTo>
                      <a:lnTo>
                        <a:pt x="67225" y="89641"/>
                      </a:lnTo>
                      <a:lnTo>
                        <a:pt x="67240" y="89545"/>
                      </a:lnTo>
                      <a:lnTo>
                        <a:pt x="67255" y="89442"/>
                      </a:lnTo>
                      <a:lnTo>
                        <a:pt x="67262" y="89339"/>
                      </a:lnTo>
                      <a:lnTo>
                        <a:pt x="67262" y="89236"/>
                      </a:lnTo>
                      <a:lnTo>
                        <a:pt x="67262" y="79015"/>
                      </a:lnTo>
                      <a:lnTo>
                        <a:pt x="76939" y="79015"/>
                      </a:lnTo>
                      <a:lnTo>
                        <a:pt x="77050" y="79007"/>
                      </a:lnTo>
                      <a:lnTo>
                        <a:pt x="77160" y="78993"/>
                      </a:lnTo>
                      <a:lnTo>
                        <a:pt x="77270" y="78970"/>
                      </a:lnTo>
                      <a:lnTo>
                        <a:pt x="77381" y="78948"/>
                      </a:lnTo>
                      <a:lnTo>
                        <a:pt x="77484" y="78919"/>
                      </a:lnTo>
                      <a:lnTo>
                        <a:pt x="77587" y="78882"/>
                      </a:lnTo>
                      <a:lnTo>
                        <a:pt x="77690" y="78845"/>
                      </a:lnTo>
                      <a:lnTo>
                        <a:pt x="77785" y="78794"/>
                      </a:lnTo>
                      <a:lnTo>
                        <a:pt x="77881" y="78750"/>
                      </a:lnTo>
                      <a:lnTo>
                        <a:pt x="77977" y="78691"/>
                      </a:lnTo>
                      <a:lnTo>
                        <a:pt x="78065" y="78639"/>
                      </a:lnTo>
                      <a:lnTo>
                        <a:pt x="78153" y="78573"/>
                      </a:lnTo>
                      <a:lnTo>
                        <a:pt x="78234" y="78507"/>
                      </a:lnTo>
                      <a:lnTo>
                        <a:pt x="78315" y="78441"/>
                      </a:lnTo>
                      <a:lnTo>
                        <a:pt x="78396" y="78360"/>
                      </a:lnTo>
                      <a:lnTo>
                        <a:pt x="78470" y="78286"/>
                      </a:lnTo>
                      <a:lnTo>
                        <a:pt x="78543" y="78205"/>
                      </a:lnTo>
                      <a:lnTo>
                        <a:pt x="78610" y="78117"/>
                      </a:lnTo>
                      <a:lnTo>
                        <a:pt x="78669" y="78036"/>
                      </a:lnTo>
                      <a:lnTo>
                        <a:pt x="78727" y="77940"/>
                      </a:lnTo>
                      <a:lnTo>
                        <a:pt x="78779" y="77852"/>
                      </a:lnTo>
                      <a:lnTo>
                        <a:pt x="78830" y="77756"/>
                      </a:lnTo>
                      <a:lnTo>
                        <a:pt x="78875" y="77653"/>
                      </a:lnTo>
                      <a:lnTo>
                        <a:pt x="78919" y="77550"/>
                      </a:lnTo>
                      <a:lnTo>
                        <a:pt x="78948" y="77447"/>
                      </a:lnTo>
                      <a:lnTo>
                        <a:pt x="78978" y="77344"/>
                      </a:lnTo>
                      <a:lnTo>
                        <a:pt x="79007" y="77234"/>
                      </a:lnTo>
                      <a:lnTo>
                        <a:pt x="79022" y="77131"/>
                      </a:lnTo>
                      <a:lnTo>
                        <a:pt x="79037" y="77013"/>
                      </a:lnTo>
                      <a:lnTo>
                        <a:pt x="79051" y="76903"/>
                      </a:lnTo>
                      <a:lnTo>
                        <a:pt x="79051" y="76792"/>
                      </a:lnTo>
                      <a:lnTo>
                        <a:pt x="79051" y="67262"/>
                      </a:lnTo>
                      <a:lnTo>
                        <a:pt x="89339" y="67262"/>
                      </a:lnTo>
                      <a:lnTo>
                        <a:pt x="89442" y="67255"/>
                      </a:lnTo>
                      <a:lnTo>
                        <a:pt x="89545" y="67240"/>
                      </a:lnTo>
                      <a:lnTo>
                        <a:pt x="89641" y="67225"/>
                      </a:lnTo>
                      <a:lnTo>
                        <a:pt x="89737" y="67203"/>
                      </a:lnTo>
                      <a:lnTo>
                        <a:pt x="89832" y="67174"/>
                      </a:lnTo>
                      <a:lnTo>
                        <a:pt x="89928" y="67144"/>
                      </a:lnTo>
                      <a:lnTo>
                        <a:pt x="90016" y="67108"/>
                      </a:lnTo>
                      <a:lnTo>
                        <a:pt x="90105" y="67063"/>
                      </a:lnTo>
                      <a:lnTo>
                        <a:pt x="90193" y="67019"/>
                      </a:lnTo>
                      <a:lnTo>
                        <a:pt x="90274" y="66975"/>
                      </a:lnTo>
                      <a:lnTo>
                        <a:pt x="90355" y="66924"/>
                      </a:lnTo>
                      <a:lnTo>
                        <a:pt x="90436" y="66865"/>
                      </a:lnTo>
                      <a:lnTo>
                        <a:pt x="90509" y="66806"/>
                      </a:lnTo>
                      <a:lnTo>
                        <a:pt x="90583" y="66740"/>
                      </a:lnTo>
                      <a:lnTo>
                        <a:pt x="90649" y="66673"/>
                      </a:lnTo>
                      <a:lnTo>
                        <a:pt x="90715" y="66607"/>
                      </a:lnTo>
                      <a:lnTo>
                        <a:pt x="90782" y="66534"/>
                      </a:lnTo>
                      <a:lnTo>
                        <a:pt x="90840" y="66460"/>
                      </a:lnTo>
                      <a:lnTo>
                        <a:pt x="90899" y="66379"/>
                      </a:lnTo>
                      <a:lnTo>
                        <a:pt x="90951" y="66298"/>
                      </a:lnTo>
                      <a:lnTo>
                        <a:pt x="90995" y="66217"/>
                      </a:lnTo>
                      <a:lnTo>
                        <a:pt x="91039" y="66129"/>
                      </a:lnTo>
                      <a:lnTo>
                        <a:pt x="91083" y="66041"/>
                      </a:lnTo>
                      <a:lnTo>
                        <a:pt x="91120" y="65952"/>
                      </a:lnTo>
                      <a:lnTo>
                        <a:pt x="91150" y="65857"/>
                      </a:lnTo>
                      <a:lnTo>
                        <a:pt x="91172" y="65761"/>
                      </a:lnTo>
                      <a:lnTo>
                        <a:pt x="91201" y="65665"/>
                      </a:lnTo>
                      <a:lnTo>
                        <a:pt x="91216" y="65570"/>
                      </a:lnTo>
                      <a:lnTo>
                        <a:pt x="91230" y="65467"/>
                      </a:lnTo>
                      <a:lnTo>
                        <a:pt x="91238" y="65371"/>
                      </a:lnTo>
                      <a:lnTo>
                        <a:pt x="91238" y="65268"/>
                      </a:lnTo>
                      <a:lnTo>
                        <a:pt x="91238" y="62008"/>
                      </a:lnTo>
                      <a:lnTo>
                        <a:pt x="91238" y="61905"/>
                      </a:lnTo>
                      <a:lnTo>
                        <a:pt x="91230" y="61802"/>
                      </a:lnTo>
                      <a:lnTo>
                        <a:pt x="91216" y="61699"/>
                      </a:lnTo>
                      <a:lnTo>
                        <a:pt x="91201" y="61603"/>
                      </a:lnTo>
                      <a:lnTo>
                        <a:pt x="91172" y="61507"/>
                      </a:lnTo>
                      <a:lnTo>
                        <a:pt x="91150" y="61412"/>
                      </a:lnTo>
                      <a:lnTo>
                        <a:pt x="91120" y="61323"/>
                      </a:lnTo>
                      <a:lnTo>
                        <a:pt x="91083" y="61228"/>
                      </a:lnTo>
                      <a:lnTo>
                        <a:pt x="91039" y="61139"/>
                      </a:lnTo>
                      <a:lnTo>
                        <a:pt x="90995" y="61058"/>
                      </a:lnTo>
                      <a:lnTo>
                        <a:pt x="90951" y="60970"/>
                      </a:lnTo>
                      <a:lnTo>
                        <a:pt x="90899" y="60889"/>
                      </a:lnTo>
                      <a:lnTo>
                        <a:pt x="90840" y="60808"/>
                      </a:lnTo>
                      <a:lnTo>
                        <a:pt x="90782" y="60735"/>
                      </a:lnTo>
                      <a:lnTo>
                        <a:pt x="90715" y="60661"/>
                      </a:lnTo>
                      <a:lnTo>
                        <a:pt x="90649" y="60595"/>
                      </a:lnTo>
                      <a:lnTo>
                        <a:pt x="90583" y="60529"/>
                      </a:lnTo>
                      <a:lnTo>
                        <a:pt x="90509" y="60462"/>
                      </a:lnTo>
                      <a:lnTo>
                        <a:pt x="90436" y="60403"/>
                      </a:lnTo>
                      <a:lnTo>
                        <a:pt x="90355" y="60352"/>
                      </a:lnTo>
                      <a:lnTo>
                        <a:pt x="90274" y="60300"/>
                      </a:lnTo>
                      <a:lnTo>
                        <a:pt x="90193" y="60249"/>
                      </a:lnTo>
                      <a:lnTo>
                        <a:pt x="90105" y="60205"/>
                      </a:lnTo>
                      <a:lnTo>
                        <a:pt x="90016" y="60161"/>
                      </a:lnTo>
                      <a:lnTo>
                        <a:pt x="89928" y="60131"/>
                      </a:lnTo>
                      <a:lnTo>
                        <a:pt x="89832" y="60094"/>
                      </a:lnTo>
                      <a:lnTo>
                        <a:pt x="89737" y="60072"/>
                      </a:lnTo>
                      <a:lnTo>
                        <a:pt x="89641" y="60050"/>
                      </a:lnTo>
                      <a:lnTo>
                        <a:pt x="89545" y="60028"/>
                      </a:lnTo>
                      <a:lnTo>
                        <a:pt x="89442" y="60013"/>
                      </a:lnTo>
                      <a:lnTo>
                        <a:pt x="89339" y="60006"/>
                      </a:lnTo>
                      <a:lnTo>
                        <a:pt x="79051" y="60006"/>
                      </a:lnTo>
                      <a:lnTo>
                        <a:pt x="79051" y="49247"/>
                      </a:lnTo>
                      <a:lnTo>
                        <a:pt x="89339" y="49247"/>
                      </a:lnTo>
                      <a:lnTo>
                        <a:pt x="89442" y="49240"/>
                      </a:lnTo>
                      <a:lnTo>
                        <a:pt x="89545" y="49225"/>
                      </a:lnTo>
                      <a:lnTo>
                        <a:pt x="89641" y="49210"/>
                      </a:lnTo>
                      <a:lnTo>
                        <a:pt x="89737" y="49188"/>
                      </a:lnTo>
                      <a:lnTo>
                        <a:pt x="89832" y="49159"/>
                      </a:lnTo>
                      <a:lnTo>
                        <a:pt x="89928" y="49129"/>
                      </a:lnTo>
                      <a:lnTo>
                        <a:pt x="90016" y="49093"/>
                      </a:lnTo>
                      <a:lnTo>
                        <a:pt x="90105" y="49048"/>
                      </a:lnTo>
                      <a:lnTo>
                        <a:pt x="90193" y="49004"/>
                      </a:lnTo>
                      <a:lnTo>
                        <a:pt x="90274" y="48960"/>
                      </a:lnTo>
                      <a:lnTo>
                        <a:pt x="90355" y="48909"/>
                      </a:lnTo>
                      <a:lnTo>
                        <a:pt x="90436" y="48850"/>
                      </a:lnTo>
                      <a:lnTo>
                        <a:pt x="90509" y="48791"/>
                      </a:lnTo>
                      <a:lnTo>
                        <a:pt x="90583" y="48725"/>
                      </a:lnTo>
                      <a:lnTo>
                        <a:pt x="90649" y="48658"/>
                      </a:lnTo>
                      <a:lnTo>
                        <a:pt x="90715" y="48592"/>
                      </a:lnTo>
                      <a:lnTo>
                        <a:pt x="90782" y="48519"/>
                      </a:lnTo>
                      <a:lnTo>
                        <a:pt x="90840" y="48445"/>
                      </a:lnTo>
                      <a:lnTo>
                        <a:pt x="90899" y="48364"/>
                      </a:lnTo>
                      <a:lnTo>
                        <a:pt x="90951" y="48283"/>
                      </a:lnTo>
                      <a:lnTo>
                        <a:pt x="90995" y="48202"/>
                      </a:lnTo>
                      <a:lnTo>
                        <a:pt x="91039" y="48114"/>
                      </a:lnTo>
                      <a:lnTo>
                        <a:pt x="91083" y="48025"/>
                      </a:lnTo>
                      <a:lnTo>
                        <a:pt x="91120" y="47937"/>
                      </a:lnTo>
                      <a:lnTo>
                        <a:pt x="91150" y="47841"/>
                      </a:lnTo>
                      <a:lnTo>
                        <a:pt x="91172" y="47746"/>
                      </a:lnTo>
                      <a:lnTo>
                        <a:pt x="91201" y="47650"/>
                      </a:lnTo>
                      <a:lnTo>
                        <a:pt x="91216" y="47554"/>
                      </a:lnTo>
                      <a:lnTo>
                        <a:pt x="91230" y="47451"/>
                      </a:lnTo>
                      <a:lnTo>
                        <a:pt x="91238" y="47348"/>
                      </a:lnTo>
                      <a:lnTo>
                        <a:pt x="91238" y="47245"/>
                      </a:lnTo>
                      <a:lnTo>
                        <a:pt x="91238" y="43993"/>
                      </a:lnTo>
                      <a:lnTo>
                        <a:pt x="91238" y="43890"/>
                      </a:lnTo>
                      <a:lnTo>
                        <a:pt x="91230" y="43787"/>
                      </a:lnTo>
                      <a:lnTo>
                        <a:pt x="91216" y="43684"/>
                      </a:lnTo>
                      <a:lnTo>
                        <a:pt x="91201" y="43588"/>
                      </a:lnTo>
                      <a:lnTo>
                        <a:pt x="91172" y="43492"/>
                      </a:lnTo>
                      <a:lnTo>
                        <a:pt x="91150" y="43397"/>
                      </a:lnTo>
                      <a:lnTo>
                        <a:pt x="91120" y="43301"/>
                      </a:lnTo>
                      <a:lnTo>
                        <a:pt x="91083" y="43213"/>
                      </a:lnTo>
                      <a:lnTo>
                        <a:pt x="91039" y="43124"/>
                      </a:lnTo>
                      <a:lnTo>
                        <a:pt x="90995" y="43036"/>
                      </a:lnTo>
                      <a:lnTo>
                        <a:pt x="90951" y="42955"/>
                      </a:lnTo>
                      <a:lnTo>
                        <a:pt x="90899" y="42874"/>
                      </a:lnTo>
                      <a:lnTo>
                        <a:pt x="90840" y="42793"/>
                      </a:lnTo>
                      <a:lnTo>
                        <a:pt x="90782" y="42720"/>
                      </a:lnTo>
                      <a:lnTo>
                        <a:pt x="90715" y="42646"/>
                      </a:lnTo>
                      <a:lnTo>
                        <a:pt x="90649" y="42580"/>
                      </a:lnTo>
                      <a:lnTo>
                        <a:pt x="90583" y="42514"/>
                      </a:lnTo>
                      <a:lnTo>
                        <a:pt x="90509" y="42447"/>
                      </a:lnTo>
                      <a:lnTo>
                        <a:pt x="90436" y="42388"/>
                      </a:lnTo>
                      <a:lnTo>
                        <a:pt x="90355" y="42330"/>
                      </a:lnTo>
                      <a:lnTo>
                        <a:pt x="90274" y="42278"/>
                      </a:lnTo>
                      <a:lnTo>
                        <a:pt x="90193" y="42234"/>
                      </a:lnTo>
                      <a:lnTo>
                        <a:pt x="90105" y="42190"/>
                      </a:lnTo>
                      <a:lnTo>
                        <a:pt x="90016" y="42146"/>
                      </a:lnTo>
                      <a:lnTo>
                        <a:pt x="89928" y="42109"/>
                      </a:lnTo>
                      <a:lnTo>
                        <a:pt x="89832" y="42079"/>
                      </a:lnTo>
                      <a:lnTo>
                        <a:pt x="89737" y="42050"/>
                      </a:lnTo>
                      <a:lnTo>
                        <a:pt x="89641" y="42028"/>
                      </a:lnTo>
                      <a:lnTo>
                        <a:pt x="89545" y="42013"/>
                      </a:lnTo>
                      <a:lnTo>
                        <a:pt x="89442" y="41998"/>
                      </a:lnTo>
                      <a:lnTo>
                        <a:pt x="89339" y="41991"/>
                      </a:lnTo>
                      <a:lnTo>
                        <a:pt x="79051" y="41991"/>
                      </a:lnTo>
                      <a:lnTo>
                        <a:pt x="79051" y="31232"/>
                      </a:lnTo>
                      <a:lnTo>
                        <a:pt x="89339" y="31232"/>
                      </a:lnTo>
                      <a:lnTo>
                        <a:pt x="89442" y="31225"/>
                      </a:lnTo>
                      <a:lnTo>
                        <a:pt x="89545" y="31210"/>
                      </a:lnTo>
                      <a:lnTo>
                        <a:pt x="89641" y="31188"/>
                      </a:lnTo>
                      <a:lnTo>
                        <a:pt x="89737" y="31166"/>
                      </a:lnTo>
                      <a:lnTo>
                        <a:pt x="89832" y="31144"/>
                      </a:lnTo>
                      <a:lnTo>
                        <a:pt x="89928" y="31107"/>
                      </a:lnTo>
                      <a:lnTo>
                        <a:pt x="90016" y="31077"/>
                      </a:lnTo>
                      <a:lnTo>
                        <a:pt x="90105" y="31033"/>
                      </a:lnTo>
                      <a:lnTo>
                        <a:pt x="90193" y="30989"/>
                      </a:lnTo>
                      <a:lnTo>
                        <a:pt x="90274" y="30938"/>
                      </a:lnTo>
                      <a:lnTo>
                        <a:pt x="90355" y="30886"/>
                      </a:lnTo>
                      <a:lnTo>
                        <a:pt x="90436" y="30835"/>
                      </a:lnTo>
                      <a:lnTo>
                        <a:pt x="90509" y="30776"/>
                      </a:lnTo>
                      <a:lnTo>
                        <a:pt x="90583" y="30710"/>
                      </a:lnTo>
                      <a:lnTo>
                        <a:pt x="90649" y="30643"/>
                      </a:lnTo>
                      <a:lnTo>
                        <a:pt x="90715" y="30577"/>
                      </a:lnTo>
                      <a:lnTo>
                        <a:pt x="90782" y="30503"/>
                      </a:lnTo>
                      <a:lnTo>
                        <a:pt x="90840" y="30430"/>
                      </a:lnTo>
                      <a:lnTo>
                        <a:pt x="90899" y="30349"/>
                      </a:lnTo>
                      <a:lnTo>
                        <a:pt x="90951" y="30268"/>
                      </a:lnTo>
                      <a:lnTo>
                        <a:pt x="90995" y="30187"/>
                      </a:lnTo>
                      <a:lnTo>
                        <a:pt x="91039" y="30099"/>
                      </a:lnTo>
                      <a:lnTo>
                        <a:pt x="91083" y="30010"/>
                      </a:lnTo>
                      <a:lnTo>
                        <a:pt x="91120" y="29915"/>
                      </a:lnTo>
                      <a:lnTo>
                        <a:pt x="91150" y="29826"/>
                      </a:lnTo>
                      <a:lnTo>
                        <a:pt x="91172" y="29731"/>
                      </a:lnTo>
                      <a:lnTo>
                        <a:pt x="91201" y="29635"/>
                      </a:lnTo>
                      <a:lnTo>
                        <a:pt x="91216" y="29539"/>
                      </a:lnTo>
                      <a:lnTo>
                        <a:pt x="91230" y="29436"/>
                      </a:lnTo>
                      <a:lnTo>
                        <a:pt x="91238" y="29333"/>
                      </a:lnTo>
                      <a:lnTo>
                        <a:pt x="91238" y="29230"/>
                      </a:lnTo>
                      <a:lnTo>
                        <a:pt x="91238" y="25970"/>
                      </a:lnTo>
                      <a:lnTo>
                        <a:pt x="91238" y="25867"/>
                      </a:lnTo>
                      <a:lnTo>
                        <a:pt x="91230" y="25772"/>
                      </a:lnTo>
                      <a:lnTo>
                        <a:pt x="91216" y="25669"/>
                      </a:lnTo>
                      <a:lnTo>
                        <a:pt x="91201" y="25573"/>
                      </a:lnTo>
                      <a:lnTo>
                        <a:pt x="91172" y="25477"/>
                      </a:lnTo>
                      <a:lnTo>
                        <a:pt x="91150" y="25382"/>
                      </a:lnTo>
                      <a:lnTo>
                        <a:pt x="91120" y="25286"/>
                      </a:lnTo>
                      <a:lnTo>
                        <a:pt x="91083" y="25198"/>
                      </a:lnTo>
                      <a:lnTo>
                        <a:pt x="91039" y="25109"/>
                      </a:lnTo>
                      <a:lnTo>
                        <a:pt x="90995" y="25021"/>
                      </a:lnTo>
                      <a:lnTo>
                        <a:pt x="90951" y="24940"/>
                      </a:lnTo>
                      <a:lnTo>
                        <a:pt x="90899" y="24859"/>
                      </a:lnTo>
                      <a:lnTo>
                        <a:pt x="90840" y="24778"/>
                      </a:lnTo>
                      <a:lnTo>
                        <a:pt x="90782" y="24705"/>
                      </a:lnTo>
                      <a:lnTo>
                        <a:pt x="90715" y="24631"/>
                      </a:lnTo>
                      <a:lnTo>
                        <a:pt x="90649" y="24565"/>
                      </a:lnTo>
                      <a:lnTo>
                        <a:pt x="90583" y="24498"/>
                      </a:lnTo>
                      <a:lnTo>
                        <a:pt x="90509" y="24432"/>
                      </a:lnTo>
                      <a:lnTo>
                        <a:pt x="90436" y="24373"/>
                      </a:lnTo>
                      <a:lnTo>
                        <a:pt x="90355" y="24314"/>
                      </a:lnTo>
                      <a:lnTo>
                        <a:pt x="90274" y="24263"/>
                      </a:lnTo>
                      <a:lnTo>
                        <a:pt x="90193" y="24219"/>
                      </a:lnTo>
                      <a:lnTo>
                        <a:pt x="90105" y="24175"/>
                      </a:lnTo>
                      <a:lnTo>
                        <a:pt x="90016" y="24131"/>
                      </a:lnTo>
                      <a:lnTo>
                        <a:pt x="89928" y="24094"/>
                      </a:lnTo>
                      <a:lnTo>
                        <a:pt x="89832" y="24064"/>
                      </a:lnTo>
                      <a:lnTo>
                        <a:pt x="89737" y="24035"/>
                      </a:lnTo>
                      <a:lnTo>
                        <a:pt x="89641" y="24013"/>
                      </a:lnTo>
                      <a:lnTo>
                        <a:pt x="89545" y="23998"/>
                      </a:lnTo>
                      <a:lnTo>
                        <a:pt x="89442" y="23983"/>
                      </a:lnTo>
                      <a:lnTo>
                        <a:pt x="89339" y="23976"/>
                      </a:lnTo>
                      <a:lnTo>
                        <a:pt x="79051" y="23976"/>
                      </a:lnTo>
                      <a:lnTo>
                        <a:pt x="79051" y="14453"/>
                      </a:lnTo>
                      <a:lnTo>
                        <a:pt x="79051" y="14336"/>
                      </a:lnTo>
                      <a:lnTo>
                        <a:pt x="79044" y="14225"/>
                      </a:lnTo>
                      <a:lnTo>
                        <a:pt x="79029" y="14115"/>
                      </a:lnTo>
                      <a:lnTo>
                        <a:pt x="79007" y="14004"/>
                      </a:lnTo>
                      <a:lnTo>
                        <a:pt x="78985" y="13894"/>
                      </a:lnTo>
                      <a:lnTo>
                        <a:pt x="78956" y="13791"/>
                      </a:lnTo>
                      <a:lnTo>
                        <a:pt x="78919" y="13688"/>
                      </a:lnTo>
                      <a:lnTo>
                        <a:pt x="78875" y="13585"/>
                      </a:lnTo>
                      <a:lnTo>
                        <a:pt x="78830" y="13489"/>
                      </a:lnTo>
                      <a:lnTo>
                        <a:pt x="78786" y="13394"/>
                      </a:lnTo>
                      <a:lnTo>
                        <a:pt x="78727" y="13298"/>
                      </a:lnTo>
                      <a:lnTo>
                        <a:pt x="78669" y="13210"/>
                      </a:lnTo>
                      <a:lnTo>
                        <a:pt x="78610" y="13121"/>
                      </a:lnTo>
                      <a:lnTo>
                        <a:pt x="78543" y="13033"/>
                      </a:lnTo>
                      <a:lnTo>
                        <a:pt x="78470" y="12952"/>
                      </a:lnTo>
                      <a:lnTo>
                        <a:pt x="78396" y="12878"/>
                      </a:lnTo>
                      <a:lnTo>
                        <a:pt x="78323" y="12805"/>
                      </a:lnTo>
                      <a:lnTo>
                        <a:pt x="78242" y="12731"/>
                      </a:lnTo>
                      <a:lnTo>
                        <a:pt x="78153" y="12665"/>
                      </a:lnTo>
                      <a:lnTo>
                        <a:pt x="78065" y="12606"/>
                      </a:lnTo>
                      <a:lnTo>
                        <a:pt x="77977" y="12547"/>
                      </a:lnTo>
                      <a:lnTo>
                        <a:pt x="77881" y="12488"/>
                      </a:lnTo>
                      <a:lnTo>
                        <a:pt x="77785" y="12444"/>
                      </a:lnTo>
                      <a:lnTo>
                        <a:pt x="77690" y="12400"/>
                      </a:lnTo>
                      <a:lnTo>
                        <a:pt x="77587" y="12356"/>
                      </a:lnTo>
                      <a:lnTo>
                        <a:pt x="77484" y="12319"/>
                      </a:lnTo>
                      <a:lnTo>
                        <a:pt x="77381" y="12290"/>
                      </a:lnTo>
                      <a:lnTo>
                        <a:pt x="77270" y="12268"/>
                      </a:lnTo>
                      <a:lnTo>
                        <a:pt x="77160" y="12246"/>
                      </a:lnTo>
                      <a:lnTo>
                        <a:pt x="77050" y="12231"/>
                      </a:lnTo>
                      <a:lnTo>
                        <a:pt x="76939" y="12224"/>
                      </a:lnTo>
                      <a:lnTo>
                        <a:pt x="67262" y="12224"/>
                      </a:lnTo>
                      <a:lnTo>
                        <a:pt x="67269" y="2002"/>
                      </a:lnTo>
                      <a:lnTo>
                        <a:pt x="67262" y="1899"/>
                      </a:lnTo>
                      <a:lnTo>
                        <a:pt x="67255" y="1796"/>
                      </a:lnTo>
                      <a:lnTo>
                        <a:pt x="67240" y="1693"/>
                      </a:lnTo>
                      <a:lnTo>
                        <a:pt x="67225" y="1597"/>
                      </a:lnTo>
                      <a:lnTo>
                        <a:pt x="67203" y="1501"/>
                      </a:lnTo>
                      <a:lnTo>
                        <a:pt x="67174" y="1406"/>
                      </a:lnTo>
                      <a:lnTo>
                        <a:pt x="67144" y="1317"/>
                      </a:lnTo>
                      <a:lnTo>
                        <a:pt x="67107" y="1222"/>
                      </a:lnTo>
                      <a:lnTo>
                        <a:pt x="67071" y="1133"/>
                      </a:lnTo>
                      <a:lnTo>
                        <a:pt x="67027" y="1052"/>
                      </a:lnTo>
                      <a:lnTo>
                        <a:pt x="66975" y="964"/>
                      </a:lnTo>
                      <a:lnTo>
                        <a:pt x="66923" y="883"/>
                      </a:lnTo>
                      <a:lnTo>
                        <a:pt x="66865" y="810"/>
                      </a:lnTo>
                      <a:lnTo>
                        <a:pt x="66806" y="729"/>
                      </a:lnTo>
                      <a:lnTo>
                        <a:pt x="66747" y="655"/>
                      </a:lnTo>
                      <a:lnTo>
                        <a:pt x="66681" y="589"/>
                      </a:lnTo>
                      <a:lnTo>
                        <a:pt x="66607" y="523"/>
                      </a:lnTo>
                      <a:lnTo>
                        <a:pt x="66533" y="456"/>
                      </a:lnTo>
                      <a:lnTo>
                        <a:pt x="66460" y="397"/>
                      </a:lnTo>
                      <a:lnTo>
                        <a:pt x="66379" y="346"/>
                      </a:lnTo>
                      <a:lnTo>
                        <a:pt x="66298" y="294"/>
                      </a:lnTo>
                      <a:lnTo>
                        <a:pt x="66217" y="243"/>
                      </a:lnTo>
                      <a:lnTo>
                        <a:pt x="66129" y="199"/>
                      </a:lnTo>
                      <a:lnTo>
                        <a:pt x="66040" y="155"/>
                      </a:lnTo>
                      <a:lnTo>
                        <a:pt x="65952" y="125"/>
                      </a:lnTo>
                      <a:lnTo>
                        <a:pt x="65856" y="88"/>
                      </a:lnTo>
                      <a:lnTo>
                        <a:pt x="65768" y="66"/>
                      </a:lnTo>
                      <a:lnTo>
                        <a:pt x="65665" y="44"/>
                      </a:lnTo>
                      <a:lnTo>
                        <a:pt x="65569" y="22"/>
                      </a:lnTo>
                      <a:lnTo>
                        <a:pt x="65474" y="7"/>
                      </a:lnTo>
                      <a:lnTo>
                        <a:pt x="65371" y="0"/>
                      </a:lnTo>
                      <a:lnTo>
                        <a:pt x="62000" y="0"/>
                      </a:lnTo>
                      <a:lnTo>
                        <a:pt x="61905" y="7"/>
                      </a:lnTo>
                      <a:lnTo>
                        <a:pt x="61802" y="15"/>
                      </a:lnTo>
                      <a:lnTo>
                        <a:pt x="61699" y="22"/>
                      </a:lnTo>
                      <a:lnTo>
                        <a:pt x="61603" y="44"/>
                      </a:lnTo>
                      <a:lnTo>
                        <a:pt x="61507" y="66"/>
                      </a:lnTo>
                      <a:lnTo>
                        <a:pt x="61412" y="96"/>
                      </a:lnTo>
                      <a:lnTo>
                        <a:pt x="61316" y="125"/>
                      </a:lnTo>
                      <a:lnTo>
                        <a:pt x="61228" y="162"/>
                      </a:lnTo>
                      <a:lnTo>
                        <a:pt x="61139" y="199"/>
                      </a:lnTo>
                      <a:lnTo>
                        <a:pt x="61051" y="243"/>
                      </a:lnTo>
                      <a:lnTo>
                        <a:pt x="60970" y="294"/>
                      </a:lnTo>
                      <a:lnTo>
                        <a:pt x="60889" y="346"/>
                      </a:lnTo>
                      <a:lnTo>
                        <a:pt x="60808" y="397"/>
                      </a:lnTo>
                      <a:lnTo>
                        <a:pt x="60735" y="464"/>
                      </a:lnTo>
                      <a:lnTo>
                        <a:pt x="60661" y="523"/>
                      </a:lnTo>
                      <a:lnTo>
                        <a:pt x="60595" y="589"/>
                      </a:lnTo>
                      <a:lnTo>
                        <a:pt x="60528" y="662"/>
                      </a:lnTo>
                      <a:lnTo>
                        <a:pt x="60462" y="729"/>
                      </a:lnTo>
                      <a:lnTo>
                        <a:pt x="60403" y="810"/>
                      </a:lnTo>
                      <a:lnTo>
                        <a:pt x="60344" y="883"/>
                      </a:lnTo>
                      <a:lnTo>
                        <a:pt x="60293" y="964"/>
                      </a:lnTo>
                      <a:lnTo>
                        <a:pt x="60249" y="1052"/>
                      </a:lnTo>
                      <a:lnTo>
                        <a:pt x="60205" y="1133"/>
                      </a:lnTo>
                      <a:lnTo>
                        <a:pt x="60161" y="1222"/>
                      </a:lnTo>
                      <a:lnTo>
                        <a:pt x="60124" y="1317"/>
                      </a:lnTo>
                      <a:lnTo>
                        <a:pt x="60094" y="1406"/>
                      </a:lnTo>
                      <a:lnTo>
                        <a:pt x="60065" y="1501"/>
                      </a:lnTo>
                      <a:lnTo>
                        <a:pt x="60043" y="1597"/>
                      </a:lnTo>
                      <a:lnTo>
                        <a:pt x="60028" y="1700"/>
                      </a:lnTo>
                      <a:lnTo>
                        <a:pt x="60013" y="1796"/>
                      </a:lnTo>
                      <a:lnTo>
                        <a:pt x="60006" y="1899"/>
                      </a:lnTo>
                      <a:lnTo>
                        <a:pt x="60006" y="2002"/>
                      </a:lnTo>
                      <a:lnTo>
                        <a:pt x="60006" y="12224"/>
                      </a:lnTo>
                      <a:lnTo>
                        <a:pt x="49247" y="12224"/>
                      </a:lnTo>
                      <a:lnTo>
                        <a:pt x="49247" y="2002"/>
                      </a:lnTo>
                      <a:lnTo>
                        <a:pt x="49247" y="1899"/>
                      </a:lnTo>
                      <a:lnTo>
                        <a:pt x="49240" y="1796"/>
                      </a:lnTo>
                      <a:lnTo>
                        <a:pt x="49225" y="1693"/>
                      </a:lnTo>
                      <a:lnTo>
                        <a:pt x="49210" y="1597"/>
                      </a:lnTo>
                      <a:lnTo>
                        <a:pt x="49188" y="1501"/>
                      </a:lnTo>
                      <a:lnTo>
                        <a:pt x="49159" y="1406"/>
                      </a:lnTo>
                      <a:lnTo>
                        <a:pt x="49129" y="1317"/>
                      </a:lnTo>
                      <a:lnTo>
                        <a:pt x="49092" y="1222"/>
                      </a:lnTo>
                      <a:lnTo>
                        <a:pt x="49048" y="1133"/>
                      </a:lnTo>
                      <a:lnTo>
                        <a:pt x="49004" y="1052"/>
                      </a:lnTo>
                      <a:lnTo>
                        <a:pt x="48960" y="964"/>
                      </a:lnTo>
                      <a:lnTo>
                        <a:pt x="48909" y="883"/>
                      </a:lnTo>
                      <a:lnTo>
                        <a:pt x="48850" y="810"/>
                      </a:lnTo>
                      <a:lnTo>
                        <a:pt x="48791" y="729"/>
                      </a:lnTo>
                      <a:lnTo>
                        <a:pt x="48732" y="655"/>
                      </a:lnTo>
                      <a:lnTo>
                        <a:pt x="48666" y="589"/>
                      </a:lnTo>
                      <a:lnTo>
                        <a:pt x="48592" y="523"/>
                      </a:lnTo>
                      <a:lnTo>
                        <a:pt x="48518" y="456"/>
                      </a:lnTo>
                      <a:lnTo>
                        <a:pt x="48445" y="397"/>
                      </a:lnTo>
                      <a:lnTo>
                        <a:pt x="48364" y="346"/>
                      </a:lnTo>
                      <a:lnTo>
                        <a:pt x="48283" y="294"/>
                      </a:lnTo>
                      <a:lnTo>
                        <a:pt x="48202" y="243"/>
                      </a:lnTo>
                      <a:lnTo>
                        <a:pt x="48114" y="199"/>
                      </a:lnTo>
                      <a:lnTo>
                        <a:pt x="48025" y="155"/>
                      </a:lnTo>
                      <a:lnTo>
                        <a:pt x="47937" y="125"/>
                      </a:lnTo>
                      <a:lnTo>
                        <a:pt x="47841" y="88"/>
                      </a:lnTo>
                      <a:lnTo>
                        <a:pt x="47746" y="66"/>
                      </a:lnTo>
                      <a:lnTo>
                        <a:pt x="47650" y="44"/>
                      </a:lnTo>
                      <a:lnTo>
                        <a:pt x="47554" y="22"/>
                      </a:lnTo>
                      <a:lnTo>
                        <a:pt x="47451" y="7"/>
                      </a:lnTo>
                      <a:lnTo>
                        <a:pt x="47356" y="0"/>
                      </a:lnTo>
                      <a:lnTo>
                        <a:pt x="43985" y="0"/>
                      </a:lnTo>
                      <a:lnTo>
                        <a:pt x="43882" y="7"/>
                      </a:lnTo>
                      <a:lnTo>
                        <a:pt x="43787" y="15"/>
                      </a:lnTo>
                      <a:lnTo>
                        <a:pt x="43684" y="22"/>
                      </a:lnTo>
                      <a:lnTo>
                        <a:pt x="43588" y="44"/>
                      </a:lnTo>
                      <a:lnTo>
                        <a:pt x="43492" y="66"/>
                      </a:lnTo>
                      <a:lnTo>
                        <a:pt x="43397" y="96"/>
                      </a:lnTo>
                      <a:lnTo>
                        <a:pt x="43301" y="125"/>
                      </a:lnTo>
                      <a:lnTo>
                        <a:pt x="43213" y="162"/>
                      </a:lnTo>
                      <a:lnTo>
                        <a:pt x="43124" y="199"/>
                      </a:lnTo>
                      <a:lnTo>
                        <a:pt x="43036" y="243"/>
                      </a:lnTo>
                      <a:lnTo>
                        <a:pt x="42955" y="294"/>
                      </a:lnTo>
                      <a:lnTo>
                        <a:pt x="42874" y="346"/>
                      </a:lnTo>
                      <a:lnTo>
                        <a:pt x="42793" y="397"/>
                      </a:lnTo>
                      <a:lnTo>
                        <a:pt x="42720" y="464"/>
                      </a:lnTo>
                      <a:lnTo>
                        <a:pt x="42646" y="523"/>
                      </a:lnTo>
                      <a:lnTo>
                        <a:pt x="42572" y="589"/>
                      </a:lnTo>
                      <a:lnTo>
                        <a:pt x="42506" y="662"/>
                      </a:lnTo>
                      <a:lnTo>
                        <a:pt x="42447" y="729"/>
                      </a:lnTo>
                      <a:lnTo>
                        <a:pt x="42388" y="810"/>
                      </a:lnTo>
                      <a:lnTo>
                        <a:pt x="42330" y="883"/>
                      </a:lnTo>
                      <a:lnTo>
                        <a:pt x="42278" y="964"/>
                      </a:lnTo>
                      <a:lnTo>
                        <a:pt x="42234" y="1052"/>
                      </a:lnTo>
                      <a:lnTo>
                        <a:pt x="42190" y="1133"/>
                      </a:lnTo>
                      <a:lnTo>
                        <a:pt x="42146" y="1222"/>
                      </a:lnTo>
                      <a:lnTo>
                        <a:pt x="42109" y="1317"/>
                      </a:lnTo>
                      <a:lnTo>
                        <a:pt x="42079" y="1406"/>
                      </a:lnTo>
                      <a:lnTo>
                        <a:pt x="42050" y="1501"/>
                      </a:lnTo>
                      <a:lnTo>
                        <a:pt x="42028" y="1597"/>
                      </a:lnTo>
                      <a:lnTo>
                        <a:pt x="42013" y="1700"/>
                      </a:lnTo>
                      <a:lnTo>
                        <a:pt x="41998" y="1796"/>
                      </a:lnTo>
                      <a:lnTo>
                        <a:pt x="41991" y="1899"/>
                      </a:lnTo>
                      <a:lnTo>
                        <a:pt x="41991" y="2002"/>
                      </a:lnTo>
                      <a:lnTo>
                        <a:pt x="41991" y="12224"/>
                      </a:lnTo>
                      <a:lnTo>
                        <a:pt x="31232" y="12224"/>
                      </a:lnTo>
                      <a:lnTo>
                        <a:pt x="31232" y="2002"/>
                      </a:lnTo>
                      <a:lnTo>
                        <a:pt x="31232" y="1899"/>
                      </a:lnTo>
                      <a:lnTo>
                        <a:pt x="31225" y="1796"/>
                      </a:lnTo>
                      <a:lnTo>
                        <a:pt x="31210" y="1693"/>
                      </a:lnTo>
                      <a:lnTo>
                        <a:pt x="31195" y="1597"/>
                      </a:lnTo>
                      <a:lnTo>
                        <a:pt x="31173" y="1501"/>
                      </a:lnTo>
                      <a:lnTo>
                        <a:pt x="31144" y="1406"/>
                      </a:lnTo>
                      <a:lnTo>
                        <a:pt x="31114" y="1317"/>
                      </a:lnTo>
                      <a:lnTo>
                        <a:pt x="31078" y="1222"/>
                      </a:lnTo>
                      <a:lnTo>
                        <a:pt x="31033" y="1133"/>
                      </a:lnTo>
                      <a:lnTo>
                        <a:pt x="30989" y="1052"/>
                      </a:lnTo>
                      <a:lnTo>
                        <a:pt x="30945" y="964"/>
                      </a:lnTo>
                      <a:lnTo>
                        <a:pt x="30894" y="883"/>
                      </a:lnTo>
                      <a:lnTo>
                        <a:pt x="30835" y="810"/>
                      </a:lnTo>
                      <a:lnTo>
                        <a:pt x="30776" y="729"/>
                      </a:lnTo>
                      <a:lnTo>
                        <a:pt x="30710" y="655"/>
                      </a:lnTo>
                      <a:lnTo>
                        <a:pt x="30643" y="589"/>
                      </a:lnTo>
                      <a:lnTo>
                        <a:pt x="30577" y="523"/>
                      </a:lnTo>
                      <a:lnTo>
                        <a:pt x="30503" y="456"/>
                      </a:lnTo>
                      <a:lnTo>
                        <a:pt x="30430" y="397"/>
                      </a:lnTo>
                      <a:lnTo>
                        <a:pt x="30349" y="346"/>
                      </a:lnTo>
                      <a:lnTo>
                        <a:pt x="30268" y="294"/>
                      </a:lnTo>
                      <a:lnTo>
                        <a:pt x="30187" y="243"/>
                      </a:lnTo>
                      <a:lnTo>
                        <a:pt x="30099" y="199"/>
                      </a:lnTo>
                      <a:lnTo>
                        <a:pt x="30010" y="155"/>
                      </a:lnTo>
                      <a:lnTo>
                        <a:pt x="29922" y="125"/>
                      </a:lnTo>
                      <a:lnTo>
                        <a:pt x="29826" y="88"/>
                      </a:lnTo>
                      <a:lnTo>
                        <a:pt x="29731" y="66"/>
                      </a:lnTo>
                      <a:lnTo>
                        <a:pt x="29635" y="44"/>
                      </a:lnTo>
                      <a:lnTo>
                        <a:pt x="29539" y="22"/>
                      </a:lnTo>
                      <a:lnTo>
                        <a:pt x="29436" y="7"/>
                      </a:lnTo>
                      <a:lnTo>
                        <a:pt x="29341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</p:grpSp>
          <p:grpSp>
            <p:nvGrpSpPr>
              <p:cNvPr id="47" name="Google Shape;375;p46">
                <a:extLst>
                  <a:ext uri="{FF2B5EF4-FFF2-40B4-BE49-F238E27FC236}">
                    <a16:creationId xmlns:a16="http://schemas.microsoft.com/office/drawing/2014/main" id="{50B25F62-F35A-F242-A7A8-AA3CE0B15249}"/>
                  </a:ext>
                </a:extLst>
              </p:cNvPr>
              <p:cNvGrpSpPr/>
              <p:nvPr/>
            </p:nvGrpSpPr>
            <p:grpSpPr>
              <a:xfrm>
                <a:off x="6030149" y="3874309"/>
                <a:ext cx="271445" cy="271448"/>
                <a:chOff x="7833548" y="555213"/>
                <a:chExt cx="244062" cy="244064"/>
              </a:xfrm>
            </p:grpSpPr>
            <p:sp>
              <p:nvSpPr>
                <p:cNvPr id="57" name="Google Shape;376;p46">
                  <a:extLst>
                    <a:ext uri="{FF2B5EF4-FFF2-40B4-BE49-F238E27FC236}">
                      <a16:creationId xmlns:a16="http://schemas.microsoft.com/office/drawing/2014/main" id="{4AE19542-FF0A-2343-A817-0F45338A9D03}"/>
                    </a:ext>
                  </a:extLst>
                </p:cNvPr>
                <p:cNvSpPr/>
                <p:nvPr/>
              </p:nvSpPr>
              <p:spPr>
                <a:xfrm>
                  <a:off x="7921605" y="643266"/>
                  <a:ext cx="67956" cy="6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4" h="25404" extrusionOk="0">
                      <a:moveTo>
                        <a:pt x="23174" y="0"/>
                      </a:moveTo>
                      <a:lnTo>
                        <a:pt x="2230" y="8"/>
                      </a:lnTo>
                      <a:lnTo>
                        <a:pt x="2120" y="8"/>
                      </a:lnTo>
                      <a:lnTo>
                        <a:pt x="2002" y="15"/>
                      </a:lnTo>
                      <a:lnTo>
                        <a:pt x="1892" y="30"/>
                      </a:lnTo>
                      <a:lnTo>
                        <a:pt x="1781" y="52"/>
                      </a:lnTo>
                      <a:lnTo>
                        <a:pt x="1678" y="74"/>
                      </a:lnTo>
                      <a:lnTo>
                        <a:pt x="1568" y="103"/>
                      </a:lnTo>
                      <a:lnTo>
                        <a:pt x="1465" y="140"/>
                      </a:lnTo>
                      <a:lnTo>
                        <a:pt x="1369" y="184"/>
                      </a:lnTo>
                      <a:lnTo>
                        <a:pt x="1266" y="228"/>
                      </a:lnTo>
                      <a:lnTo>
                        <a:pt x="1170" y="280"/>
                      </a:lnTo>
                      <a:lnTo>
                        <a:pt x="1075" y="331"/>
                      </a:lnTo>
                      <a:lnTo>
                        <a:pt x="986" y="390"/>
                      </a:lnTo>
                      <a:lnTo>
                        <a:pt x="898" y="449"/>
                      </a:lnTo>
                      <a:lnTo>
                        <a:pt x="817" y="515"/>
                      </a:lnTo>
                      <a:lnTo>
                        <a:pt x="736" y="589"/>
                      </a:lnTo>
                      <a:lnTo>
                        <a:pt x="655" y="663"/>
                      </a:lnTo>
                      <a:lnTo>
                        <a:pt x="582" y="736"/>
                      </a:lnTo>
                      <a:lnTo>
                        <a:pt x="515" y="817"/>
                      </a:lnTo>
                      <a:lnTo>
                        <a:pt x="449" y="905"/>
                      </a:lnTo>
                      <a:lnTo>
                        <a:pt x="383" y="994"/>
                      </a:lnTo>
                      <a:lnTo>
                        <a:pt x="324" y="1082"/>
                      </a:lnTo>
                      <a:lnTo>
                        <a:pt x="273" y="1178"/>
                      </a:lnTo>
                      <a:lnTo>
                        <a:pt x="221" y="1273"/>
                      </a:lnTo>
                      <a:lnTo>
                        <a:pt x="177" y="1369"/>
                      </a:lnTo>
                      <a:lnTo>
                        <a:pt x="140" y="1472"/>
                      </a:lnTo>
                      <a:lnTo>
                        <a:pt x="103" y="1575"/>
                      </a:lnTo>
                      <a:lnTo>
                        <a:pt x="74" y="1678"/>
                      </a:lnTo>
                      <a:lnTo>
                        <a:pt x="44" y="1789"/>
                      </a:lnTo>
                      <a:lnTo>
                        <a:pt x="30" y="1899"/>
                      </a:lnTo>
                      <a:lnTo>
                        <a:pt x="15" y="2009"/>
                      </a:lnTo>
                      <a:lnTo>
                        <a:pt x="8" y="2120"/>
                      </a:lnTo>
                      <a:lnTo>
                        <a:pt x="0" y="2237"/>
                      </a:lnTo>
                      <a:lnTo>
                        <a:pt x="0" y="23174"/>
                      </a:lnTo>
                      <a:lnTo>
                        <a:pt x="8" y="23284"/>
                      </a:lnTo>
                      <a:lnTo>
                        <a:pt x="15" y="23402"/>
                      </a:lnTo>
                      <a:lnTo>
                        <a:pt x="30" y="23513"/>
                      </a:lnTo>
                      <a:lnTo>
                        <a:pt x="52" y="23623"/>
                      </a:lnTo>
                      <a:lnTo>
                        <a:pt x="74" y="23726"/>
                      </a:lnTo>
                      <a:lnTo>
                        <a:pt x="103" y="23829"/>
                      </a:lnTo>
                      <a:lnTo>
                        <a:pt x="140" y="23939"/>
                      </a:lnTo>
                      <a:lnTo>
                        <a:pt x="177" y="24035"/>
                      </a:lnTo>
                      <a:lnTo>
                        <a:pt x="221" y="24138"/>
                      </a:lnTo>
                      <a:lnTo>
                        <a:pt x="273" y="24234"/>
                      </a:lnTo>
                      <a:lnTo>
                        <a:pt x="331" y="24322"/>
                      </a:lnTo>
                      <a:lnTo>
                        <a:pt x="383" y="24418"/>
                      </a:lnTo>
                      <a:lnTo>
                        <a:pt x="449" y="24506"/>
                      </a:lnTo>
                      <a:lnTo>
                        <a:pt x="515" y="24587"/>
                      </a:lnTo>
                      <a:lnTo>
                        <a:pt x="582" y="24668"/>
                      </a:lnTo>
                      <a:lnTo>
                        <a:pt x="655" y="24749"/>
                      </a:lnTo>
                      <a:lnTo>
                        <a:pt x="736" y="24822"/>
                      </a:lnTo>
                      <a:lnTo>
                        <a:pt x="817" y="24889"/>
                      </a:lnTo>
                      <a:lnTo>
                        <a:pt x="898" y="24955"/>
                      </a:lnTo>
                      <a:lnTo>
                        <a:pt x="986" y="25021"/>
                      </a:lnTo>
                      <a:lnTo>
                        <a:pt x="1082" y="25080"/>
                      </a:lnTo>
                      <a:lnTo>
                        <a:pt x="1170" y="25132"/>
                      </a:lnTo>
                      <a:lnTo>
                        <a:pt x="1266" y="25183"/>
                      </a:lnTo>
                      <a:lnTo>
                        <a:pt x="1369" y="25227"/>
                      </a:lnTo>
                      <a:lnTo>
                        <a:pt x="1472" y="25264"/>
                      </a:lnTo>
                      <a:lnTo>
                        <a:pt x="1575" y="25301"/>
                      </a:lnTo>
                      <a:lnTo>
                        <a:pt x="1678" y="25330"/>
                      </a:lnTo>
                      <a:lnTo>
                        <a:pt x="1789" y="25352"/>
                      </a:lnTo>
                      <a:lnTo>
                        <a:pt x="1892" y="25374"/>
                      </a:lnTo>
                      <a:lnTo>
                        <a:pt x="2009" y="25389"/>
                      </a:lnTo>
                      <a:lnTo>
                        <a:pt x="2120" y="25396"/>
                      </a:lnTo>
                      <a:lnTo>
                        <a:pt x="2230" y="25404"/>
                      </a:lnTo>
                      <a:lnTo>
                        <a:pt x="23174" y="25404"/>
                      </a:lnTo>
                      <a:lnTo>
                        <a:pt x="23284" y="25396"/>
                      </a:lnTo>
                      <a:lnTo>
                        <a:pt x="23395" y="25389"/>
                      </a:lnTo>
                      <a:lnTo>
                        <a:pt x="23512" y="25374"/>
                      </a:lnTo>
                      <a:lnTo>
                        <a:pt x="23615" y="25352"/>
                      </a:lnTo>
                      <a:lnTo>
                        <a:pt x="23726" y="25330"/>
                      </a:lnTo>
                      <a:lnTo>
                        <a:pt x="23829" y="25301"/>
                      </a:lnTo>
                      <a:lnTo>
                        <a:pt x="23932" y="25264"/>
                      </a:lnTo>
                      <a:lnTo>
                        <a:pt x="24035" y="25227"/>
                      </a:lnTo>
                      <a:lnTo>
                        <a:pt x="24138" y="25183"/>
                      </a:lnTo>
                      <a:lnTo>
                        <a:pt x="24234" y="25132"/>
                      </a:lnTo>
                      <a:lnTo>
                        <a:pt x="24322" y="25080"/>
                      </a:lnTo>
                      <a:lnTo>
                        <a:pt x="24418" y="25021"/>
                      </a:lnTo>
                      <a:lnTo>
                        <a:pt x="24506" y="24955"/>
                      </a:lnTo>
                      <a:lnTo>
                        <a:pt x="24587" y="24889"/>
                      </a:lnTo>
                      <a:lnTo>
                        <a:pt x="24668" y="24822"/>
                      </a:lnTo>
                      <a:lnTo>
                        <a:pt x="24749" y="24749"/>
                      </a:lnTo>
                      <a:lnTo>
                        <a:pt x="24822" y="24668"/>
                      </a:lnTo>
                      <a:lnTo>
                        <a:pt x="24889" y="24587"/>
                      </a:lnTo>
                      <a:lnTo>
                        <a:pt x="24955" y="24506"/>
                      </a:lnTo>
                      <a:lnTo>
                        <a:pt x="25021" y="24418"/>
                      </a:lnTo>
                      <a:lnTo>
                        <a:pt x="25073" y="24322"/>
                      </a:lnTo>
                      <a:lnTo>
                        <a:pt x="25131" y="24234"/>
                      </a:lnTo>
                      <a:lnTo>
                        <a:pt x="25183" y="24138"/>
                      </a:lnTo>
                      <a:lnTo>
                        <a:pt x="25227" y="24035"/>
                      </a:lnTo>
                      <a:lnTo>
                        <a:pt x="25264" y="23939"/>
                      </a:lnTo>
                      <a:lnTo>
                        <a:pt x="25301" y="23829"/>
                      </a:lnTo>
                      <a:lnTo>
                        <a:pt x="25330" y="23726"/>
                      </a:lnTo>
                      <a:lnTo>
                        <a:pt x="25352" y="23623"/>
                      </a:lnTo>
                      <a:lnTo>
                        <a:pt x="25374" y="23513"/>
                      </a:lnTo>
                      <a:lnTo>
                        <a:pt x="25389" y="23402"/>
                      </a:lnTo>
                      <a:lnTo>
                        <a:pt x="25396" y="23284"/>
                      </a:lnTo>
                      <a:lnTo>
                        <a:pt x="25404" y="23174"/>
                      </a:lnTo>
                      <a:lnTo>
                        <a:pt x="25404" y="2230"/>
                      </a:lnTo>
                      <a:lnTo>
                        <a:pt x="25396" y="2120"/>
                      </a:lnTo>
                      <a:lnTo>
                        <a:pt x="25389" y="2009"/>
                      </a:lnTo>
                      <a:lnTo>
                        <a:pt x="25374" y="1899"/>
                      </a:lnTo>
                      <a:lnTo>
                        <a:pt x="25360" y="1789"/>
                      </a:lnTo>
                      <a:lnTo>
                        <a:pt x="25330" y="1678"/>
                      </a:lnTo>
                      <a:lnTo>
                        <a:pt x="25301" y="1575"/>
                      </a:lnTo>
                      <a:lnTo>
                        <a:pt x="25264" y="1472"/>
                      </a:lnTo>
                      <a:lnTo>
                        <a:pt x="25227" y="1369"/>
                      </a:lnTo>
                      <a:lnTo>
                        <a:pt x="25183" y="1273"/>
                      </a:lnTo>
                      <a:lnTo>
                        <a:pt x="25131" y="1170"/>
                      </a:lnTo>
                      <a:lnTo>
                        <a:pt x="25080" y="1082"/>
                      </a:lnTo>
                      <a:lnTo>
                        <a:pt x="25021" y="986"/>
                      </a:lnTo>
                      <a:lnTo>
                        <a:pt x="24955" y="905"/>
                      </a:lnTo>
                      <a:lnTo>
                        <a:pt x="24889" y="817"/>
                      </a:lnTo>
                      <a:lnTo>
                        <a:pt x="24822" y="736"/>
                      </a:lnTo>
                      <a:lnTo>
                        <a:pt x="24749" y="663"/>
                      </a:lnTo>
                      <a:lnTo>
                        <a:pt x="24668" y="589"/>
                      </a:lnTo>
                      <a:lnTo>
                        <a:pt x="24587" y="515"/>
                      </a:lnTo>
                      <a:lnTo>
                        <a:pt x="24506" y="449"/>
                      </a:lnTo>
                      <a:lnTo>
                        <a:pt x="24418" y="383"/>
                      </a:lnTo>
                      <a:lnTo>
                        <a:pt x="24329" y="331"/>
                      </a:lnTo>
                      <a:lnTo>
                        <a:pt x="24234" y="273"/>
                      </a:lnTo>
                      <a:lnTo>
                        <a:pt x="24138" y="221"/>
                      </a:lnTo>
                      <a:lnTo>
                        <a:pt x="24035" y="177"/>
                      </a:lnTo>
                      <a:lnTo>
                        <a:pt x="23939" y="140"/>
                      </a:lnTo>
                      <a:lnTo>
                        <a:pt x="23836" y="103"/>
                      </a:lnTo>
                      <a:lnTo>
                        <a:pt x="23726" y="74"/>
                      </a:lnTo>
                      <a:lnTo>
                        <a:pt x="23623" y="52"/>
                      </a:lnTo>
                      <a:lnTo>
                        <a:pt x="23512" y="30"/>
                      </a:lnTo>
                      <a:lnTo>
                        <a:pt x="23402" y="15"/>
                      </a:lnTo>
                      <a:lnTo>
                        <a:pt x="23284" y="8"/>
                      </a:lnTo>
                      <a:lnTo>
                        <a:pt x="23174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58" name="Google Shape;377;p46">
                  <a:extLst>
                    <a:ext uri="{FF2B5EF4-FFF2-40B4-BE49-F238E27FC236}">
                      <a16:creationId xmlns:a16="http://schemas.microsoft.com/office/drawing/2014/main" id="{732EC6A7-FCEE-1C47-A8B3-EBCD9B9EF487}"/>
                    </a:ext>
                  </a:extLst>
                </p:cNvPr>
                <p:cNvSpPr/>
                <p:nvPr/>
              </p:nvSpPr>
              <p:spPr>
                <a:xfrm>
                  <a:off x="7833548" y="555213"/>
                  <a:ext cx="244062" cy="244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38" h="91239" extrusionOk="0">
                      <a:moveTo>
                        <a:pt x="71538" y="19700"/>
                      </a:moveTo>
                      <a:lnTo>
                        <a:pt x="71530" y="71538"/>
                      </a:lnTo>
                      <a:lnTo>
                        <a:pt x="19700" y="71538"/>
                      </a:lnTo>
                      <a:lnTo>
                        <a:pt x="19700" y="19708"/>
                      </a:lnTo>
                      <a:lnTo>
                        <a:pt x="71538" y="19700"/>
                      </a:lnTo>
                      <a:close/>
                      <a:moveTo>
                        <a:pt x="25970" y="0"/>
                      </a:moveTo>
                      <a:lnTo>
                        <a:pt x="25867" y="7"/>
                      </a:lnTo>
                      <a:lnTo>
                        <a:pt x="25772" y="15"/>
                      </a:lnTo>
                      <a:lnTo>
                        <a:pt x="25669" y="22"/>
                      </a:lnTo>
                      <a:lnTo>
                        <a:pt x="25573" y="44"/>
                      </a:lnTo>
                      <a:lnTo>
                        <a:pt x="25477" y="66"/>
                      </a:lnTo>
                      <a:lnTo>
                        <a:pt x="25382" y="96"/>
                      </a:lnTo>
                      <a:lnTo>
                        <a:pt x="25286" y="125"/>
                      </a:lnTo>
                      <a:lnTo>
                        <a:pt x="25198" y="162"/>
                      </a:lnTo>
                      <a:lnTo>
                        <a:pt x="25109" y="199"/>
                      </a:lnTo>
                      <a:lnTo>
                        <a:pt x="25021" y="243"/>
                      </a:lnTo>
                      <a:lnTo>
                        <a:pt x="24940" y="294"/>
                      </a:lnTo>
                      <a:lnTo>
                        <a:pt x="24859" y="346"/>
                      </a:lnTo>
                      <a:lnTo>
                        <a:pt x="24778" y="397"/>
                      </a:lnTo>
                      <a:lnTo>
                        <a:pt x="24705" y="464"/>
                      </a:lnTo>
                      <a:lnTo>
                        <a:pt x="24631" y="523"/>
                      </a:lnTo>
                      <a:lnTo>
                        <a:pt x="24557" y="589"/>
                      </a:lnTo>
                      <a:lnTo>
                        <a:pt x="24491" y="662"/>
                      </a:lnTo>
                      <a:lnTo>
                        <a:pt x="24432" y="729"/>
                      </a:lnTo>
                      <a:lnTo>
                        <a:pt x="24373" y="810"/>
                      </a:lnTo>
                      <a:lnTo>
                        <a:pt x="24315" y="883"/>
                      </a:lnTo>
                      <a:lnTo>
                        <a:pt x="24263" y="964"/>
                      </a:lnTo>
                      <a:lnTo>
                        <a:pt x="24211" y="1052"/>
                      </a:lnTo>
                      <a:lnTo>
                        <a:pt x="24167" y="1133"/>
                      </a:lnTo>
                      <a:lnTo>
                        <a:pt x="24131" y="1222"/>
                      </a:lnTo>
                      <a:lnTo>
                        <a:pt x="24094" y="1317"/>
                      </a:lnTo>
                      <a:lnTo>
                        <a:pt x="24064" y="1406"/>
                      </a:lnTo>
                      <a:lnTo>
                        <a:pt x="24035" y="1501"/>
                      </a:lnTo>
                      <a:lnTo>
                        <a:pt x="24013" y="1597"/>
                      </a:lnTo>
                      <a:lnTo>
                        <a:pt x="23998" y="1700"/>
                      </a:lnTo>
                      <a:lnTo>
                        <a:pt x="23983" y="1796"/>
                      </a:lnTo>
                      <a:lnTo>
                        <a:pt x="23976" y="1899"/>
                      </a:lnTo>
                      <a:lnTo>
                        <a:pt x="23969" y="2002"/>
                      </a:lnTo>
                      <a:lnTo>
                        <a:pt x="23976" y="12224"/>
                      </a:lnTo>
                      <a:lnTo>
                        <a:pt x="14299" y="12224"/>
                      </a:lnTo>
                      <a:lnTo>
                        <a:pt x="14188" y="12231"/>
                      </a:lnTo>
                      <a:lnTo>
                        <a:pt x="14078" y="12246"/>
                      </a:lnTo>
                      <a:lnTo>
                        <a:pt x="13968" y="12268"/>
                      </a:lnTo>
                      <a:lnTo>
                        <a:pt x="13857" y="12297"/>
                      </a:lnTo>
                      <a:lnTo>
                        <a:pt x="13754" y="12327"/>
                      </a:lnTo>
                      <a:lnTo>
                        <a:pt x="13651" y="12356"/>
                      </a:lnTo>
                      <a:lnTo>
                        <a:pt x="13548" y="12400"/>
                      </a:lnTo>
                      <a:lnTo>
                        <a:pt x="13453" y="12444"/>
                      </a:lnTo>
                      <a:lnTo>
                        <a:pt x="13357" y="12496"/>
                      </a:lnTo>
                      <a:lnTo>
                        <a:pt x="13261" y="12547"/>
                      </a:lnTo>
                      <a:lnTo>
                        <a:pt x="13173" y="12606"/>
                      </a:lnTo>
                      <a:lnTo>
                        <a:pt x="13085" y="12665"/>
                      </a:lnTo>
                      <a:lnTo>
                        <a:pt x="12996" y="12731"/>
                      </a:lnTo>
                      <a:lnTo>
                        <a:pt x="12915" y="12805"/>
                      </a:lnTo>
                      <a:lnTo>
                        <a:pt x="12842" y="12878"/>
                      </a:lnTo>
                      <a:lnTo>
                        <a:pt x="12768" y="12952"/>
                      </a:lnTo>
                      <a:lnTo>
                        <a:pt x="12695" y="13033"/>
                      </a:lnTo>
                      <a:lnTo>
                        <a:pt x="12628" y="13121"/>
                      </a:lnTo>
                      <a:lnTo>
                        <a:pt x="12569" y="13210"/>
                      </a:lnTo>
                      <a:lnTo>
                        <a:pt x="12511" y="13298"/>
                      </a:lnTo>
                      <a:lnTo>
                        <a:pt x="12452" y="13394"/>
                      </a:lnTo>
                      <a:lnTo>
                        <a:pt x="12408" y="13489"/>
                      </a:lnTo>
                      <a:lnTo>
                        <a:pt x="12363" y="13585"/>
                      </a:lnTo>
                      <a:lnTo>
                        <a:pt x="12319" y="13688"/>
                      </a:lnTo>
                      <a:lnTo>
                        <a:pt x="12282" y="13791"/>
                      </a:lnTo>
                      <a:lnTo>
                        <a:pt x="12253" y="13894"/>
                      </a:lnTo>
                      <a:lnTo>
                        <a:pt x="12231" y="14004"/>
                      </a:lnTo>
                      <a:lnTo>
                        <a:pt x="12209" y="14115"/>
                      </a:lnTo>
                      <a:lnTo>
                        <a:pt x="12194" y="14225"/>
                      </a:lnTo>
                      <a:lnTo>
                        <a:pt x="12187" y="14336"/>
                      </a:lnTo>
                      <a:lnTo>
                        <a:pt x="12187" y="14453"/>
                      </a:lnTo>
                      <a:lnTo>
                        <a:pt x="12187" y="23976"/>
                      </a:lnTo>
                      <a:lnTo>
                        <a:pt x="1899" y="23976"/>
                      </a:lnTo>
                      <a:lnTo>
                        <a:pt x="1796" y="23983"/>
                      </a:lnTo>
                      <a:lnTo>
                        <a:pt x="1693" y="23998"/>
                      </a:lnTo>
                      <a:lnTo>
                        <a:pt x="1597" y="24013"/>
                      </a:lnTo>
                      <a:lnTo>
                        <a:pt x="1501" y="24035"/>
                      </a:lnTo>
                      <a:lnTo>
                        <a:pt x="1406" y="24064"/>
                      </a:lnTo>
                      <a:lnTo>
                        <a:pt x="1317" y="24094"/>
                      </a:lnTo>
                      <a:lnTo>
                        <a:pt x="1222" y="24131"/>
                      </a:lnTo>
                      <a:lnTo>
                        <a:pt x="1133" y="24167"/>
                      </a:lnTo>
                      <a:lnTo>
                        <a:pt x="1053" y="24211"/>
                      </a:lnTo>
                      <a:lnTo>
                        <a:pt x="964" y="24263"/>
                      </a:lnTo>
                      <a:lnTo>
                        <a:pt x="883" y="24314"/>
                      </a:lnTo>
                      <a:lnTo>
                        <a:pt x="802" y="24373"/>
                      </a:lnTo>
                      <a:lnTo>
                        <a:pt x="729" y="24432"/>
                      </a:lnTo>
                      <a:lnTo>
                        <a:pt x="655" y="24491"/>
                      </a:lnTo>
                      <a:lnTo>
                        <a:pt x="589" y="24557"/>
                      </a:lnTo>
                      <a:lnTo>
                        <a:pt x="523" y="24631"/>
                      </a:lnTo>
                      <a:lnTo>
                        <a:pt x="456" y="24705"/>
                      </a:lnTo>
                      <a:lnTo>
                        <a:pt x="398" y="24778"/>
                      </a:lnTo>
                      <a:lnTo>
                        <a:pt x="346" y="24859"/>
                      </a:lnTo>
                      <a:lnTo>
                        <a:pt x="287" y="24940"/>
                      </a:lnTo>
                      <a:lnTo>
                        <a:pt x="243" y="25021"/>
                      </a:lnTo>
                      <a:lnTo>
                        <a:pt x="199" y="25109"/>
                      </a:lnTo>
                      <a:lnTo>
                        <a:pt x="155" y="25198"/>
                      </a:lnTo>
                      <a:lnTo>
                        <a:pt x="125" y="25286"/>
                      </a:lnTo>
                      <a:lnTo>
                        <a:pt x="88" y="25382"/>
                      </a:lnTo>
                      <a:lnTo>
                        <a:pt x="66" y="25477"/>
                      </a:lnTo>
                      <a:lnTo>
                        <a:pt x="37" y="25573"/>
                      </a:lnTo>
                      <a:lnTo>
                        <a:pt x="22" y="25669"/>
                      </a:lnTo>
                      <a:lnTo>
                        <a:pt x="8" y="25764"/>
                      </a:lnTo>
                      <a:lnTo>
                        <a:pt x="0" y="25867"/>
                      </a:lnTo>
                      <a:lnTo>
                        <a:pt x="0" y="25970"/>
                      </a:lnTo>
                      <a:lnTo>
                        <a:pt x="0" y="29238"/>
                      </a:lnTo>
                      <a:lnTo>
                        <a:pt x="8" y="29333"/>
                      </a:lnTo>
                      <a:lnTo>
                        <a:pt x="15" y="29436"/>
                      </a:lnTo>
                      <a:lnTo>
                        <a:pt x="22" y="29539"/>
                      </a:lnTo>
                      <a:lnTo>
                        <a:pt x="44" y="29635"/>
                      </a:lnTo>
                      <a:lnTo>
                        <a:pt x="66" y="29731"/>
                      </a:lnTo>
                      <a:lnTo>
                        <a:pt x="96" y="29826"/>
                      </a:lnTo>
                      <a:lnTo>
                        <a:pt x="125" y="29922"/>
                      </a:lnTo>
                      <a:lnTo>
                        <a:pt x="162" y="30010"/>
                      </a:lnTo>
                      <a:lnTo>
                        <a:pt x="199" y="30099"/>
                      </a:lnTo>
                      <a:lnTo>
                        <a:pt x="243" y="30187"/>
                      </a:lnTo>
                      <a:lnTo>
                        <a:pt x="295" y="30268"/>
                      </a:lnTo>
                      <a:lnTo>
                        <a:pt x="346" y="30349"/>
                      </a:lnTo>
                      <a:lnTo>
                        <a:pt x="398" y="30430"/>
                      </a:lnTo>
                      <a:lnTo>
                        <a:pt x="464" y="30503"/>
                      </a:lnTo>
                      <a:lnTo>
                        <a:pt x="523" y="30577"/>
                      </a:lnTo>
                      <a:lnTo>
                        <a:pt x="589" y="30643"/>
                      </a:lnTo>
                      <a:lnTo>
                        <a:pt x="662" y="30710"/>
                      </a:lnTo>
                      <a:lnTo>
                        <a:pt x="729" y="30776"/>
                      </a:lnTo>
                      <a:lnTo>
                        <a:pt x="810" y="30835"/>
                      </a:lnTo>
                      <a:lnTo>
                        <a:pt x="883" y="30894"/>
                      </a:lnTo>
                      <a:lnTo>
                        <a:pt x="964" y="30945"/>
                      </a:lnTo>
                      <a:lnTo>
                        <a:pt x="1053" y="30989"/>
                      </a:lnTo>
                      <a:lnTo>
                        <a:pt x="1133" y="31033"/>
                      </a:lnTo>
                      <a:lnTo>
                        <a:pt x="1222" y="31077"/>
                      </a:lnTo>
                      <a:lnTo>
                        <a:pt x="1317" y="31114"/>
                      </a:lnTo>
                      <a:lnTo>
                        <a:pt x="1406" y="31144"/>
                      </a:lnTo>
                      <a:lnTo>
                        <a:pt x="1501" y="31173"/>
                      </a:lnTo>
                      <a:lnTo>
                        <a:pt x="1597" y="31195"/>
                      </a:lnTo>
                      <a:lnTo>
                        <a:pt x="1700" y="31210"/>
                      </a:lnTo>
                      <a:lnTo>
                        <a:pt x="1796" y="31225"/>
                      </a:lnTo>
                      <a:lnTo>
                        <a:pt x="1899" y="31232"/>
                      </a:lnTo>
                      <a:lnTo>
                        <a:pt x="12187" y="31232"/>
                      </a:lnTo>
                      <a:lnTo>
                        <a:pt x="12187" y="41991"/>
                      </a:lnTo>
                      <a:lnTo>
                        <a:pt x="1899" y="41991"/>
                      </a:lnTo>
                      <a:lnTo>
                        <a:pt x="1796" y="41998"/>
                      </a:lnTo>
                      <a:lnTo>
                        <a:pt x="1693" y="42013"/>
                      </a:lnTo>
                      <a:lnTo>
                        <a:pt x="1597" y="42028"/>
                      </a:lnTo>
                      <a:lnTo>
                        <a:pt x="1501" y="42050"/>
                      </a:lnTo>
                      <a:lnTo>
                        <a:pt x="1406" y="42079"/>
                      </a:lnTo>
                      <a:lnTo>
                        <a:pt x="1317" y="42109"/>
                      </a:lnTo>
                      <a:lnTo>
                        <a:pt x="1222" y="42146"/>
                      </a:lnTo>
                      <a:lnTo>
                        <a:pt x="1133" y="42190"/>
                      </a:lnTo>
                      <a:lnTo>
                        <a:pt x="1053" y="42234"/>
                      </a:lnTo>
                      <a:lnTo>
                        <a:pt x="964" y="42278"/>
                      </a:lnTo>
                      <a:lnTo>
                        <a:pt x="883" y="42330"/>
                      </a:lnTo>
                      <a:lnTo>
                        <a:pt x="802" y="42388"/>
                      </a:lnTo>
                      <a:lnTo>
                        <a:pt x="729" y="42447"/>
                      </a:lnTo>
                      <a:lnTo>
                        <a:pt x="655" y="42506"/>
                      </a:lnTo>
                      <a:lnTo>
                        <a:pt x="589" y="42580"/>
                      </a:lnTo>
                      <a:lnTo>
                        <a:pt x="523" y="42646"/>
                      </a:lnTo>
                      <a:lnTo>
                        <a:pt x="456" y="42720"/>
                      </a:lnTo>
                      <a:lnTo>
                        <a:pt x="398" y="42793"/>
                      </a:lnTo>
                      <a:lnTo>
                        <a:pt x="346" y="42874"/>
                      </a:lnTo>
                      <a:lnTo>
                        <a:pt x="287" y="42955"/>
                      </a:lnTo>
                      <a:lnTo>
                        <a:pt x="243" y="43036"/>
                      </a:lnTo>
                      <a:lnTo>
                        <a:pt x="199" y="43124"/>
                      </a:lnTo>
                      <a:lnTo>
                        <a:pt x="155" y="43213"/>
                      </a:lnTo>
                      <a:lnTo>
                        <a:pt x="125" y="43301"/>
                      </a:lnTo>
                      <a:lnTo>
                        <a:pt x="88" y="43397"/>
                      </a:lnTo>
                      <a:lnTo>
                        <a:pt x="66" y="43492"/>
                      </a:lnTo>
                      <a:lnTo>
                        <a:pt x="37" y="43588"/>
                      </a:lnTo>
                      <a:lnTo>
                        <a:pt x="22" y="43684"/>
                      </a:lnTo>
                      <a:lnTo>
                        <a:pt x="8" y="43787"/>
                      </a:lnTo>
                      <a:lnTo>
                        <a:pt x="0" y="43882"/>
                      </a:lnTo>
                      <a:lnTo>
                        <a:pt x="0" y="43985"/>
                      </a:lnTo>
                      <a:lnTo>
                        <a:pt x="0" y="47253"/>
                      </a:lnTo>
                      <a:lnTo>
                        <a:pt x="8" y="47356"/>
                      </a:lnTo>
                      <a:lnTo>
                        <a:pt x="15" y="47451"/>
                      </a:lnTo>
                      <a:lnTo>
                        <a:pt x="22" y="47554"/>
                      </a:lnTo>
                      <a:lnTo>
                        <a:pt x="44" y="47650"/>
                      </a:lnTo>
                      <a:lnTo>
                        <a:pt x="66" y="47746"/>
                      </a:lnTo>
                      <a:lnTo>
                        <a:pt x="96" y="47841"/>
                      </a:lnTo>
                      <a:lnTo>
                        <a:pt x="125" y="47937"/>
                      </a:lnTo>
                      <a:lnTo>
                        <a:pt x="162" y="48025"/>
                      </a:lnTo>
                      <a:lnTo>
                        <a:pt x="199" y="48114"/>
                      </a:lnTo>
                      <a:lnTo>
                        <a:pt x="243" y="48202"/>
                      </a:lnTo>
                      <a:lnTo>
                        <a:pt x="295" y="48283"/>
                      </a:lnTo>
                      <a:lnTo>
                        <a:pt x="346" y="48364"/>
                      </a:lnTo>
                      <a:lnTo>
                        <a:pt x="398" y="48445"/>
                      </a:lnTo>
                      <a:lnTo>
                        <a:pt x="464" y="48519"/>
                      </a:lnTo>
                      <a:lnTo>
                        <a:pt x="523" y="48592"/>
                      </a:lnTo>
                      <a:lnTo>
                        <a:pt x="589" y="48666"/>
                      </a:lnTo>
                      <a:lnTo>
                        <a:pt x="662" y="48732"/>
                      </a:lnTo>
                      <a:lnTo>
                        <a:pt x="729" y="48791"/>
                      </a:lnTo>
                      <a:lnTo>
                        <a:pt x="810" y="48850"/>
                      </a:lnTo>
                      <a:lnTo>
                        <a:pt x="883" y="48909"/>
                      </a:lnTo>
                      <a:lnTo>
                        <a:pt x="964" y="48960"/>
                      </a:lnTo>
                      <a:lnTo>
                        <a:pt x="1053" y="49004"/>
                      </a:lnTo>
                      <a:lnTo>
                        <a:pt x="1133" y="49048"/>
                      </a:lnTo>
                      <a:lnTo>
                        <a:pt x="1222" y="49093"/>
                      </a:lnTo>
                      <a:lnTo>
                        <a:pt x="1317" y="49129"/>
                      </a:lnTo>
                      <a:lnTo>
                        <a:pt x="1406" y="49159"/>
                      </a:lnTo>
                      <a:lnTo>
                        <a:pt x="1501" y="49188"/>
                      </a:lnTo>
                      <a:lnTo>
                        <a:pt x="1597" y="49210"/>
                      </a:lnTo>
                      <a:lnTo>
                        <a:pt x="1700" y="49225"/>
                      </a:lnTo>
                      <a:lnTo>
                        <a:pt x="1796" y="49240"/>
                      </a:lnTo>
                      <a:lnTo>
                        <a:pt x="1899" y="49247"/>
                      </a:lnTo>
                      <a:lnTo>
                        <a:pt x="12187" y="49247"/>
                      </a:lnTo>
                      <a:lnTo>
                        <a:pt x="12187" y="60006"/>
                      </a:lnTo>
                      <a:lnTo>
                        <a:pt x="1899" y="60006"/>
                      </a:lnTo>
                      <a:lnTo>
                        <a:pt x="1796" y="60013"/>
                      </a:lnTo>
                      <a:lnTo>
                        <a:pt x="1693" y="60028"/>
                      </a:lnTo>
                      <a:lnTo>
                        <a:pt x="1597" y="60043"/>
                      </a:lnTo>
                      <a:lnTo>
                        <a:pt x="1501" y="60065"/>
                      </a:lnTo>
                      <a:lnTo>
                        <a:pt x="1406" y="60094"/>
                      </a:lnTo>
                      <a:lnTo>
                        <a:pt x="1317" y="60124"/>
                      </a:lnTo>
                      <a:lnTo>
                        <a:pt x="1222" y="60161"/>
                      </a:lnTo>
                      <a:lnTo>
                        <a:pt x="1133" y="60205"/>
                      </a:lnTo>
                      <a:lnTo>
                        <a:pt x="1053" y="60249"/>
                      </a:lnTo>
                      <a:lnTo>
                        <a:pt x="964" y="60293"/>
                      </a:lnTo>
                      <a:lnTo>
                        <a:pt x="883" y="60345"/>
                      </a:lnTo>
                      <a:lnTo>
                        <a:pt x="802" y="60403"/>
                      </a:lnTo>
                      <a:lnTo>
                        <a:pt x="729" y="60462"/>
                      </a:lnTo>
                      <a:lnTo>
                        <a:pt x="655" y="60529"/>
                      </a:lnTo>
                      <a:lnTo>
                        <a:pt x="589" y="60595"/>
                      </a:lnTo>
                      <a:lnTo>
                        <a:pt x="523" y="60661"/>
                      </a:lnTo>
                      <a:lnTo>
                        <a:pt x="456" y="60735"/>
                      </a:lnTo>
                      <a:lnTo>
                        <a:pt x="398" y="60808"/>
                      </a:lnTo>
                      <a:lnTo>
                        <a:pt x="346" y="60889"/>
                      </a:lnTo>
                      <a:lnTo>
                        <a:pt x="287" y="60970"/>
                      </a:lnTo>
                      <a:lnTo>
                        <a:pt x="243" y="61051"/>
                      </a:lnTo>
                      <a:lnTo>
                        <a:pt x="199" y="61139"/>
                      </a:lnTo>
                      <a:lnTo>
                        <a:pt x="155" y="61228"/>
                      </a:lnTo>
                      <a:lnTo>
                        <a:pt x="125" y="61316"/>
                      </a:lnTo>
                      <a:lnTo>
                        <a:pt x="88" y="61412"/>
                      </a:lnTo>
                      <a:lnTo>
                        <a:pt x="66" y="61507"/>
                      </a:lnTo>
                      <a:lnTo>
                        <a:pt x="37" y="61603"/>
                      </a:lnTo>
                      <a:lnTo>
                        <a:pt x="22" y="61699"/>
                      </a:lnTo>
                      <a:lnTo>
                        <a:pt x="8" y="61802"/>
                      </a:lnTo>
                      <a:lnTo>
                        <a:pt x="0" y="61905"/>
                      </a:lnTo>
                      <a:lnTo>
                        <a:pt x="0" y="62000"/>
                      </a:lnTo>
                      <a:lnTo>
                        <a:pt x="0" y="65268"/>
                      </a:lnTo>
                      <a:lnTo>
                        <a:pt x="8" y="65371"/>
                      </a:lnTo>
                      <a:lnTo>
                        <a:pt x="15" y="65474"/>
                      </a:lnTo>
                      <a:lnTo>
                        <a:pt x="22" y="65570"/>
                      </a:lnTo>
                      <a:lnTo>
                        <a:pt x="44" y="65665"/>
                      </a:lnTo>
                      <a:lnTo>
                        <a:pt x="66" y="65768"/>
                      </a:lnTo>
                      <a:lnTo>
                        <a:pt x="96" y="65857"/>
                      </a:lnTo>
                      <a:lnTo>
                        <a:pt x="125" y="65952"/>
                      </a:lnTo>
                      <a:lnTo>
                        <a:pt x="162" y="66041"/>
                      </a:lnTo>
                      <a:lnTo>
                        <a:pt x="199" y="66129"/>
                      </a:lnTo>
                      <a:lnTo>
                        <a:pt x="243" y="66217"/>
                      </a:lnTo>
                      <a:lnTo>
                        <a:pt x="295" y="66298"/>
                      </a:lnTo>
                      <a:lnTo>
                        <a:pt x="346" y="66379"/>
                      </a:lnTo>
                      <a:lnTo>
                        <a:pt x="398" y="66460"/>
                      </a:lnTo>
                      <a:lnTo>
                        <a:pt x="464" y="66534"/>
                      </a:lnTo>
                      <a:lnTo>
                        <a:pt x="523" y="66607"/>
                      </a:lnTo>
                      <a:lnTo>
                        <a:pt x="589" y="66681"/>
                      </a:lnTo>
                      <a:lnTo>
                        <a:pt x="662" y="66747"/>
                      </a:lnTo>
                      <a:lnTo>
                        <a:pt x="729" y="66806"/>
                      </a:lnTo>
                      <a:lnTo>
                        <a:pt x="810" y="66865"/>
                      </a:lnTo>
                      <a:lnTo>
                        <a:pt x="883" y="66924"/>
                      </a:lnTo>
                      <a:lnTo>
                        <a:pt x="964" y="66975"/>
                      </a:lnTo>
                      <a:lnTo>
                        <a:pt x="1053" y="67027"/>
                      </a:lnTo>
                      <a:lnTo>
                        <a:pt x="1133" y="67071"/>
                      </a:lnTo>
                      <a:lnTo>
                        <a:pt x="1222" y="67108"/>
                      </a:lnTo>
                      <a:lnTo>
                        <a:pt x="1317" y="67144"/>
                      </a:lnTo>
                      <a:lnTo>
                        <a:pt x="1406" y="67174"/>
                      </a:lnTo>
                      <a:lnTo>
                        <a:pt x="1501" y="67203"/>
                      </a:lnTo>
                      <a:lnTo>
                        <a:pt x="1597" y="67225"/>
                      </a:lnTo>
                      <a:lnTo>
                        <a:pt x="1700" y="67240"/>
                      </a:lnTo>
                      <a:lnTo>
                        <a:pt x="1796" y="67255"/>
                      </a:lnTo>
                      <a:lnTo>
                        <a:pt x="1899" y="67262"/>
                      </a:lnTo>
                      <a:lnTo>
                        <a:pt x="2002" y="67269"/>
                      </a:lnTo>
                      <a:lnTo>
                        <a:pt x="12187" y="67262"/>
                      </a:lnTo>
                      <a:lnTo>
                        <a:pt x="12187" y="76792"/>
                      </a:lnTo>
                      <a:lnTo>
                        <a:pt x="12187" y="76903"/>
                      </a:lnTo>
                      <a:lnTo>
                        <a:pt x="12202" y="77013"/>
                      </a:lnTo>
                      <a:lnTo>
                        <a:pt x="12216" y="77131"/>
                      </a:lnTo>
                      <a:lnTo>
                        <a:pt x="12231" y="77234"/>
                      </a:lnTo>
                      <a:lnTo>
                        <a:pt x="12260" y="77344"/>
                      </a:lnTo>
                      <a:lnTo>
                        <a:pt x="12290" y="77447"/>
                      </a:lnTo>
                      <a:lnTo>
                        <a:pt x="12319" y="77550"/>
                      </a:lnTo>
                      <a:lnTo>
                        <a:pt x="12363" y="77653"/>
                      </a:lnTo>
                      <a:lnTo>
                        <a:pt x="12408" y="77756"/>
                      </a:lnTo>
                      <a:lnTo>
                        <a:pt x="12459" y="77852"/>
                      </a:lnTo>
                      <a:lnTo>
                        <a:pt x="12511" y="77940"/>
                      </a:lnTo>
                      <a:lnTo>
                        <a:pt x="12569" y="78036"/>
                      </a:lnTo>
                      <a:lnTo>
                        <a:pt x="12628" y="78117"/>
                      </a:lnTo>
                      <a:lnTo>
                        <a:pt x="12695" y="78205"/>
                      </a:lnTo>
                      <a:lnTo>
                        <a:pt x="12768" y="78286"/>
                      </a:lnTo>
                      <a:lnTo>
                        <a:pt x="12842" y="78360"/>
                      </a:lnTo>
                      <a:lnTo>
                        <a:pt x="12923" y="78441"/>
                      </a:lnTo>
                      <a:lnTo>
                        <a:pt x="13004" y="78507"/>
                      </a:lnTo>
                      <a:lnTo>
                        <a:pt x="13085" y="78573"/>
                      </a:lnTo>
                      <a:lnTo>
                        <a:pt x="13173" y="78639"/>
                      </a:lnTo>
                      <a:lnTo>
                        <a:pt x="13261" y="78691"/>
                      </a:lnTo>
                      <a:lnTo>
                        <a:pt x="13357" y="78750"/>
                      </a:lnTo>
                      <a:lnTo>
                        <a:pt x="13453" y="78794"/>
                      </a:lnTo>
                      <a:lnTo>
                        <a:pt x="13548" y="78845"/>
                      </a:lnTo>
                      <a:lnTo>
                        <a:pt x="13651" y="78882"/>
                      </a:lnTo>
                      <a:lnTo>
                        <a:pt x="13754" y="78919"/>
                      </a:lnTo>
                      <a:lnTo>
                        <a:pt x="13857" y="78948"/>
                      </a:lnTo>
                      <a:lnTo>
                        <a:pt x="13968" y="78970"/>
                      </a:lnTo>
                      <a:lnTo>
                        <a:pt x="14078" y="78993"/>
                      </a:lnTo>
                      <a:lnTo>
                        <a:pt x="14188" y="79007"/>
                      </a:lnTo>
                      <a:lnTo>
                        <a:pt x="14299" y="79015"/>
                      </a:lnTo>
                      <a:lnTo>
                        <a:pt x="23976" y="79015"/>
                      </a:lnTo>
                      <a:lnTo>
                        <a:pt x="23976" y="89236"/>
                      </a:lnTo>
                      <a:lnTo>
                        <a:pt x="23976" y="89339"/>
                      </a:lnTo>
                      <a:lnTo>
                        <a:pt x="23983" y="89442"/>
                      </a:lnTo>
                      <a:lnTo>
                        <a:pt x="23998" y="89545"/>
                      </a:lnTo>
                      <a:lnTo>
                        <a:pt x="24013" y="89641"/>
                      </a:lnTo>
                      <a:lnTo>
                        <a:pt x="24035" y="89737"/>
                      </a:lnTo>
                      <a:lnTo>
                        <a:pt x="24064" y="89832"/>
                      </a:lnTo>
                      <a:lnTo>
                        <a:pt x="24094" y="89928"/>
                      </a:lnTo>
                      <a:lnTo>
                        <a:pt x="24131" y="90016"/>
                      </a:lnTo>
                      <a:lnTo>
                        <a:pt x="24175" y="90105"/>
                      </a:lnTo>
                      <a:lnTo>
                        <a:pt x="24219" y="90193"/>
                      </a:lnTo>
                      <a:lnTo>
                        <a:pt x="24263" y="90274"/>
                      </a:lnTo>
                      <a:lnTo>
                        <a:pt x="24315" y="90355"/>
                      </a:lnTo>
                      <a:lnTo>
                        <a:pt x="24373" y="90436"/>
                      </a:lnTo>
                      <a:lnTo>
                        <a:pt x="24432" y="90509"/>
                      </a:lnTo>
                      <a:lnTo>
                        <a:pt x="24498" y="90583"/>
                      </a:lnTo>
                      <a:lnTo>
                        <a:pt x="24565" y="90649"/>
                      </a:lnTo>
                      <a:lnTo>
                        <a:pt x="24631" y="90716"/>
                      </a:lnTo>
                      <a:lnTo>
                        <a:pt x="24705" y="90782"/>
                      </a:lnTo>
                      <a:lnTo>
                        <a:pt x="24778" y="90841"/>
                      </a:lnTo>
                      <a:lnTo>
                        <a:pt x="24859" y="90900"/>
                      </a:lnTo>
                      <a:lnTo>
                        <a:pt x="24940" y="90951"/>
                      </a:lnTo>
                      <a:lnTo>
                        <a:pt x="25021" y="90995"/>
                      </a:lnTo>
                      <a:lnTo>
                        <a:pt x="25109" y="91039"/>
                      </a:lnTo>
                      <a:lnTo>
                        <a:pt x="25198" y="91083"/>
                      </a:lnTo>
                      <a:lnTo>
                        <a:pt x="25286" y="91120"/>
                      </a:lnTo>
                      <a:lnTo>
                        <a:pt x="25382" y="91150"/>
                      </a:lnTo>
                      <a:lnTo>
                        <a:pt x="25477" y="91179"/>
                      </a:lnTo>
                      <a:lnTo>
                        <a:pt x="25573" y="91201"/>
                      </a:lnTo>
                      <a:lnTo>
                        <a:pt x="25669" y="91216"/>
                      </a:lnTo>
                      <a:lnTo>
                        <a:pt x="25772" y="91231"/>
                      </a:lnTo>
                      <a:lnTo>
                        <a:pt x="25867" y="91238"/>
                      </a:lnTo>
                      <a:lnTo>
                        <a:pt x="29333" y="91238"/>
                      </a:lnTo>
                      <a:lnTo>
                        <a:pt x="29436" y="91231"/>
                      </a:lnTo>
                      <a:lnTo>
                        <a:pt x="29539" y="91216"/>
                      </a:lnTo>
                      <a:lnTo>
                        <a:pt x="29635" y="91201"/>
                      </a:lnTo>
                      <a:lnTo>
                        <a:pt x="29731" y="91179"/>
                      </a:lnTo>
                      <a:lnTo>
                        <a:pt x="29826" y="91150"/>
                      </a:lnTo>
                      <a:lnTo>
                        <a:pt x="29915" y="91120"/>
                      </a:lnTo>
                      <a:lnTo>
                        <a:pt x="30010" y="91083"/>
                      </a:lnTo>
                      <a:lnTo>
                        <a:pt x="30099" y="91039"/>
                      </a:lnTo>
                      <a:lnTo>
                        <a:pt x="30180" y="90995"/>
                      </a:lnTo>
                      <a:lnTo>
                        <a:pt x="30268" y="90951"/>
                      </a:lnTo>
                      <a:lnTo>
                        <a:pt x="30349" y="90900"/>
                      </a:lnTo>
                      <a:lnTo>
                        <a:pt x="30430" y="90841"/>
                      </a:lnTo>
                      <a:lnTo>
                        <a:pt x="30503" y="90782"/>
                      </a:lnTo>
                      <a:lnTo>
                        <a:pt x="30577" y="90716"/>
                      </a:lnTo>
                      <a:lnTo>
                        <a:pt x="30643" y="90649"/>
                      </a:lnTo>
                      <a:lnTo>
                        <a:pt x="30710" y="90583"/>
                      </a:lnTo>
                      <a:lnTo>
                        <a:pt x="30776" y="90509"/>
                      </a:lnTo>
                      <a:lnTo>
                        <a:pt x="30835" y="90436"/>
                      </a:lnTo>
                      <a:lnTo>
                        <a:pt x="30886" y="90355"/>
                      </a:lnTo>
                      <a:lnTo>
                        <a:pt x="30938" y="90274"/>
                      </a:lnTo>
                      <a:lnTo>
                        <a:pt x="30989" y="90193"/>
                      </a:lnTo>
                      <a:lnTo>
                        <a:pt x="31033" y="90105"/>
                      </a:lnTo>
                      <a:lnTo>
                        <a:pt x="31078" y="90016"/>
                      </a:lnTo>
                      <a:lnTo>
                        <a:pt x="31107" y="89928"/>
                      </a:lnTo>
                      <a:lnTo>
                        <a:pt x="31144" y="89832"/>
                      </a:lnTo>
                      <a:lnTo>
                        <a:pt x="31166" y="89737"/>
                      </a:lnTo>
                      <a:lnTo>
                        <a:pt x="31188" y="89641"/>
                      </a:lnTo>
                      <a:lnTo>
                        <a:pt x="31210" y="89545"/>
                      </a:lnTo>
                      <a:lnTo>
                        <a:pt x="31225" y="89442"/>
                      </a:lnTo>
                      <a:lnTo>
                        <a:pt x="31232" y="89339"/>
                      </a:lnTo>
                      <a:lnTo>
                        <a:pt x="31232" y="89236"/>
                      </a:lnTo>
                      <a:lnTo>
                        <a:pt x="31232" y="79015"/>
                      </a:lnTo>
                      <a:lnTo>
                        <a:pt x="41991" y="79015"/>
                      </a:lnTo>
                      <a:lnTo>
                        <a:pt x="41991" y="89236"/>
                      </a:lnTo>
                      <a:lnTo>
                        <a:pt x="41991" y="89339"/>
                      </a:lnTo>
                      <a:lnTo>
                        <a:pt x="41998" y="89442"/>
                      </a:lnTo>
                      <a:lnTo>
                        <a:pt x="42013" y="89545"/>
                      </a:lnTo>
                      <a:lnTo>
                        <a:pt x="42028" y="89641"/>
                      </a:lnTo>
                      <a:lnTo>
                        <a:pt x="42057" y="89737"/>
                      </a:lnTo>
                      <a:lnTo>
                        <a:pt x="42079" y="89832"/>
                      </a:lnTo>
                      <a:lnTo>
                        <a:pt x="42109" y="89928"/>
                      </a:lnTo>
                      <a:lnTo>
                        <a:pt x="42146" y="90016"/>
                      </a:lnTo>
                      <a:lnTo>
                        <a:pt x="42190" y="90105"/>
                      </a:lnTo>
                      <a:lnTo>
                        <a:pt x="42234" y="90193"/>
                      </a:lnTo>
                      <a:lnTo>
                        <a:pt x="42278" y="90274"/>
                      </a:lnTo>
                      <a:lnTo>
                        <a:pt x="42330" y="90355"/>
                      </a:lnTo>
                      <a:lnTo>
                        <a:pt x="42388" y="90436"/>
                      </a:lnTo>
                      <a:lnTo>
                        <a:pt x="42447" y="90509"/>
                      </a:lnTo>
                      <a:lnTo>
                        <a:pt x="42513" y="90583"/>
                      </a:lnTo>
                      <a:lnTo>
                        <a:pt x="42580" y="90649"/>
                      </a:lnTo>
                      <a:lnTo>
                        <a:pt x="42646" y="90716"/>
                      </a:lnTo>
                      <a:lnTo>
                        <a:pt x="42720" y="90782"/>
                      </a:lnTo>
                      <a:lnTo>
                        <a:pt x="42793" y="90841"/>
                      </a:lnTo>
                      <a:lnTo>
                        <a:pt x="42874" y="90900"/>
                      </a:lnTo>
                      <a:lnTo>
                        <a:pt x="42955" y="90951"/>
                      </a:lnTo>
                      <a:lnTo>
                        <a:pt x="43036" y="90995"/>
                      </a:lnTo>
                      <a:lnTo>
                        <a:pt x="43124" y="91039"/>
                      </a:lnTo>
                      <a:lnTo>
                        <a:pt x="43213" y="91083"/>
                      </a:lnTo>
                      <a:lnTo>
                        <a:pt x="43301" y="91120"/>
                      </a:lnTo>
                      <a:lnTo>
                        <a:pt x="43397" y="91150"/>
                      </a:lnTo>
                      <a:lnTo>
                        <a:pt x="43492" y="91179"/>
                      </a:lnTo>
                      <a:lnTo>
                        <a:pt x="43588" y="91201"/>
                      </a:lnTo>
                      <a:lnTo>
                        <a:pt x="43684" y="91216"/>
                      </a:lnTo>
                      <a:lnTo>
                        <a:pt x="43787" y="91231"/>
                      </a:lnTo>
                      <a:lnTo>
                        <a:pt x="43890" y="91238"/>
                      </a:lnTo>
                      <a:lnTo>
                        <a:pt x="47348" y="91238"/>
                      </a:lnTo>
                      <a:lnTo>
                        <a:pt x="47451" y="91231"/>
                      </a:lnTo>
                      <a:lnTo>
                        <a:pt x="47554" y="91216"/>
                      </a:lnTo>
                      <a:lnTo>
                        <a:pt x="47650" y="91201"/>
                      </a:lnTo>
                      <a:lnTo>
                        <a:pt x="47746" y="91179"/>
                      </a:lnTo>
                      <a:lnTo>
                        <a:pt x="47841" y="91150"/>
                      </a:lnTo>
                      <a:lnTo>
                        <a:pt x="47937" y="91120"/>
                      </a:lnTo>
                      <a:lnTo>
                        <a:pt x="48025" y="91083"/>
                      </a:lnTo>
                      <a:lnTo>
                        <a:pt x="48114" y="91039"/>
                      </a:lnTo>
                      <a:lnTo>
                        <a:pt x="48202" y="90995"/>
                      </a:lnTo>
                      <a:lnTo>
                        <a:pt x="48283" y="90951"/>
                      </a:lnTo>
                      <a:lnTo>
                        <a:pt x="48364" y="90900"/>
                      </a:lnTo>
                      <a:lnTo>
                        <a:pt x="48445" y="90841"/>
                      </a:lnTo>
                      <a:lnTo>
                        <a:pt x="48518" y="90782"/>
                      </a:lnTo>
                      <a:lnTo>
                        <a:pt x="48592" y="90716"/>
                      </a:lnTo>
                      <a:lnTo>
                        <a:pt x="48658" y="90649"/>
                      </a:lnTo>
                      <a:lnTo>
                        <a:pt x="48725" y="90583"/>
                      </a:lnTo>
                      <a:lnTo>
                        <a:pt x="48791" y="90509"/>
                      </a:lnTo>
                      <a:lnTo>
                        <a:pt x="48850" y="90436"/>
                      </a:lnTo>
                      <a:lnTo>
                        <a:pt x="48909" y="90355"/>
                      </a:lnTo>
                      <a:lnTo>
                        <a:pt x="48960" y="90274"/>
                      </a:lnTo>
                      <a:lnTo>
                        <a:pt x="49004" y="90193"/>
                      </a:lnTo>
                      <a:lnTo>
                        <a:pt x="49048" y="90105"/>
                      </a:lnTo>
                      <a:lnTo>
                        <a:pt x="49092" y="90016"/>
                      </a:lnTo>
                      <a:lnTo>
                        <a:pt x="49129" y="89928"/>
                      </a:lnTo>
                      <a:lnTo>
                        <a:pt x="49159" y="89832"/>
                      </a:lnTo>
                      <a:lnTo>
                        <a:pt x="49188" y="89737"/>
                      </a:lnTo>
                      <a:lnTo>
                        <a:pt x="49210" y="89641"/>
                      </a:lnTo>
                      <a:lnTo>
                        <a:pt x="49225" y="89545"/>
                      </a:lnTo>
                      <a:lnTo>
                        <a:pt x="49240" y="89442"/>
                      </a:lnTo>
                      <a:lnTo>
                        <a:pt x="49247" y="89339"/>
                      </a:lnTo>
                      <a:lnTo>
                        <a:pt x="49247" y="89236"/>
                      </a:lnTo>
                      <a:lnTo>
                        <a:pt x="49247" y="79015"/>
                      </a:lnTo>
                      <a:lnTo>
                        <a:pt x="60006" y="79015"/>
                      </a:lnTo>
                      <a:lnTo>
                        <a:pt x="60006" y="89236"/>
                      </a:lnTo>
                      <a:lnTo>
                        <a:pt x="60006" y="89339"/>
                      </a:lnTo>
                      <a:lnTo>
                        <a:pt x="60013" y="89442"/>
                      </a:lnTo>
                      <a:lnTo>
                        <a:pt x="60028" y="89545"/>
                      </a:lnTo>
                      <a:lnTo>
                        <a:pt x="60050" y="89641"/>
                      </a:lnTo>
                      <a:lnTo>
                        <a:pt x="60072" y="89737"/>
                      </a:lnTo>
                      <a:lnTo>
                        <a:pt x="60094" y="89832"/>
                      </a:lnTo>
                      <a:lnTo>
                        <a:pt x="60131" y="89928"/>
                      </a:lnTo>
                      <a:lnTo>
                        <a:pt x="60161" y="90016"/>
                      </a:lnTo>
                      <a:lnTo>
                        <a:pt x="60205" y="90105"/>
                      </a:lnTo>
                      <a:lnTo>
                        <a:pt x="60249" y="90193"/>
                      </a:lnTo>
                      <a:lnTo>
                        <a:pt x="60300" y="90274"/>
                      </a:lnTo>
                      <a:lnTo>
                        <a:pt x="60352" y="90355"/>
                      </a:lnTo>
                      <a:lnTo>
                        <a:pt x="60403" y="90436"/>
                      </a:lnTo>
                      <a:lnTo>
                        <a:pt x="60462" y="90509"/>
                      </a:lnTo>
                      <a:lnTo>
                        <a:pt x="60528" y="90583"/>
                      </a:lnTo>
                      <a:lnTo>
                        <a:pt x="60595" y="90649"/>
                      </a:lnTo>
                      <a:lnTo>
                        <a:pt x="60661" y="90716"/>
                      </a:lnTo>
                      <a:lnTo>
                        <a:pt x="60735" y="90782"/>
                      </a:lnTo>
                      <a:lnTo>
                        <a:pt x="60808" y="90841"/>
                      </a:lnTo>
                      <a:lnTo>
                        <a:pt x="60889" y="90900"/>
                      </a:lnTo>
                      <a:lnTo>
                        <a:pt x="60970" y="90951"/>
                      </a:lnTo>
                      <a:lnTo>
                        <a:pt x="61058" y="90995"/>
                      </a:lnTo>
                      <a:lnTo>
                        <a:pt x="61139" y="91039"/>
                      </a:lnTo>
                      <a:lnTo>
                        <a:pt x="61228" y="91083"/>
                      </a:lnTo>
                      <a:lnTo>
                        <a:pt x="61323" y="91120"/>
                      </a:lnTo>
                      <a:lnTo>
                        <a:pt x="61412" y="91150"/>
                      </a:lnTo>
                      <a:lnTo>
                        <a:pt x="61507" y="91179"/>
                      </a:lnTo>
                      <a:lnTo>
                        <a:pt x="61603" y="91201"/>
                      </a:lnTo>
                      <a:lnTo>
                        <a:pt x="61706" y="91216"/>
                      </a:lnTo>
                      <a:lnTo>
                        <a:pt x="61802" y="91231"/>
                      </a:lnTo>
                      <a:lnTo>
                        <a:pt x="61905" y="91238"/>
                      </a:lnTo>
                      <a:lnTo>
                        <a:pt x="65371" y="91238"/>
                      </a:lnTo>
                      <a:lnTo>
                        <a:pt x="65466" y="91231"/>
                      </a:lnTo>
                      <a:lnTo>
                        <a:pt x="65569" y="91216"/>
                      </a:lnTo>
                      <a:lnTo>
                        <a:pt x="65665" y="91201"/>
                      </a:lnTo>
                      <a:lnTo>
                        <a:pt x="65761" y="91179"/>
                      </a:lnTo>
                      <a:lnTo>
                        <a:pt x="65856" y="91150"/>
                      </a:lnTo>
                      <a:lnTo>
                        <a:pt x="65952" y="91120"/>
                      </a:lnTo>
                      <a:lnTo>
                        <a:pt x="66040" y="91083"/>
                      </a:lnTo>
                      <a:lnTo>
                        <a:pt x="66129" y="91039"/>
                      </a:lnTo>
                      <a:lnTo>
                        <a:pt x="66217" y="90995"/>
                      </a:lnTo>
                      <a:lnTo>
                        <a:pt x="66298" y="90951"/>
                      </a:lnTo>
                      <a:lnTo>
                        <a:pt x="66379" y="90900"/>
                      </a:lnTo>
                      <a:lnTo>
                        <a:pt x="66460" y="90841"/>
                      </a:lnTo>
                      <a:lnTo>
                        <a:pt x="66533" y="90782"/>
                      </a:lnTo>
                      <a:lnTo>
                        <a:pt x="66607" y="90716"/>
                      </a:lnTo>
                      <a:lnTo>
                        <a:pt x="66673" y="90649"/>
                      </a:lnTo>
                      <a:lnTo>
                        <a:pt x="66740" y="90583"/>
                      </a:lnTo>
                      <a:lnTo>
                        <a:pt x="66806" y="90509"/>
                      </a:lnTo>
                      <a:lnTo>
                        <a:pt x="66865" y="90436"/>
                      </a:lnTo>
                      <a:lnTo>
                        <a:pt x="66923" y="90355"/>
                      </a:lnTo>
                      <a:lnTo>
                        <a:pt x="66975" y="90274"/>
                      </a:lnTo>
                      <a:lnTo>
                        <a:pt x="67019" y="90193"/>
                      </a:lnTo>
                      <a:lnTo>
                        <a:pt x="67063" y="90105"/>
                      </a:lnTo>
                      <a:lnTo>
                        <a:pt x="67107" y="90016"/>
                      </a:lnTo>
                      <a:lnTo>
                        <a:pt x="67144" y="89928"/>
                      </a:lnTo>
                      <a:lnTo>
                        <a:pt x="67174" y="89832"/>
                      </a:lnTo>
                      <a:lnTo>
                        <a:pt x="67203" y="89737"/>
                      </a:lnTo>
                      <a:lnTo>
                        <a:pt x="67225" y="89641"/>
                      </a:lnTo>
                      <a:lnTo>
                        <a:pt x="67240" y="89545"/>
                      </a:lnTo>
                      <a:lnTo>
                        <a:pt x="67255" y="89442"/>
                      </a:lnTo>
                      <a:lnTo>
                        <a:pt x="67262" y="89339"/>
                      </a:lnTo>
                      <a:lnTo>
                        <a:pt x="67262" y="89236"/>
                      </a:lnTo>
                      <a:lnTo>
                        <a:pt x="67262" y="79015"/>
                      </a:lnTo>
                      <a:lnTo>
                        <a:pt x="76939" y="79015"/>
                      </a:lnTo>
                      <a:lnTo>
                        <a:pt x="77050" y="79007"/>
                      </a:lnTo>
                      <a:lnTo>
                        <a:pt x="77160" y="78993"/>
                      </a:lnTo>
                      <a:lnTo>
                        <a:pt x="77270" y="78970"/>
                      </a:lnTo>
                      <a:lnTo>
                        <a:pt x="77381" y="78948"/>
                      </a:lnTo>
                      <a:lnTo>
                        <a:pt x="77484" y="78919"/>
                      </a:lnTo>
                      <a:lnTo>
                        <a:pt x="77587" y="78882"/>
                      </a:lnTo>
                      <a:lnTo>
                        <a:pt x="77690" y="78845"/>
                      </a:lnTo>
                      <a:lnTo>
                        <a:pt x="77785" y="78794"/>
                      </a:lnTo>
                      <a:lnTo>
                        <a:pt x="77881" y="78750"/>
                      </a:lnTo>
                      <a:lnTo>
                        <a:pt x="77977" y="78691"/>
                      </a:lnTo>
                      <a:lnTo>
                        <a:pt x="78065" y="78639"/>
                      </a:lnTo>
                      <a:lnTo>
                        <a:pt x="78153" y="78573"/>
                      </a:lnTo>
                      <a:lnTo>
                        <a:pt x="78234" y="78507"/>
                      </a:lnTo>
                      <a:lnTo>
                        <a:pt x="78315" y="78441"/>
                      </a:lnTo>
                      <a:lnTo>
                        <a:pt x="78396" y="78360"/>
                      </a:lnTo>
                      <a:lnTo>
                        <a:pt x="78470" y="78286"/>
                      </a:lnTo>
                      <a:lnTo>
                        <a:pt x="78543" y="78205"/>
                      </a:lnTo>
                      <a:lnTo>
                        <a:pt x="78610" y="78117"/>
                      </a:lnTo>
                      <a:lnTo>
                        <a:pt x="78669" y="78036"/>
                      </a:lnTo>
                      <a:lnTo>
                        <a:pt x="78727" y="77940"/>
                      </a:lnTo>
                      <a:lnTo>
                        <a:pt x="78779" y="77852"/>
                      </a:lnTo>
                      <a:lnTo>
                        <a:pt x="78830" y="77756"/>
                      </a:lnTo>
                      <a:lnTo>
                        <a:pt x="78875" y="77653"/>
                      </a:lnTo>
                      <a:lnTo>
                        <a:pt x="78919" y="77550"/>
                      </a:lnTo>
                      <a:lnTo>
                        <a:pt x="78948" y="77447"/>
                      </a:lnTo>
                      <a:lnTo>
                        <a:pt x="78978" y="77344"/>
                      </a:lnTo>
                      <a:lnTo>
                        <a:pt x="79007" y="77234"/>
                      </a:lnTo>
                      <a:lnTo>
                        <a:pt x="79022" y="77131"/>
                      </a:lnTo>
                      <a:lnTo>
                        <a:pt x="79037" y="77013"/>
                      </a:lnTo>
                      <a:lnTo>
                        <a:pt x="79051" y="76903"/>
                      </a:lnTo>
                      <a:lnTo>
                        <a:pt x="79051" y="76792"/>
                      </a:lnTo>
                      <a:lnTo>
                        <a:pt x="79051" y="67262"/>
                      </a:lnTo>
                      <a:lnTo>
                        <a:pt x="89339" y="67262"/>
                      </a:lnTo>
                      <a:lnTo>
                        <a:pt x="89442" y="67255"/>
                      </a:lnTo>
                      <a:lnTo>
                        <a:pt x="89545" y="67240"/>
                      </a:lnTo>
                      <a:lnTo>
                        <a:pt x="89641" y="67225"/>
                      </a:lnTo>
                      <a:lnTo>
                        <a:pt x="89737" y="67203"/>
                      </a:lnTo>
                      <a:lnTo>
                        <a:pt x="89832" y="67174"/>
                      </a:lnTo>
                      <a:lnTo>
                        <a:pt x="89928" y="67144"/>
                      </a:lnTo>
                      <a:lnTo>
                        <a:pt x="90016" y="67108"/>
                      </a:lnTo>
                      <a:lnTo>
                        <a:pt x="90105" y="67063"/>
                      </a:lnTo>
                      <a:lnTo>
                        <a:pt x="90193" y="67019"/>
                      </a:lnTo>
                      <a:lnTo>
                        <a:pt x="90274" y="66975"/>
                      </a:lnTo>
                      <a:lnTo>
                        <a:pt x="90355" y="66924"/>
                      </a:lnTo>
                      <a:lnTo>
                        <a:pt x="90436" y="66865"/>
                      </a:lnTo>
                      <a:lnTo>
                        <a:pt x="90509" y="66806"/>
                      </a:lnTo>
                      <a:lnTo>
                        <a:pt x="90583" y="66740"/>
                      </a:lnTo>
                      <a:lnTo>
                        <a:pt x="90649" y="66673"/>
                      </a:lnTo>
                      <a:lnTo>
                        <a:pt x="90715" y="66607"/>
                      </a:lnTo>
                      <a:lnTo>
                        <a:pt x="90782" y="66534"/>
                      </a:lnTo>
                      <a:lnTo>
                        <a:pt x="90840" y="66460"/>
                      </a:lnTo>
                      <a:lnTo>
                        <a:pt x="90899" y="66379"/>
                      </a:lnTo>
                      <a:lnTo>
                        <a:pt x="90951" y="66298"/>
                      </a:lnTo>
                      <a:lnTo>
                        <a:pt x="90995" y="66217"/>
                      </a:lnTo>
                      <a:lnTo>
                        <a:pt x="91039" y="66129"/>
                      </a:lnTo>
                      <a:lnTo>
                        <a:pt x="91083" y="66041"/>
                      </a:lnTo>
                      <a:lnTo>
                        <a:pt x="91120" y="65952"/>
                      </a:lnTo>
                      <a:lnTo>
                        <a:pt x="91150" y="65857"/>
                      </a:lnTo>
                      <a:lnTo>
                        <a:pt x="91172" y="65761"/>
                      </a:lnTo>
                      <a:lnTo>
                        <a:pt x="91201" y="65665"/>
                      </a:lnTo>
                      <a:lnTo>
                        <a:pt x="91216" y="65570"/>
                      </a:lnTo>
                      <a:lnTo>
                        <a:pt x="91230" y="65467"/>
                      </a:lnTo>
                      <a:lnTo>
                        <a:pt x="91238" y="65371"/>
                      </a:lnTo>
                      <a:lnTo>
                        <a:pt x="91238" y="65268"/>
                      </a:lnTo>
                      <a:lnTo>
                        <a:pt x="91238" y="62008"/>
                      </a:lnTo>
                      <a:lnTo>
                        <a:pt x="91238" y="61905"/>
                      </a:lnTo>
                      <a:lnTo>
                        <a:pt x="91230" y="61802"/>
                      </a:lnTo>
                      <a:lnTo>
                        <a:pt x="91216" y="61699"/>
                      </a:lnTo>
                      <a:lnTo>
                        <a:pt x="91201" y="61603"/>
                      </a:lnTo>
                      <a:lnTo>
                        <a:pt x="91172" y="61507"/>
                      </a:lnTo>
                      <a:lnTo>
                        <a:pt x="91150" y="61412"/>
                      </a:lnTo>
                      <a:lnTo>
                        <a:pt x="91120" y="61323"/>
                      </a:lnTo>
                      <a:lnTo>
                        <a:pt x="91083" y="61228"/>
                      </a:lnTo>
                      <a:lnTo>
                        <a:pt x="91039" y="61139"/>
                      </a:lnTo>
                      <a:lnTo>
                        <a:pt x="90995" y="61058"/>
                      </a:lnTo>
                      <a:lnTo>
                        <a:pt x="90951" y="60970"/>
                      </a:lnTo>
                      <a:lnTo>
                        <a:pt x="90899" y="60889"/>
                      </a:lnTo>
                      <a:lnTo>
                        <a:pt x="90840" y="60808"/>
                      </a:lnTo>
                      <a:lnTo>
                        <a:pt x="90782" y="60735"/>
                      </a:lnTo>
                      <a:lnTo>
                        <a:pt x="90715" y="60661"/>
                      </a:lnTo>
                      <a:lnTo>
                        <a:pt x="90649" y="60595"/>
                      </a:lnTo>
                      <a:lnTo>
                        <a:pt x="90583" y="60529"/>
                      </a:lnTo>
                      <a:lnTo>
                        <a:pt x="90509" y="60462"/>
                      </a:lnTo>
                      <a:lnTo>
                        <a:pt x="90436" y="60403"/>
                      </a:lnTo>
                      <a:lnTo>
                        <a:pt x="90355" y="60352"/>
                      </a:lnTo>
                      <a:lnTo>
                        <a:pt x="90274" y="60300"/>
                      </a:lnTo>
                      <a:lnTo>
                        <a:pt x="90193" y="60249"/>
                      </a:lnTo>
                      <a:lnTo>
                        <a:pt x="90105" y="60205"/>
                      </a:lnTo>
                      <a:lnTo>
                        <a:pt x="90016" y="60161"/>
                      </a:lnTo>
                      <a:lnTo>
                        <a:pt x="89928" y="60131"/>
                      </a:lnTo>
                      <a:lnTo>
                        <a:pt x="89832" y="60094"/>
                      </a:lnTo>
                      <a:lnTo>
                        <a:pt x="89737" y="60072"/>
                      </a:lnTo>
                      <a:lnTo>
                        <a:pt x="89641" y="60050"/>
                      </a:lnTo>
                      <a:lnTo>
                        <a:pt x="89545" y="60028"/>
                      </a:lnTo>
                      <a:lnTo>
                        <a:pt x="89442" y="60013"/>
                      </a:lnTo>
                      <a:lnTo>
                        <a:pt x="89339" y="60006"/>
                      </a:lnTo>
                      <a:lnTo>
                        <a:pt x="79051" y="60006"/>
                      </a:lnTo>
                      <a:lnTo>
                        <a:pt x="79051" y="49247"/>
                      </a:lnTo>
                      <a:lnTo>
                        <a:pt x="89339" y="49247"/>
                      </a:lnTo>
                      <a:lnTo>
                        <a:pt x="89442" y="49240"/>
                      </a:lnTo>
                      <a:lnTo>
                        <a:pt x="89545" y="49225"/>
                      </a:lnTo>
                      <a:lnTo>
                        <a:pt x="89641" y="49210"/>
                      </a:lnTo>
                      <a:lnTo>
                        <a:pt x="89737" y="49188"/>
                      </a:lnTo>
                      <a:lnTo>
                        <a:pt x="89832" y="49159"/>
                      </a:lnTo>
                      <a:lnTo>
                        <a:pt x="89928" y="49129"/>
                      </a:lnTo>
                      <a:lnTo>
                        <a:pt x="90016" y="49093"/>
                      </a:lnTo>
                      <a:lnTo>
                        <a:pt x="90105" y="49048"/>
                      </a:lnTo>
                      <a:lnTo>
                        <a:pt x="90193" y="49004"/>
                      </a:lnTo>
                      <a:lnTo>
                        <a:pt x="90274" y="48960"/>
                      </a:lnTo>
                      <a:lnTo>
                        <a:pt x="90355" y="48909"/>
                      </a:lnTo>
                      <a:lnTo>
                        <a:pt x="90436" y="48850"/>
                      </a:lnTo>
                      <a:lnTo>
                        <a:pt x="90509" y="48791"/>
                      </a:lnTo>
                      <a:lnTo>
                        <a:pt x="90583" y="48725"/>
                      </a:lnTo>
                      <a:lnTo>
                        <a:pt x="90649" y="48658"/>
                      </a:lnTo>
                      <a:lnTo>
                        <a:pt x="90715" y="48592"/>
                      </a:lnTo>
                      <a:lnTo>
                        <a:pt x="90782" y="48519"/>
                      </a:lnTo>
                      <a:lnTo>
                        <a:pt x="90840" y="48445"/>
                      </a:lnTo>
                      <a:lnTo>
                        <a:pt x="90899" y="48364"/>
                      </a:lnTo>
                      <a:lnTo>
                        <a:pt x="90951" y="48283"/>
                      </a:lnTo>
                      <a:lnTo>
                        <a:pt x="90995" y="48202"/>
                      </a:lnTo>
                      <a:lnTo>
                        <a:pt x="91039" y="48114"/>
                      </a:lnTo>
                      <a:lnTo>
                        <a:pt x="91083" y="48025"/>
                      </a:lnTo>
                      <a:lnTo>
                        <a:pt x="91120" y="47937"/>
                      </a:lnTo>
                      <a:lnTo>
                        <a:pt x="91150" y="47841"/>
                      </a:lnTo>
                      <a:lnTo>
                        <a:pt x="91172" y="47746"/>
                      </a:lnTo>
                      <a:lnTo>
                        <a:pt x="91201" y="47650"/>
                      </a:lnTo>
                      <a:lnTo>
                        <a:pt x="91216" y="47554"/>
                      </a:lnTo>
                      <a:lnTo>
                        <a:pt x="91230" y="47451"/>
                      </a:lnTo>
                      <a:lnTo>
                        <a:pt x="91238" y="47348"/>
                      </a:lnTo>
                      <a:lnTo>
                        <a:pt x="91238" y="47245"/>
                      </a:lnTo>
                      <a:lnTo>
                        <a:pt x="91238" y="43993"/>
                      </a:lnTo>
                      <a:lnTo>
                        <a:pt x="91238" y="43890"/>
                      </a:lnTo>
                      <a:lnTo>
                        <a:pt x="91230" y="43787"/>
                      </a:lnTo>
                      <a:lnTo>
                        <a:pt x="91216" y="43684"/>
                      </a:lnTo>
                      <a:lnTo>
                        <a:pt x="91201" y="43588"/>
                      </a:lnTo>
                      <a:lnTo>
                        <a:pt x="91172" y="43492"/>
                      </a:lnTo>
                      <a:lnTo>
                        <a:pt x="91150" y="43397"/>
                      </a:lnTo>
                      <a:lnTo>
                        <a:pt x="91120" y="43301"/>
                      </a:lnTo>
                      <a:lnTo>
                        <a:pt x="91083" y="43213"/>
                      </a:lnTo>
                      <a:lnTo>
                        <a:pt x="91039" y="43124"/>
                      </a:lnTo>
                      <a:lnTo>
                        <a:pt x="90995" y="43036"/>
                      </a:lnTo>
                      <a:lnTo>
                        <a:pt x="90951" y="42955"/>
                      </a:lnTo>
                      <a:lnTo>
                        <a:pt x="90899" y="42874"/>
                      </a:lnTo>
                      <a:lnTo>
                        <a:pt x="90840" y="42793"/>
                      </a:lnTo>
                      <a:lnTo>
                        <a:pt x="90782" y="42720"/>
                      </a:lnTo>
                      <a:lnTo>
                        <a:pt x="90715" y="42646"/>
                      </a:lnTo>
                      <a:lnTo>
                        <a:pt x="90649" y="42580"/>
                      </a:lnTo>
                      <a:lnTo>
                        <a:pt x="90583" y="42514"/>
                      </a:lnTo>
                      <a:lnTo>
                        <a:pt x="90509" y="42447"/>
                      </a:lnTo>
                      <a:lnTo>
                        <a:pt x="90436" y="42388"/>
                      </a:lnTo>
                      <a:lnTo>
                        <a:pt x="90355" y="42330"/>
                      </a:lnTo>
                      <a:lnTo>
                        <a:pt x="90274" y="42278"/>
                      </a:lnTo>
                      <a:lnTo>
                        <a:pt x="90193" y="42234"/>
                      </a:lnTo>
                      <a:lnTo>
                        <a:pt x="90105" y="42190"/>
                      </a:lnTo>
                      <a:lnTo>
                        <a:pt x="90016" y="42146"/>
                      </a:lnTo>
                      <a:lnTo>
                        <a:pt x="89928" y="42109"/>
                      </a:lnTo>
                      <a:lnTo>
                        <a:pt x="89832" y="42079"/>
                      </a:lnTo>
                      <a:lnTo>
                        <a:pt x="89737" y="42050"/>
                      </a:lnTo>
                      <a:lnTo>
                        <a:pt x="89641" y="42028"/>
                      </a:lnTo>
                      <a:lnTo>
                        <a:pt x="89545" y="42013"/>
                      </a:lnTo>
                      <a:lnTo>
                        <a:pt x="89442" y="41998"/>
                      </a:lnTo>
                      <a:lnTo>
                        <a:pt x="89339" y="41991"/>
                      </a:lnTo>
                      <a:lnTo>
                        <a:pt x="79051" y="41991"/>
                      </a:lnTo>
                      <a:lnTo>
                        <a:pt x="79051" y="31232"/>
                      </a:lnTo>
                      <a:lnTo>
                        <a:pt x="89339" y="31232"/>
                      </a:lnTo>
                      <a:lnTo>
                        <a:pt x="89442" y="31225"/>
                      </a:lnTo>
                      <a:lnTo>
                        <a:pt x="89545" y="31210"/>
                      </a:lnTo>
                      <a:lnTo>
                        <a:pt x="89641" y="31188"/>
                      </a:lnTo>
                      <a:lnTo>
                        <a:pt x="89737" y="31166"/>
                      </a:lnTo>
                      <a:lnTo>
                        <a:pt x="89832" y="31144"/>
                      </a:lnTo>
                      <a:lnTo>
                        <a:pt x="89928" y="31107"/>
                      </a:lnTo>
                      <a:lnTo>
                        <a:pt x="90016" y="31077"/>
                      </a:lnTo>
                      <a:lnTo>
                        <a:pt x="90105" y="31033"/>
                      </a:lnTo>
                      <a:lnTo>
                        <a:pt x="90193" y="30989"/>
                      </a:lnTo>
                      <a:lnTo>
                        <a:pt x="90274" y="30938"/>
                      </a:lnTo>
                      <a:lnTo>
                        <a:pt x="90355" y="30886"/>
                      </a:lnTo>
                      <a:lnTo>
                        <a:pt x="90436" y="30835"/>
                      </a:lnTo>
                      <a:lnTo>
                        <a:pt x="90509" y="30776"/>
                      </a:lnTo>
                      <a:lnTo>
                        <a:pt x="90583" y="30710"/>
                      </a:lnTo>
                      <a:lnTo>
                        <a:pt x="90649" y="30643"/>
                      </a:lnTo>
                      <a:lnTo>
                        <a:pt x="90715" y="30577"/>
                      </a:lnTo>
                      <a:lnTo>
                        <a:pt x="90782" y="30503"/>
                      </a:lnTo>
                      <a:lnTo>
                        <a:pt x="90840" y="30430"/>
                      </a:lnTo>
                      <a:lnTo>
                        <a:pt x="90899" y="30349"/>
                      </a:lnTo>
                      <a:lnTo>
                        <a:pt x="90951" y="30268"/>
                      </a:lnTo>
                      <a:lnTo>
                        <a:pt x="90995" y="30187"/>
                      </a:lnTo>
                      <a:lnTo>
                        <a:pt x="91039" y="30099"/>
                      </a:lnTo>
                      <a:lnTo>
                        <a:pt x="91083" y="30010"/>
                      </a:lnTo>
                      <a:lnTo>
                        <a:pt x="91120" y="29915"/>
                      </a:lnTo>
                      <a:lnTo>
                        <a:pt x="91150" y="29826"/>
                      </a:lnTo>
                      <a:lnTo>
                        <a:pt x="91172" y="29731"/>
                      </a:lnTo>
                      <a:lnTo>
                        <a:pt x="91201" y="29635"/>
                      </a:lnTo>
                      <a:lnTo>
                        <a:pt x="91216" y="29539"/>
                      </a:lnTo>
                      <a:lnTo>
                        <a:pt x="91230" y="29436"/>
                      </a:lnTo>
                      <a:lnTo>
                        <a:pt x="91238" y="29333"/>
                      </a:lnTo>
                      <a:lnTo>
                        <a:pt x="91238" y="29230"/>
                      </a:lnTo>
                      <a:lnTo>
                        <a:pt x="91238" y="25970"/>
                      </a:lnTo>
                      <a:lnTo>
                        <a:pt x="91238" y="25867"/>
                      </a:lnTo>
                      <a:lnTo>
                        <a:pt x="91230" y="25772"/>
                      </a:lnTo>
                      <a:lnTo>
                        <a:pt x="91216" y="25669"/>
                      </a:lnTo>
                      <a:lnTo>
                        <a:pt x="91201" y="25573"/>
                      </a:lnTo>
                      <a:lnTo>
                        <a:pt x="91172" y="25477"/>
                      </a:lnTo>
                      <a:lnTo>
                        <a:pt x="91150" y="25382"/>
                      </a:lnTo>
                      <a:lnTo>
                        <a:pt x="91120" y="25286"/>
                      </a:lnTo>
                      <a:lnTo>
                        <a:pt x="91083" y="25198"/>
                      </a:lnTo>
                      <a:lnTo>
                        <a:pt x="91039" y="25109"/>
                      </a:lnTo>
                      <a:lnTo>
                        <a:pt x="90995" y="25021"/>
                      </a:lnTo>
                      <a:lnTo>
                        <a:pt x="90951" y="24940"/>
                      </a:lnTo>
                      <a:lnTo>
                        <a:pt x="90899" y="24859"/>
                      </a:lnTo>
                      <a:lnTo>
                        <a:pt x="90840" y="24778"/>
                      </a:lnTo>
                      <a:lnTo>
                        <a:pt x="90782" y="24705"/>
                      </a:lnTo>
                      <a:lnTo>
                        <a:pt x="90715" y="24631"/>
                      </a:lnTo>
                      <a:lnTo>
                        <a:pt x="90649" y="24565"/>
                      </a:lnTo>
                      <a:lnTo>
                        <a:pt x="90583" y="24498"/>
                      </a:lnTo>
                      <a:lnTo>
                        <a:pt x="90509" y="24432"/>
                      </a:lnTo>
                      <a:lnTo>
                        <a:pt x="90436" y="24373"/>
                      </a:lnTo>
                      <a:lnTo>
                        <a:pt x="90355" y="24314"/>
                      </a:lnTo>
                      <a:lnTo>
                        <a:pt x="90274" y="24263"/>
                      </a:lnTo>
                      <a:lnTo>
                        <a:pt x="90193" y="24219"/>
                      </a:lnTo>
                      <a:lnTo>
                        <a:pt x="90105" y="24175"/>
                      </a:lnTo>
                      <a:lnTo>
                        <a:pt x="90016" y="24131"/>
                      </a:lnTo>
                      <a:lnTo>
                        <a:pt x="89928" y="24094"/>
                      </a:lnTo>
                      <a:lnTo>
                        <a:pt x="89832" y="24064"/>
                      </a:lnTo>
                      <a:lnTo>
                        <a:pt x="89737" y="24035"/>
                      </a:lnTo>
                      <a:lnTo>
                        <a:pt x="89641" y="24013"/>
                      </a:lnTo>
                      <a:lnTo>
                        <a:pt x="89545" y="23998"/>
                      </a:lnTo>
                      <a:lnTo>
                        <a:pt x="89442" y="23983"/>
                      </a:lnTo>
                      <a:lnTo>
                        <a:pt x="89339" y="23976"/>
                      </a:lnTo>
                      <a:lnTo>
                        <a:pt x="79051" y="23976"/>
                      </a:lnTo>
                      <a:lnTo>
                        <a:pt x="79051" y="14453"/>
                      </a:lnTo>
                      <a:lnTo>
                        <a:pt x="79051" y="14336"/>
                      </a:lnTo>
                      <a:lnTo>
                        <a:pt x="79044" y="14225"/>
                      </a:lnTo>
                      <a:lnTo>
                        <a:pt x="79029" y="14115"/>
                      </a:lnTo>
                      <a:lnTo>
                        <a:pt x="79007" y="14004"/>
                      </a:lnTo>
                      <a:lnTo>
                        <a:pt x="78985" y="13894"/>
                      </a:lnTo>
                      <a:lnTo>
                        <a:pt x="78956" y="13791"/>
                      </a:lnTo>
                      <a:lnTo>
                        <a:pt x="78919" y="13688"/>
                      </a:lnTo>
                      <a:lnTo>
                        <a:pt x="78875" y="13585"/>
                      </a:lnTo>
                      <a:lnTo>
                        <a:pt x="78830" y="13489"/>
                      </a:lnTo>
                      <a:lnTo>
                        <a:pt x="78786" y="13394"/>
                      </a:lnTo>
                      <a:lnTo>
                        <a:pt x="78727" y="13298"/>
                      </a:lnTo>
                      <a:lnTo>
                        <a:pt x="78669" y="13210"/>
                      </a:lnTo>
                      <a:lnTo>
                        <a:pt x="78610" y="13121"/>
                      </a:lnTo>
                      <a:lnTo>
                        <a:pt x="78543" y="13033"/>
                      </a:lnTo>
                      <a:lnTo>
                        <a:pt x="78470" y="12952"/>
                      </a:lnTo>
                      <a:lnTo>
                        <a:pt x="78396" y="12878"/>
                      </a:lnTo>
                      <a:lnTo>
                        <a:pt x="78323" y="12805"/>
                      </a:lnTo>
                      <a:lnTo>
                        <a:pt x="78242" y="12731"/>
                      </a:lnTo>
                      <a:lnTo>
                        <a:pt x="78153" y="12665"/>
                      </a:lnTo>
                      <a:lnTo>
                        <a:pt x="78065" y="12606"/>
                      </a:lnTo>
                      <a:lnTo>
                        <a:pt x="77977" y="12547"/>
                      </a:lnTo>
                      <a:lnTo>
                        <a:pt x="77881" y="12488"/>
                      </a:lnTo>
                      <a:lnTo>
                        <a:pt x="77785" y="12444"/>
                      </a:lnTo>
                      <a:lnTo>
                        <a:pt x="77690" y="12400"/>
                      </a:lnTo>
                      <a:lnTo>
                        <a:pt x="77587" y="12356"/>
                      </a:lnTo>
                      <a:lnTo>
                        <a:pt x="77484" y="12319"/>
                      </a:lnTo>
                      <a:lnTo>
                        <a:pt x="77381" y="12290"/>
                      </a:lnTo>
                      <a:lnTo>
                        <a:pt x="77270" y="12268"/>
                      </a:lnTo>
                      <a:lnTo>
                        <a:pt x="77160" y="12246"/>
                      </a:lnTo>
                      <a:lnTo>
                        <a:pt x="77050" y="12231"/>
                      </a:lnTo>
                      <a:lnTo>
                        <a:pt x="76939" y="12224"/>
                      </a:lnTo>
                      <a:lnTo>
                        <a:pt x="67262" y="12224"/>
                      </a:lnTo>
                      <a:lnTo>
                        <a:pt x="67269" y="2002"/>
                      </a:lnTo>
                      <a:lnTo>
                        <a:pt x="67262" y="1899"/>
                      </a:lnTo>
                      <a:lnTo>
                        <a:pt x="67255" y="1796"/>
                      </a:lnTo>
                      <a:lnTo>
                        <a:pt x="67240" y="1693"/>
                      </a:lnTo>
                      <a:lnTo>
                        <a:pt x="67225" y="1597"/>
                      </a:lnTo>
                      <a:lnTo>
                        <a:pt x="67203" y="1501"/>
                      </a:lnTo>
                      <a:lnTo>
                        <a:pt x="67174" y="1406"/>
                      </a:lnTo>
                      <a:lnTo>
                        <a:pt x="67144" y="1317"/>
                      </a:lnTo>
                      <a:lnTo>
                        <a:pt x="67107" y="1222"/>
                      </a:lnTo>
                      <a:lnTo>
                        <a:pt x="67071" y="1133"/>
                      </a:lnTo>
                      <a:lnTo>
                        <a:pt x="67027" y="1052"/>
                      </a:lnTo>
                      <a:lnTo>
                        <a:pt x="66975" y="964"/>
                      </a:lnTo>
                      <a:lnTo>
                        <a:pt x="66923" y="883"/>
                      </a:lnTo>
                      <a:lnTo>
                        <a:pt x="66865" y="810"/>
                      </a:lnTo>
                      <a:lnTo>
                        <a:pt x="66806" y="729"/>
                      </a:lnTo>
                      <a:lnTo>
                        <a:pt x="66747" y="655"/>
                      </a:lnTo>
                      <a:lnTo>
                        <a:pt x="66681" y="589"/>
                      </a:lnTo>
                      <a:lnTo>
                        <a:pt x="66607" y="523"/>
                      </a:lnTo>
                      <a:lnTo>
                        <a:pt x="66533" y="456"/>
                      </a:lnTo>
                      <a:lnTo>
                        <a:pt x="66460" y="397"/>
                      </a:lnTo>
                      <a:lnTo>
                        <a:pt x="66379" y="346"/>
                      </a:lnTo>
                      <a:lnTo>
                        <a:pt x="66298" y="294"/>
                      </a:lnTo>
                      <a:lnTo>
                        <a:pt x="66217" y="243"/>
                      </a:lnTo>
                      <a:lnTo>
                        <a:pt x="66129" y="199"/>
                      </a:lnTo>
                      <a:lnTo>
                        <a:pt x="66040" y="155"/>
                      </a:lnTo>
                      <a:lnTo>
                        <a:pt x="65952" y="125"/>
                      </a:lnTo>
                      <a:lnTo>
                        <a:pt x="65856" y="88"/>
                      </a:lnTo>
                      <a:lnTo>
                        <a:pt x="65768" y="66"/>
                      </a:lnTo>
                      <a:lnTo>
                        <a:pt x="65665" y="44"/>
                      </a:lnTo>
                      <a:lnTo>
                        <a:pt x="65569" y="22"/>
                      </a:lnTo>
                      <a:lnTo>
                        <a:pt x="65474" y="7"/>
                      </a:lnTo>
                      <a:lnTo>
                        <a:pt x="65371" y="0"/>
                      </a:lnTo>
                      <a:lnTo>
                        <a:pt x="62000" y="0"/>
                      </a:lnTo>
                      <a:lnTo>
                        <a:pt x="61905" y="7"/>
                      </a:lnTo>
                      <a:lnTo>
                        <a:pt x="61802" y="15"/>
                      </a:lnTo>
                      <a:lnTo>
                        <a:pt x="61699" y="22"/>
                      </a:lnTo>
                      <a:lnTo>
                        <a:pt x="61603" y="44"/>
                      </a:lnTo>
                      <a:lnTo>
                        <a:pt x="61507" y="66"/>
                      </a:lnTo>
                      <a:lnTo>
                        <a:pt x="61412" y="96"/>
                      </a:lnTo>
                      <a:lnTo>
                        <a:pt x="61316" y="125"/>
                      </a:lnTo>
                      <a:lnTo>
                        <a:pt x="61228" y="162"/>
                      </a:lnTo>
                      <a:lnTo>
                        <a:pt x="61139" y="199"/>
                      </a:lnTo>
                      <a:lnTo>
                        <a:pt x="61051" y="243"/>
                      </a:lnTo>
                      <a:lnTo>
                        <a:pt x="60970" y="294"/>
                      </a:lnTo>
                      <a:lnTo>
                        <a:pt x="60889" y="346"/>
                      </a:lnTo>
                      <a:lnTo>
                        <a:pt x="60808" y="397"/>
                      </a:lnTo>
                      <a:lnTo>
                        <a:pt x="60735" y="464"/>
                      </a:lnTo>
                      <a:lnTo>
                        <a:pt x="60661" y="523"/>
                      </a:lnTo>
                      <a:lnTo>
                        <a:pt x="60595" y="589"/>
                      </a:lnTo>
                      <a:lnTo>
                        <a:pt x="60528" y="662"/>
                      </a:lnTo>
                      <a:lnTo>
                        <a:pt x="60462" y="729"/>
                      </a:lnTo>
                      <a:lnTo>
                        <a:pt x="60403" y="810"/>
                      </a:lnTo>
                      <a:lnTo>
                        <a:pt x="60344" y="883"/>
                      </a:lnTo>
                      <a:lnTo>
                        <a:pt x="60293" y="964"/>
                      </a:lnTo>
                      <a:lnTo>
                        <a:pt x="60249" y="1052"/>
                      </a:lnTo>
                      <a:lnTo>
                        <a:pt x="60205" y="1133"/>
                      </a:lnTo>
                      <a:lnTo>
                        <a:pt x="60161" y="1222"/>
                      </a:lnTo>
                      <a:lnTo>
                        <a:pt x="60124" y="1317"/>
                      </a:lnTo>
                      <a:lnTo>
                        <a:pt x="60094" y="1406"/>
                      </a:lnTo>
                      <a:lnTo>
                        <a:pt x="60065" y="1501"/>
                      </a:lnTo>
                      <a:lnTo>
                        <a:pt x="60043" y="1597"/>
                      </a:lnTo>
                      <a:lnTo>
                        <a:pt x="60028" y="1700"/>
                      </a:lnTo>
                      <a:lnTo>
                        <a:pt x="60013" y="1796"/>
                      </a:lnTo>
                      <a:lnTo>
                        <a:pt x="60006" y="1899"/>
                      </a:lnTo>
                      <a:lnTo>
                        <a:pt x="60006" y="2002"/>
                      </a:lnTo>
                      <a:lnTo>
                        <a:pt x="60006" y="12224"/>
                      </a:lnTo>
                      <a:lnTo>
                        <a:pt x="49247" y="12224"/>
                      </a:lnTo>
                      <a:lnTo>
                        <a:pt x="49247" y="2002"/>
                      </a:lnTo>
                      <a:lnTo>
                        <a:pt x="49247" y="1899"/>
                      </a:lnTo>
                      <a:lnTo>
                        <a:pt x="49240" y="1796"/>
                      </a:lnTo>
                      <a:lnTo>
                        <a:pt x="49225" y="1693"/>
                      </a:lnTo>
                      <a:lnTo>
                        <a:pt x="49210" y="1597"/>
                      </a:lnTo>
                      <a:lnTo>
                        <a:pt x="49188" y="1501"/>
                      </a:lnTo>
                      <a:lnTo>
                        <a:pt x="49159" y="1406"/>
                      </a:lnTo>
                      <a:lnTo>
                        <a:pt x="49129" y="1317"/>
                      </a:lnTo>
                      <a:lnTo>
                        <a:pt x="49092" y="1222"/>
                      </a:lnTo>
                      <a:lnTo>
                        <a:pt x="49048" y="1133"/>
                      </a:lnTo>
                      <a:lnTo>
                        <a:pt x="49004" y="1052"/>
                      </a:lnTo>
                      <a:lnTo>
                        <a:pt x="48960" y="964"/>
                      </a:lnTo>
                      <a:lnTo>
                        <a:pt x="48909" y="883"/>
                      </a:lnTo>
                      <a:lnTo>
                        <a:pt x="48850" y="810"/>
                      </a:lnTo>
                      <a:lnTo>
                        <a:pt x="48791" y="729"/>
                      </a:lnTo>
                      <a:lnTo>
                        <a:pt x="48732" y="655"/>
                      </a:lnTo>
                      <a:lnTo>
                        <a:pt x="48666" y="589"/>
                      </a:lnTo>
                      <a:lnTo>
                        <a:pt x="48592" y="523"/>
                      </a:lnTo>
                      <a:lnTo>
                        <a:pt x="48518" y="456"/>
                      </a:lnTo>
                      <a:lnTo>
                        <a:pt x="48445" y="397"/>
                      </a:lnTo>
                      <a:lnTo>
                        <a:pt x="48364" y="346"/>
                      </a:lnTo>
                      <a:lnTo>
                        <a:pt x="48283" y="294"/>
                      </a:lnTo>
                      <a:lnTo>
                        <a:pt x="48202" y="243"/>
                      </a:lnTo>
                      <a:lnTo>
                        <a:pt x="48114" y="199"/>
                      </a:lnTo>
                      <a:lnTo>
                        <a:pt x="48025" y="155"/>
                      </a:lnTo>
                      <a:lnTo>
                        <a:pt x="47937" y="125"/>
                      </a:lnTo>
                      <a:lnTo>
                        <a:pt x="47841" y="88"/>
                      </a:lnTo>
                      <a:lnTo>
                        <a:pt x="47746" y="66"/>
                      </a:lnTo>
                      <a:lnTo>
                        <a:pt x="47650" y="44"/>
                      </a:lnTo>
                      <a:lnTo>
                        <a:pt x="47554" y="22"/>
                      </a:lnTo>
                      <a:lnTo>
                        <a:pt x="47451" y="7"/>
                      </a:lnTo>
                      <a:lnTo>
                        <a:pt x="47356" y="0"/>
                      </a:lnTo>
                      <a:lnTo>
                        <a:pt x="43985" y="0"/>
                      </a:lnTo>
                      <a:lnTo>
                        <a:pt x="43882" y="7"/>
                      </a:lnTo>
                      <a:lnTo>
                        <a:pt x="43787" y="15"/>
                      </a:lnTo>
                      <a:lnTo>
                        <a:pt x="43684" y="22"/>
                      </a:lnTo>
                      <a:lnTo>
                        <a:pt x="43588" y="44"/>
                      </a:lnTo>
                      <a:lnTo>
                        <a:pt x="43492" y="66"/>
                      </a:lnTo>
                      <a:lnTo>
                        <a:pt x="43397" y="96"/>
                      </a:lnTo>
                      <a:lnTo>
                        <a:pt x="43301" y="125"/>
                      </a:lnTo>
                      <a:lnTo>
                        <a:pt x="43213" y="162"/>
                      </a:lnTo>
                      <a:lnTo>
                        <a:pt x="43124" y="199"/>
                      </a:lnTo>
                      <a:lnTo>
                        <a:pt x="43036" y="243"/>
                      </a:lnTo>
                      <a:lnTo>
                        <a:pt x="42955" y="294"/>
                      </a:lnTo>
                      <a:lnTo>
                        <a:pt x="42874" y="346"/>
                      </a:lnTo>
                      <a:lnTo>
                        <a:pt x="42793" y="397"/>
                      </a:lnTo>
                      <a:lnTo>
                        <a:pt x="42720" y="464"/>
                      </a:lnTo>
                      <a:lnTo>
                        <a:pt x="42646" y="523"/>
                      </a:lnTo>
                      <a:lnTo>
                        <a:pt x="42572" y="589"/>
                      </a:lnTo>
                      <a:lnTo>
                        <a:pt x="42506" y="662"/>
                      </a:lnTo>
                      <a:lnTo>
                        <a:pt x="42447" y="729"/>
                      </a:lnTo>
                      <a:lnTo>
                        <a:pt x="42388" y="810"/>
                      </a:lnTo>
                      <a:lnTo>
                        <a:pt x="42330" y="883"/>
                      </a:lnTo>
                      <a:lnTo>
                        <a:pt x="42278" y="964"/>
                      </a:lnTo>
                      <a:lnTo>
                        <a:pt x="42234" y="1052"/>
                      </a:lnTo>
                      <a:lnTo>
                        <a:pt x="42190" y="1133"/>
                      </a:lnTo>
                      <a:lnTo>
                        <a:pt x="42146" y="1222"/>
                      </a:lnTo>
                      <a:lnTo>
                        <a:pt x="42109" y="1317"/>
                      </a:lnTo>
                      <a:lnTo>
                        <a:pt x="42079" y="1406"/>
                      </a:lnTo>
                      <a:lnTo>
                        <a:pt x="42050" y="1501"/>
                      </a:lnTo>
                      <a:lnTo>
                        <a:pt x="42028" y="1597"/>
                      </a:lnTo>
                      <a:lnTo>
                        <a:pt x="42013" y="1700"/>
                      </a:lnTo>
                      <a:lnTo>
                        <a:pt x="41998" y="1796"/>
                      </a:lnTo>
                      <a:lnTo>
                        <a:pt x="41991" y="1899"/>
                      </a:lnTo>
                      <a:lnTo>
                        <a:pt x="41991" y="2002"/>
                      </a:lnTo>
                      <a:lnTo>
                        <a:pt x="41991" y="12224"/>
                      </a:lnTo>
                      <a:lnTo>
                        <a:pt x="31232" y="12224"/>
                      </a:lnTo>
                      <a:lnTo>
                        <a:pt x="31232" y="2002"/>
                      </a:lnTo>
                      <a:lnTo>
                        <a:pt x="31232" y="1899"/>
                      </a:lnTo>
                      <a:lnTo>
                        <a:pt x="31225" y="1796"/>
                      </a:lnTo>
                      <a:lnTo>
                        <a:pt x="31210" y="1693"/>
                      </a:lnTo>
                      <a:lnTo>
                        <a:pt x="31195" y="1597"/>
                      </a:lnTo>
                      <a:lnTo>
                        <a:pt x="31173" y="1501"/>
                      </a:lnTo>
                      <a:lnTo>
                        <a:pt x="31144" y="1406"/>
                      </a:lnTo>
                      <a:lnTo>
                        <a:pt x="31114" y="1317"/>
                      </a:lnTo>
                      <a:lnTo>
                        <a:pt x="31078" y="1222"/>
                      </a:lnTo>
                      <a:lnTo>
                        <a:pt x="31033" y="1133"/>
                      </a:lnTo>
                      <a:lnTo>
                        <a:pt x="30989" y="1052"/>
                      </a:lnTo>
                      <a:lnTo>
                        <a:pt x="30945" y="964"/>
                      </a:lnTo>
                      <a:lnTo>
                        <a:pt x="30894" y="883"/>
                      </a:lnTo>
                      <a:lnTo>
                        <a:pt x="30835" y="810"/>
                      </a:lnTo>
                      <a:lnTo>
                        <a:pt x="30776" y="729"/>
                      </a:lnTo>
                      <a:lnTo>
                        <a:pt x="30710" y="655"/>
                      </a:lnTo>
                      <a:lnTo>
                        <a:pt x="30643" y="589"/>
                      </a:lnTo>
                      <a:lnTo>
                        <a:pt x="30577" y="523"/>
                      </a:lnTo>
                      <a:lnTo>
                        <a:pt x="30503" y="456"/>
                      </a:lnTo>
                      <a:lnTo>
                        <a:pt x="30430" y="397"/>
                      </a:lnTo>
                      <a:lnTo>
                        <a:pt x="30349" y="346"/>
                      </a:lnTo>
                      <a:lnTo>
                        <a:pt x="30268" y="294"/>
                      </a:lnTo>
                      <a:lnTo>
                        <a:pt x="30187" y="243"/>
                      </a:lnTo>
                      <a:lnTo>
                        <a:pt x="30099" y="199"/>
                      </a:lnTo>
                      <a:lnTo>
                        <a:pt x="30010" y="155"/>
                      </a:lnTo>
                      <a:lnTo>
                        <a:pt x="29922" y="125"/>
                      </a:lnTo>
                      <a:lnTo>
                        <a:pt x="29826" y="88"/>
                      </a:lnTo>
                      <a:lnTo>
                        <a:pt x="29731" y="66"/>
                      </a:lnTo>
                      <a:lnTo>
                        <a:pt x="29635" y="44"/>
                      </a:lnTo>
                      <a:lnTo>
                        <a:pt x="29539" y="22"/>
                      </a:lnTo>
                      <a:lnTo>
                        <a:pt x="29436" y="7"/>
                      </a:lnTo>
                      <a:lnTo>
                        <a:pt x="29341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</p:grpSp>
          <p:grpSp>
            <p:nvGrpSpPr>
              <p:cNvPr id="48" name="Google Shape;378;p46">
                <a:extLst>
                  <a:ext uri="{FF2B5EF4-FFF2-40B4-BE49-F238E27FC236}">
                    <a16:creationId xmlns:a16="http://schemas.microsoft.com/office/drawing/2014/main" id="{175E93AB-0FA8-4444-B174-2F9C139AAAA9}"/>
                  </a:ext>
                </a:extLst>
              </p:cNvPr>
              <p:cNvGrpSpPr/>
              <p:nvPr/>
            </p:nvGrpSpPr>
            <p:grpSpPr>
              <a:xfrm>
                <a:off x="6426384" y="3874309"/>
                <a:ext cx="271445" cy="271448"/>
                <a:chOff x="7833548" y="555213"/>
                <a:chExt cx="244062" cy="244064"/>
              </a:xfrm>
            </p:grpSpPr>
            <p:sp>
              <p:nvSpPr>
                <p:cNvPr id="55" name="Google Shape;379;p46">
                  <a:extLst>
                    <a:ext uri="{FF2B5EF4-FFF2-40B4-BE49-F238E27FC236}">
                      <a16:creationId xmlns:a16="http://schemas.microsoft.com/office/drawing/2014/main" id="{463CF4DF-07CD-1B4C-9925-961C1EF39360}"/>
                    </a:ext>
                  </a:extLst>
                </p:cNvPr>
                <p:cNvSpPr/>
                <p:nvPr/>
              </p:nvSpPr>
              <p:spPr>
                <a:xfrm>
                  <a:off x="7921605" y="643266"/>
                  <a:ext cx="67956" cy="6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4" h="25404" extrusionOk="0">
                      <a:moveTo>
                        <a:pt x="23174" y="0"/>
                      </a:moveTo>
                      <a:lnTo>
                        <a:pt x="2230" y="8"/>
                      </a:lnTo>
                      <a:lnTo>
                        <a:pt x="2120" y="8"/>
                      </a:lnTo>
                      <a:lnTo>
                        <a:pt x="2002" y="15"/>
                      </a:lnTo>
                      <a:lnTo>
                        <a:pt x="1892" y="30"/>
                      </a:lnTo>
                      <a:lnTo>
                        <a:pt x="1781" y="52"/>
                      </a:lnTo>
                      <a:lnTo>
                        <a:pt x="1678" y="74"/>
                      </a:lnTo>
                      <a:lnTo>
                        <a:pt x="1568" y="103"/>
                      </a:lnTo>
                      <a:lnTo>
                        <a:pt x="1465" y="140"/>
                      </a:lnTo>
                      <a:lnTo>
                        <a:pt x="1369" y="184"/>
                      </a:lnTo>
                      <a:lnTo>
                        <a:pt x="1266" y="228"/>
                      </a:lnTo>
                      <a:lnTo>
                        <a:pt x="1170" y="280"/>
                      </a:lnTo>
                      <a:lnTo>
                        <a:pt x="1075" y="331"/>
                      </a:lnTo>
                      <a:lnTo>
                        <a:pt x="986" y="390"/>
                      </a:lnTo>
                      <a:lnTo>
                        <a:pt x="898" y="449"/>
                      </a:lnTo>
                      <a:lnTo>
                        <a:pt x="817" y="515"/>
                      </a:lnTo>
                      <a:lnTo>
                        <a:pt x="736" y="589"/>
                      </a:lnTo>
                      <a:lnTo>
                        <a:pt x="655" y="663"/>
                      </a:lnTo>
                      <a:lnTo>
                        <a:pt x="582" y="736"/>
                      </a:lnTo>
                      <a:lnTo>
                        <a:pt x="515" y="817"/>
                      </a:lnTo>
                      <a:lnTo>
                        <a:pt x="449" y="905"/>
                      </a:lnTo>
                      <a:lnTo>
                        <a:pt x="383" y="994"/>
                      </a:lnTo>
                      <a:lnTo>
                        <a:pt x="324" y="1082"/>
                      </a:lnTo>
                      <a:lnTo>
                        <a:pt x="273" y="1178"/>
                      </a:lnTo>
                      <a:lnTo>
                        <a:pt x="221" y="1273"/>
                      </a:lnTo>
                      <a:lnTo>
                        <a:pt x="177" y="1369"/>
                      </a:lnTo>
                      <a:lnTo>
                        <a:pt x="140" y="1472"/>
                      </a:lnTo>
                      <a:lnTo>
                        <a:pt x="103" y="1575"/>
                      </a:lnTo>
                      <a:lnTo>
                        <a:pt x="74" y="1678"/>
                      </a:lnTo>
                      <a:lnTo>
                        <a:pt x="44" y="1789"/>
                      </a:lnTo>
                      <a:lnTo>
                        <a:pt x="30" y="1899"/>
                      </a:lnTo>
                      <a:lnTo>
                        <a:pt x="15" y="2009"/>
                      </a:lnTo>
                      <a:lnTo>
                        <a:pt x="8" y="2120"/>
                      </a:lnTo>
                      <a:lnTo>
                        <a:pt x="0" y="2237"/>
                      </a:lnTo>
                      <a:lnTo>
                        <a:pt x="0" y="23174"/>
                      </a:lnTo>
                      <a:lnTo>
                        <a:pt x="8" y="23284"/>
                      </a:lnTo>
                      <a:lnTo>
                        <a:pt x="15" y="23402"/>
                      </a:lnTo>
                      <a:lnTo>
                        <a:pt x="30" y="23513"/>
                      </a:lnTo>
                      <a:lnTo>
                        <a:pt x="52" y="23623"/>
                      </a:lnTo>
                      <a:lnTo>
                        <a:pt x="74" y="23726"/>
                      </a:lnTo>
                      <a:lnTo>
                        <a:pt x="103" y="23829"/>
                      </a:lnTo>
                      <a:lnTo>
                        <a:pt x="140" y="23939"/>
                      </a:lnTo>
                      <a:lnTo>
                        <a:pt x="177" y="24035"/>
                      </a:lnTo>
                      <a:lnTo>
                        <a:pt x="221" y="24138"/>
                      </a:lnTo>
                      <a:lnTo>
                        <a:pt x="273" y="24234"/>
                      </a:lnTo>
                      <a:lnTo>
                        <a:pt x="331" y="24322"/>
                      </a:lnTo>
                      <a:lnTo>
                        <a:pt x="383" y="24418"/>
                      </a:lnTo>
                      <a:lnTo>
                        <a:pt x="449" y="24506"/>
                      </a:lnTo>
                      <a:lnTo>
                        <a:pt x="515" y="24587"/>
                      </a:lnTo>
                      <a:lnTo>
                        <a:pt x="582" y="24668"/>
                      </a:lnTo>
                      <a:lnTo>
                        <a:pt x="655" y="24749"/>
                      </a:lnTo>
                      <a:lnTo>
                        <a:pt x="736" y="24822"/>
                      </a:lnTo>
                      <a:lnTo>
                        <a:pt x="817" y="24889"/>
                      </a:lnTo>
                      <a:lnTo>
                        <a:pt x="898" y="24955"/>
                      </a:lnTo>
                      <a:lnTo>
                        <a:pt x="986" y="25021"/>
                      </a:lnTo>
                      <a:lnTo>
                        <a:pt x="1082" y="25080"/>
                      </a:lnTo>
                      <a:lnTo>
                        <a:pt x="1170" y="25132"/>
                      </a:lnTo>
                      <a:lnTo>
                        <a:pt x="1266" y="25183"/>
                      </a:lnTo>
                      <a:lnTo>
                        <a:pt x="1369" y="25227"/>
                      </a:lnTo>
                      <a:lnTo>
                        <a:pt x="1472" y="25264"/>
                      </a:lnTo>
                      <a:lnTo>
                        <a:pt x="1575" y="25301"/>
                      </a:lnTo>
                      <a:lnTo>
                        <a:pt x="1678" y="25330"/>
                      </a:lnTo>
                      <a:lnTo>
                        <a:pt x="1789" y="25352"/>
                      </a:lnTo>
                      <a:lnTo>
                        <a:pt x="1892" y="25374"/>
                      </a:lnTo>
                      <a:lnTo>
                        <a:pt x="2009" y="25389"/>
                      </a:lnTo>
                      <a:lnTo>
                        <a:pt x="2120" y="25396"/>
                      </a:lnTo>
                      <a:lnTo>
                        <a:pt x="2230" y="25404"/>
                      </a:lnTo>
                      <a:lnTo>
                        <a:pt x="23174" y="25404"/>
                      </a:lnTo>
                      <a:lnTo>
                        <a:pt x="23284" y="25396"/>
                      </a:lnTo>
                      <a:lnTo>
                        <a:pt x="23395" y="25389"/>
                      </a:lnTo>
                      <a:lnTo>
                        <a:pt x="23512" y="25374"/>
                      </a:lnTo>
                      <a:lnTo>
                        <a:pt x="23615" y="25352"/>
                      </a:lnTo>
                      <a:lnTo>
                        <a:pt x="23726" y="25330"/>
                      </a:lnTo>
                      <a:lnTo>
                        <a:pt x="23829" y="25301"/>
                      </a:lnTo>
                      <a:lnTo>
                        <a:pt x="23932" y="25264"/>
                      </a:lnTo>
                      <a:lnTo>
                        <a:pt x="24035" y="25227"/>
                      </a:lnTo>
                      <a:lnTo>
                        <a:pt x="24138" y="25183"/>
                      </a:lnTo>
                      <a:lnTo>
                        <a:pt x="24234" y="25132"/>
                      </a:lnTo>
                      <a:lnTo>
                        <a:pt x="24322" y="25080"/>
                      </a:lnTo>
                      <a:lnTo>
                        <a:pt x="24418" y="25021"/>
                      </a:lnTo>
                      <a:lnTo>
                        <a:pt x="24506" y="24955"/>
                      </a:lnTo>
                      <a:lnTo>
                        <a:pt x="24587" y="24889"/>
                      </a:lnTo>
                      <a:lnTo>
                        <a:pt x="24668" y="24822"/>
                      </a:lnTo>
                      <a:lnTo>
                        <a:pt x="24749" y="24749"/>
                      </a:lnTo>
                      <a:lnTo>
                        <a:pt x="24822" y="24668"/>
                      </a:lnTo>
                      <a:lnTo>
                        <a:pt x="24889" y="24587"/>
                      </a:lnTo>
                      <a:lnTo>
                        <a:pt x="24955" y="24506"/>
                      </a:lnTo>
                      <a:lnTo>
                        <a:pt x="25021" y="24418"/>
                      </a:lnTo>
                      <a:lnTo>
                        <a:pt x="25073" y="24322"/>
                      </a:lnTo>
                      <a:lnTo>
                        <a:pt x="25131" y="24234"/>
                      </a:lnTo>
                      <a:lnTo>
                        <a:pt x="25183" y="24138"/>
                      </a:lnTo>
                      <a:lnTo>
                        <a:pt x="25227" y="24035"/>
                      </a:lnTo>
                      <a:lnTo>
                        <a:pt x="25264" y="23939"/>
                      </a:lnTo>
                      <a:lnTo>
                        <a:pt x="25301" y="23829"/>
                      </a:lnTo>
                      <a:lnTo>
                        <a:pt x="25330" y="23726"/>
                      </a:lnTo>
                      <a:lnTo>
                        <a:pt x="25352" y="23623"/>
                      </a:lnTo>
                      <a:lnTo>
                        <a:pt x="25374" y="23513"/>
                      </a:lnTo>
                      <a:lnTo>
                        <a:pt x="25389" y="23402"/>
                      </a:lnTo>
                      <a:lnTo>
                        <a:pt x="25396" y="23284"/>
                      </a:lnTo>
                      <a:lnTo>
                        <a:pt x="25404" y="23174"/>
                      </a:lnTo>
                      <a:lnTo>
                        <a:pt x="25404" y="2230"/>
                      </a:lnTo>
                      <a:lnTo>
                        <a:pt x="25396" y="2120"/>
                      </a:lnTo>
                      <a:lnTo>
                        <a:pt x="25389" y="2009"/>
                      </a:lnTo>
                      <a:lnTo>
                        <a:pt x="25374" y="1899"/>
                      </a:lnTo>
                      <a:lnTo>
                        <a:pt x="25360" y="1789"/>
                      </a:lnTo>
                      <a:lnTo>
                        <a:pt x="25330" y="1678"/>
                      </a:lnTo>
                      <a:lnTo>
                        <a:pt x="25301" y="1575"/>
                      </a:lnTo>
                      <a:lnTo>
                        <a:pt x="25264" y="1472"/>
                      </a:lnTo>
                      <a:lnTo>
                        <a:pt x="25227" y="1369"/>
                      </a:lnTo>
                      <a:lnTo>
                        <a:pt x="25183" y="1273"/>
                      </a:lnTo>
                      <a:lnTo>
                        <a:pt x="25131" y="1170"/>
                      </a:lnTo>
                      <a:lnTo>
                        <a:pt x="25080" y="1082"/>
                      </a:lnTo>
                      <a:lnTo>
                        <a:pt x="25021" y="986"/>
                      </a:lnTo>
                      <a:lnTo>
                        <a:pt x="24955" y="905"/>
                      </a:lnTo>
                      <a:lnTo>
                        <a:pt x="24889" y="817"/>
                      </a:lnTo>
                      <a:lnTo>
                        <a:pt x="24822" y="736"/>
                      </a:lnTo>
                      <a:lnTo>
                        <a:pt x="24749" y="663"/>
                      </a:lnTo>
                      <a:lnTo>
                        <a:pt x="24668" y="589"/>
                      </a:lnTo>
                      <a:lnTo>
                        <a:pt x="24587" y="515"/>
                      </a:lnTo>
                      <a:lnTo>
                        <a:pt x="24506" y="449"/>
                      </a:lnTo>
                      <a:lnTo>
                        <a:pt x="24418" y="383"/>
                      </a:lnTo>
                      <a:lnTo>
                        <a:pt x="24329" y="331"/>
                      </a:lnTo>
                      <a:lnTo>
                        <a:pt x="24234" y="273"/>
                      </a:lnTo>
                      <a:lnTo>
                        <a:pt x="24138" y="221"/>
                      </a:lnTo>
                      <a:lnTo>
                        <a:pt x="24035" y="177"/>
                      </a:lnTo>
                      <a:lnTo>
                        <a:pt x="23939" y="140"/>
                      </a:lnTo>
                      <a:lnTo>
                        <a:pt x="23836" y="103"/>
                      </a:lnTo>
                      <a:lnTo>
                        <a:pt x="23726" y="74"/>
                      </a:lnTo>
                      <a:lnTo>
                        <a:pt x="23623" y="52"/>
                      </a:lnTo>
                      <a:lnTo>
                        <a:pt x="23512" y="30"/>
                      </a:lnTo>
                      <a:lnTo>
                        <a:pt x="23402" y="15"/>
                      </a:lnTo>
                      <a:lnTo>
                        <a:pt x="23284" y="8"/>
                      </a:lnTo>
                      <a:lnTo>
                        <a:pt x="23174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56" name="Google Shape;380;p46">
                  <a:extLst>
                    <a:ext uri="{FF2B5EF4-FFF2-40B4-BE49-F238E27FC236}">
                      <a16:creationId xmlns:a16="http://schemas.microsoft.com/office/drawing/2014/main" id="{B398F5F5-2762-6E42-92AB-1AF09E222EBD}"/>
                    </a:ext>
                  </a:extLst>
                </p:cNvPr>
                <p:cNvSpPr/>
                <p:nvPr/>
              </p:nvSpPr>
              <p:spPr>
                <a:xfrm>
                  <a:off x="7833548" y="555213"/>
                  <a:ext cx="244062" cy="244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38" h="91239" extrusionOk="0">
                      <a:moveTo>
                        <a:pt x="71538" y="19700"/>
                      </a:moveTo>
                      <a:lnTo>
                        <a:pt x="71530" y="71538"/>
                      </a:lnTo>
                      <a:lnTo>
                        <a:pt x="19700" y="71538"/>
                      </a:lnTo>
                      <a:lnTo>
                        <a:pt x="19700" y="19708"/>
                      </a:lnTo>
                      <a:lnTo>
                        <a:pt x="71538" y="19700"/>
                      </a:lnTo>
                      <a:close/>
                      <a:moveTo>
                        <a:pt x="25970" y="0"/>
                      </a:moveTo>
                      <a:lnTo>
                        <a:pt x="25867" y="7"/>
                      </a:lnTo>
                      <a:lnTo>
                        <a:pt x="25772" y="15"/>
                      </a:lnTo>
                      <a:lnTo>
                        <a:pt x="25669" y="22"/>
                      </a:lnTo>
                      <a:lnTo>
                        <a:pt x="25573" y="44"/>
                      </a:lnTo>
                      <a:lnTo>
                        <a:pt x="25477" y="66"/>
                      </a:lnTo>
                      <a:lnTo>
                        <a:pt x="25382" y="96"/>
                      </a:lnTo>
                      <a:lnTo>
                        <a:pt x="25286" y="125"/>
                      </a:lnTo>
                      <a:lnTo>
                        <a:pt x="25198" y="162"/>
                      </a:lnTo>
                      <a:lnTo>
                        <a:pt x="25109" y="199"/>
                      </a:lnTo>
                      <a:lnTo>
                        <a:pt x="25021" y="243"/>
                      </a:lnTo>
                      <a:lnTo>
                        <a:pt x="24940" y="294"/>
                      </a:lnTo>
                      <a:lnTo>
                        <a:pt x="24859" y="346"/>
                      </a:lnTo>
                      <a:lnTo>
                        <a:pt x="24778" y="397"/>
                      </a:lnTo>
                      <a:lnTo>
                        <a:pt x="24705" y="464"/>
                      </a:lnTo>
                      <a:lnTo>
                        <a:pt x="24631" y="523"/>
                      </a:lnTo>
                      <a:lnTo>
                        <a:pt x="24557" y="589"/>
                      </a:lnTo>
                      <a:lnTo>
                        <a:pt x="24491" y="662"/>
                      </a:lnTo>
                      <a:lnTo>
                        <a:pt x="24432" y="729"/>
                      </a:lnTo>
                      <a:lnTo>
                        <a:pt x="24373" y="810"/>
                      </a:lnTo>
                      <a:lnTo>
                        <a:pt x="24315" y="883"/>
                      </a:lnTo>
                      <a:lnTo>
                        <a:pt x="24263" y="964"/>
                      </a:lnTo>
                      <a:lnTo>
                        <a:pt x="24211" y="1052"/>
                      </a:lnTo>
                      <a:lnTo>
                        <a:pt x="24167" y="1133"/>
                      </a:lnTo>
                      <a:lnTo>
                        <a:pt x="24131" y="1222"/>
                      </a:lnTo>
                      <a:lnTo>
                        <a:pt x="24094" y="1317"/>
                      </a:lnTo>
                      <a:lnTo>
                        <a:pt x="24064" y="1406"/>
                      </a:lnTo>
                      <a:lnTo>
                        <a:pt x="24035" y="1501"/>
                      </a:lnTo>
                      <a:lnTo>
                        <a:pt x="24013" y="1597"/>
                      </a:lnTo>
                      <a:lnTo>
                        <a:pt x="23998" y="1700"/>
                      </a:lnTo>
                      <a:lnTo>
                        <a:pt x="23983" y="1796"/>
                      </a:lnTo>
                      <a:lnTo>
                        <a:pt x="23976" y="1899"/>
                      </a:lnTo>
                      <a:lnTo>
                        <a:pt x="23969" y="2002"/>
                      </a:lnTo>
                      <a:lnTo>
                        <a:pt x="23976" y="12224"/>
                      </a:lnTo>
                      <a:lnTo>
                        <a:pt x="14299" y="12224"/>
                      </a:lnTo>
                      <a:lnTo>
                        <a:pt x="14188" y="12231"/>
                      </a:lnTo>
                      <a:lnTo>
                        <a:pt x="14078" y="12246"/>
                      </a:lnTo>
                      <a:lnTo>
                        <a:pt x="13968" y="12268"/>
                      </a:lnTo>
                      <a:lnTo>
                        <a:pt x="13857" y="12297"/>
                      </a:lnTo>
                      <a:lnTo>
                        <a:pt x="13754" y="12327"/>
                      </a:lnTo>
                      <a:lnTo>
                        <a:pt x="13651" y="12356"/>
                      </a:lnTo>
                      <a:lnTo>
                        <a:pt x="13548" y="12400"/>
                      </a:lnTo>
                      <a:lnTo>
                        <a:pt x="13453" y="12444"/>
                      </a:lnTo>
                      <a:lnTo>
                        <a:pt x="13357" y="12496"/>
                      </a:lnTo>
                      <a:lnTo>
                        <a:pt x="13261" y="12547"/>
                      </a:lnTo>
                      <a:lnTo>
                        <a:pt x="13173" y="12606"/>
                      </a:lnTo>
                      <a:lnTo>
                        <a:pt x="13085" y="12665"/>
                      </a:lnTo>
                      <a:lnTo>
                        <a:pt x="12996" y="12731"/>
                      </a:lnTo>
                      <a:lnTo>
                        <a:pt x="12915" y="12805"/>
                      </a:lnTo>
                      <a:lnTo>
                        <a:pt x="12842" y="12878"/>
                      </a:lnTo>
                      <a:lnTo>
                        <a:pt x="12768" y="12952"/>
                      </a:lnTo>
                      <a:lnTo>
                        <a:pt x="12695" y="13033"/>
                      </a:lnTo>
                      <a:lnTo>
                        <a:pt x="12628" y="13121"/>
                      </a:lnTo>
                      <a:lnTo>
                        <a:pt x="12569" y="13210"/>
                      </a:lnTo>
                      <a:lnTo>
                        <a:pt x="12511" y="13298"/>
                      </a:lnTo>
                      <a:lnTo>
                        <a:pt x="12452" y="13394"/>
                      </a:lnTo>
                      <a:lnTo>
                        <a:pt x="12408" y="13489"/>
                      </a:lnTo>
                      <a:lnTo>
                        <a:pt x="12363" y="13585"/>
                      </a:lnTo>
                      <a:lnTo>
                        <a:pt x="12319" y="13688"/>
                      </a:lnTo>
                      <a:lnTo>
                        <a:pt x="12282" y="13791"/>
                      </a:lnTo>
                      <a:lnTo>
                        <a:pt x="12253" y="13894"/>
                      </a:lnTo>
                      <a:lnTo>
                        <a:pt x="12231" y="14004"/>
                      </a:lnTo>
                      <a:lnTo>
                        <a:pt x="12209" y="14115"/>
                      </a:lnTo>
                      <a:lnTo>
                        <a:pt x="12194" y="14225"/>
                      </a:lnTo>
                      <a:lnTo>
                        <a:pt x="12187" y="14336"/>
                      </a:lnTo>
                      <a:lnTo>
                        <a:pt x="12187" y="14453"/>
                      </a:lnTo>
                      <a:lnTo>
                        <a:pt x="12187" y="23976"/>
                      </a:lnTo>
                      <a:lnTo>
                        <a:pt x="1899" y="23976"/>
                      </a:lnTo>
                      <a:lnTo>
                        <a:pt x="1796" y="23983"/>
                      </a:lnTo>
                      <a:lnTo>
                        <a:pt x="1693" y="23998"/>
                      </a:lnTo>
                      <a:lnTo>
                        <a:pt x="1597" y="24013"/>
                      </a:lnTo>
                      <a:lnTo>
                        <a:pt x="1501" y="24035"/>
                      </a:lnTo>
                      <a:lnTo>
                        <a:pt x="1406" y="24064"/>
                      </a:lnTo>
                      <a:lnTo>
                        <a:pt x="1317" y="24094"/>
                      </a:lnTo>
                      <a:lnTo>
                        <a:pt x="1222" y="24131"/>
                      </a:lnTo>
                      <a:lnTo>
                        <a:pt x="1133" y="24167"/>
                      </a:lnTo>
                      <a:lnTo>
                        <a:pt x="1053" y="24211"/>
                      </a:lnTo>
                      <a:lnTo>
                        <a:pt x="964" y="24263"/>
                      </a:lnTo>
                      <a:lnTo>
                        <a:pt x="883" y="24314"/>
                      </a:lnTo>
                      <a:lnTo>
                        <a:pt x="802" y="24373"/>
                      </a:lnTo>
                      <a:lnTo>
                        <a:pt x="729" y="24432"/>
                      </a:lnTo>
                      <a:lnTo>
                        <a:pt x="655" y="24491"/>
                      </a:lnTo>
                      <a:lnTo>
                        <a:pt x="589" y="24557"/>
                      </a:lnTo>
                      <a:lnTo>
                        <a:pt x="523" y="24631"/>
                      </a:lnTo>
                      <a:lnTo>
                        <a:pt x="456" y="24705"/>
                      </a:lnTo>
                      <a:lnTo>
                        <a:pt x="398" y="24778"/>
                      </a:lnTo>
                      <a:lnTo>
                        <a:pt x="346" y="24859"/>
                      </a:lnTo>
                      <a:lnTo>
                        <a:pt x="287" y="24940"/>
                      </a:lnTo>
                      <a:lnTo>
                        <a:pt x="243" y="25021"/>
                      </a:lnTo>
                      <a:lnTo>
                        <a:pt x="199" y="25109"/>
                      </a:lnTo>
                      <a:lnTo>
                        <a:pt x="155" y="25198"/>
                      </a:lnTo>
                      <a:lnTo>
                        <a:pt x="125" y="25286"/>
                      </a:lnTo>
                      <a:lnTo>
                        <a:pt x="88" y="25382"/>
                      </a:lnTo>
                      <a:lnTo>
                        <a:pt x="66" y="25477"/>
                      </a:lnTo>
                      <a:lnTo>
                        <a:pt x="37" y="25573"/>
                      </a:lnTo>
                      <a:lnTo>
                        <a:pt x="22" y="25669"/>
                      </a:lnTo>
                      <a:lnTo>
                        <a:pt x="8" y="25764"/>
                      </a:lnTo>
                      <a:lnTo>
                        <a:pt x="0" y="25867"/>
                      </a:lnTo>
                      <a:lnTo>
                        <a:pt x="0" y="25970"/>
                      </a:lnTo>
                      <a:lnTo>
                        <a:pt x="0" y="29238"/>
                      </a:lnTo>
                      <a:lnTo>
                        <a:pt x="8" y="29333"/>
                      </a:lnTo>
                      <a:lnTo>
                        <a:pt x="15" y="29436"/>
                      </a:lnTo>
                      <a:lnTo>
                        <a:pt x="22" y="29539"/>
                      </a:lnTo>
                      <a:lnTo>
                        <a:pt x="44" y="29635"/>
                      </a:lnTo>
                      <a:lnTo>
                        <a:pt x="66" y="29731"/>
                      </a:lnTo>
                      <a:lnTo>
                        <a:pt x="96" y="29826"/>
                      </a:lnTo>
                      <a:lnTo>
                        <a:pt x="125" y="29922"/>
                      </a:lnTo>
                      <a:lnTo>
                        <a:pt x="162" y="30010"/>
                      </a:lnTo>
                      <a:lnTo>
                        <a:pt x="199" y="30099"/>
                      </a:lnTo>
                      <a:lnTo>
                        <a:pt x="243" y="30187"/>
                      </a:lnTo>
                      <a:lnTo>
                        <a:pt x="295" y="30268"/>
                      </a:lnTo>
                      <a:lnTo>
                        <a:pt x="346" y="30349"/>
                      </a:lnTo>
                      <a:lnTo>
                        <a:pt x="398" y="30430"/>
                      </a:lnTo>
                      <a:lnTo>
                        <a:pt x="464" y="30503"/>
                      </a:lnTo>
                      <a:lnTo>
                        <a:pt x="523" y="30577"/>
                      </a:lnTo>
                      <a:lnTo>
                        <a:pt x="589" y="30643"/>
                      </a:lnTo>
                      <a:lnTo>
                        <a:pt x="662" y="30710"/>
                      </a:lnTo>
                      <a:lnTo>
                        <a:pt x="729" y="30776"/>
                      </a:lnTo>
                      <a:lnTo>
                        <a:pt x="810" y="30835"/>
                      </a:lnTo>
                      <a:lnTo>
                        <a:pt x="883" y="30894"/>
                      </a:lnTo>
                      <a:lnTo>
                        <a:pt x="964" y="30945"/>
                      </a:lnTo>
                      <a:lnTo>
                        <a:pt x="1053" y="30989"/>
                      </a:lnTo>
                      <a:lnTo>
                        <a:pt x="1133" y="31033"/>
                      </a:lnTo>
                      <a:lnTo>
                        <a:pt x="1222" y="31077"/>
                      </a:lnTo>
                      <a:lnTo>
                        <a:pt x="1317" y="31114"/>
                      </a:lnTo>
                      <a:lnTo>
                        <a:pt x="1406" y="31144"/>
                      </a:lnTo>
                      <a:lnTo>
                        <a:pt x="1501" y="31173"/>
                      </a:lnTo>
                      <a:lnTo>
                        <a:pt x="1597" y="31195"/>
                      </a:lnTo>
                      <a:lnTo>
                        <a:pt x="1700" y="31210"/>
                      </a:lnTo>
                      <a:lnTo>
                        <a:pt x="1796" y="31225"/>
                      </a:lnTo>
                      <a:lnTo>
                        <a:pt x="1899" y="31232"/>
                      </a:lnTo>
                      <a:lnTo>
                        <a:pt x="12187" y="31232"/>
                      </a:lnTo>
                      <a:lnTo>
                        <a:pt x="12187" y="41991"/>
                      </a:lnTo>
                      <a:lnTo>
                        <a:pt x="1899" y="41991"/>
                      </a:lnTo>
                      <a:lnTo>
                        <a:pt x="1796" y="41998"/>
                      </a:lnTo>
                      <a:lnTo>
                        <a:pt x="1693" y="42013"/>
                      </a:lnTo>
                      <a:lnTo>
                        <a:pt x="1597" y="42028"/>
                      </a:lnTo>
                      <a:lnTo>
                        <a:pt x="1501" y="42050"/>
                      </a:lnTo>
                      <a:lnTo>
                        <a:pt x="1406" y="42079"/>
                      </a:lnTo>
                      <a:lnTo>
                        <a:pt x="1317" y="42109"/>
                      </a:lnTo>
                      <a:lnTo>
                        <a:pt x="1222" y="42146"/>
                      </a:lnTo>
                      <a:lnTo>
                        <a:pt x="1133" y="42190"/>
                      </a:lnTo>
                      <a:lnTo>
                        <a:pt x="1053" y="42234"/>
                      </a:lnTo>
                      <a:lnTo>
                        <a:pt x="964" y="42278"/>
                      </a:lnTo>
                      <a:lnTo>
                        <a:pt x="883" y="42330"/>
                      </a:lnTo>
                      <a:lnTo>
                        <a:pt x="802" y="42388"/>
                      </a:lnTo>
                      <a:lnTo>
                        <a:pt x="729" y="42447"/>
                      </a:lnTo>
                      <a:lnTo>
                        <a:pt x="655" y="42506"/>
                      </a:lnTo>
                      <a:lnTo>
                        <a:pt x="589" y="42580"/>
                      </a:lnTo>
                      <a:lnTo>
                        <a:pt x="523" y="42646"/>
                      </a:lnTo>
                      <a:lnTo>
                        <a:pt x="456" y="42720"/>
                      </a:lnTo>
                      <a:lnTo>
                        <a:pt x="398" y="42793"/>
                      </a:lnTo>
                      <a:lnTo>
                        <a:pt x="346" y="42874"/>
                      </a:lnTo>
                      <a:lnTo>
                        <a:pt x="287" y="42955"/>
                      </a:lnTo>
                      <a:lnTo>
                        <a:pt x="243" y="43036"/>
                      </a:lnTo>
                      <a:lnTo>
                        <a:pt x="199" y="43124"/>
                      </a:lnTo>
                      <a:lnTo>
                        <a:pt x="155" y="43213"/>
                      </a:lnTo>
                      <a:lnTo>
                        <a:pt x="125" y="43301"/>
                      </a:lnTo>
                      <a:lnTo>
                        <a:pt x="88" y="43397"/>
                      </a:lnTo>
                      <a:lnTo>
                        <a:pt x="66" y="43492"/>
                      </a:lnTo>
                      <a:lnTo>
                        <a:pt x="37" y="43588"/>
                      </a:lnTo>
                      <a:lnTo>
                        <a:pt x="22" y="43684"/>
                      </a:lnTo>
                      <a:lnTo>
                        <a:pt x="8" y="43787"/>
                      </a:lnTo>
                      <a:lnTo>
                        <a:pt x="0" y="43882"/>
                      </a:lnTo>
                      <a:lnTo>
                        <a:pt x="0" y="43985"/>
                      </a:lnTo>
                      <a:lnTo>
                        <a:pt x="0" y="47253"/>
                      </a:lnTo>
                      <a:lnTo>
                        <a:pt x="8" y="47356"/>
                      </a:lnTo>
                      <a:lnTo>
                        <a:pt x="15" y="47451"/>
                      </a:lnTo>
                      <a:lnTo>
                        <a:pt x="22" y="47554"/>
                      </a:lnTo>
                      <a:lnTo>
                        <a:pt x="44" y="47650"/>
                      </a:lnTo>
                      <a:lnTo>
                        <a:pt x="66" y="47746"/>
                      </a:lnTo>
                      <a:lnTo>
                        <a:pt x="96" y="47841"/>
                      </a:lnTo>
                      <a:lnTo>
                        <a:pt x="125" y="47937"/>
                      </a:lnTo>
                      <a:lnTo>
                        <a:pt x="162" y="48025"/>
                      </a:lnTo>
                      <a:lnTo>
                        <a:pt x="199" y="48114"/>
                      </a:lnTo>
                      <a:lnTo>
                        <a:pt x="243" y="48202"/>
                      </a:lnTo>
                      <a:lnTo>
                        <a:pt x="295" y="48283"/>
                      </a:lnTo>
                      <a:lnTo>
                        <a:pt x="346" y="48364"/>
                      </a:lnTo>
                      <a:lnTo>
                        <a:pt x="398" y="48445"/>
                      </a:lnTo>
                      <a:lnTo>
                        <a:pt x="464" y="48519"/>
                      </a:lnTo>
                      <a:lnTo>
                        <a:pt x="523" y="48592"/>
                      </a:lnTo>
                      <a:lnTo>
                        <a:pt x="589" y="48666"/>
                      </a:lnTo>
                      <a:lnTo>
                        <a:pt x="662" y="48732"/>
                      </a:lnTo>
                      <a:lnTo>
                        <a:pt x="729" y="48791"/>
                      </a:lnTo>
                      <a:lnTo>
                        <a:pt x="810" y="48850"/>
                      </a:lnTo>
                      <a:lnTo>
                        <a:pt x="883" y="48909"/>
                      </a:lnTo>
                      <a:lnTo>
                        <a:pt x="964" y="48960"/>
                      </a:lnTo>
                      <a:lnTo>
                        <a:pt x="1053" y="49004"/>
                      </a:lnTo>
                      <a:lnTo>
                        <a:pt x="1133" y="49048"/>
                      </a:lnTo>
                      <a:lnTo>
                        <a:pt x="1222" y="49093"/>
                      </a:lnTo>
                      <a:lnTo>
                        <a:pt x="1317" y="49129"/>
                      </a:lnTo>
                      <a:lnTo>
                        <a:pt x="1406" y="49159"/>
                      </a:lnTo>
                      <a:lnTo>
                        <a:pt x="1501" y="49188"/>
                      </a:lnTo>
                      <a:lnTo>
                        <a:pt x="1597" y="49210"/>
                      </a:lnTo>
                      <a:lnTo>
                        <a:pt x="1700" y="49225"/>
                      </a:lnTo>
                      <a:lnTo>
                        <a:pt x="1796" y="49240"/>
                      </a:lnTo>
                      <a:lnTo>
                        <a:pt x="1899" y="49247"/>
                      </a:lnTo>
                      <a:lnTo>
                        <a:pt x="12187" y="49247"/>
                      </a:lnTo>
                      <a:lnTo>
                        <a:pt x="12187" y="60006"/>
                      </a:lnTo>
                      <a:lnTo>
                        <a:pt x="1899" y="60006"/>
                      </a:lnTo>
                      <a:lnTo>
                        <a:pt x="1796" y="60013"/>
                      </a:lnTo>
                      <a:lnTo>
                        <a:pt x="1693" y="60028"/>
                      </a:lnTo>
                      <a:lnTo>
                        <a:pt x="1597" y="60043"/>
                      </a:lnTo>
                      <a:lnTo>
                        <a:pt x="1501" y="60065"/>
                      </a:lnTo>
                      <a:lnTo>
                        <a:pt x="1406" y="60094"/>
                      </a:lnTo>
                      <a:lnTo>
                        <a:pt x="1317" y="60124"/>
                      </a:lnTo>
                      <a:lnTo>
                        <a:pt x="1222" y="60161"/>
                      </a:lnTo>
                      <a:lnTo>
                        <a:pt x="1133" y="60205"/>
                      </a:lnTo>
                      <a:lnTo>
                        <a:pt x="1053" y="60249"/>
                      </a:lnTo>
                      <a:lnTo>
                        <a:pt x="964" y="60293"/>
                      </a:lnTo>
                      <a:lnTo>
                        <a:pt x="883" y="60345"/>
                      </a:lnTo>
                      <a:lnTo>
                        <a:pt x="802" y="60403"/>
                      </a:lnTo>
                      <a:lnTo>
                        <a:pt x="729" y="60462"/>
                      </a:lnTo>
                      <a:lnTo>
                        <a:pt x="655" y="60529"/>
                      </a:lnTo>
                      <a:lnTo>
                        <a:pt x="589" y="60595"/>
                      </a:lnTo>
                      <a:lnTo>
                        <a:pt x="523" y="60661"/>
                      </a:lnTo>
                      <a:lnTo>
                        <a:pt x="456" y="60735"/>
                      </a:lnTo>
                      <a:lnTo>
                        <a:pt x="398" y="60808"/>
                      </a:lnTo>
                      <a:lnTo>
                        <a:pt x="346" y="60889"/>
                      </a:lnTo>
                      <a:lnTo>
                        <a:pt x="287" y="60970"/>
                      </a:lnTo>
                      <a:lnTo>
                        <a:pt x="243" y="61051"/>
                      </a:lnTo>
                      <a:lnTo>
                        <a:pt x="199" y="61139"/>
                      </a:lnTo>
                      <a:lnTo>
                        <a:pt x="155" y="61228"/>
                      </a:lnTo>
                      <a:lnTo>
                        <a:pt x="125" y="61316"/>
                      </a:lnTo>
                      <a:lnTo>
                        <a:pt x="88" y="61412"/>
                      </a:lnTo>
                      <a:lnTo>
                        <a:pt x="66" y="61507"/>
                      </a:lnTo>
                      <a:lnTo>
                        <a:pt x="37" y="61603"/>
                      </a:lnTo>
                      <a:lnTo>
                        <a:pt x="22" y="61699"/>
                      </a:lnTo>
                      <a:lnTo>
                        <a:pt x="8" y="61802"/>
                      </a:lnTo>
                      <a:lnTo>
                        <a:pt x="0" y="61905"/>
                      </a:lnTo>
                      <a:lnTo>
                        <a:pt x="0" y="62000"/>
                      </a:lnTo>
                      <a:lnTo>
                        <a:pt x="0" y="65268"/>
                      </a:lnTo>
                      <a:lnTo>
                        <a:pt x="8" y="65371"/>
                      </a:lnTo>
                      <a:lnTo>
                        <a:pt x="15" y="65474"/>
                      </a:lnTo>
                      <a:lnTo>
                        <a:pt x="22" y="65570"/>
                      </a:lnTo>
                      <a:lnTo>
                        <a:pt x="44" y="65665"/>
                      </a:lnTo>
                      <a:lnTo>
                        <a:pt x="66" y="65768"/>
                      </a:lnTo>
                      <a:lnTo>
                        <a:pt x="96" y="65857"/>
                      </a:lnTo>
                      <a:lnTo>
                        <a:pt x="125" y="65952"/>
                      </a:lnTo>
                      <a:lnTo>
                        <a:pt x="162" y="66041"/>
                      </a:lnTo>
                      <a:lnTo>
                        <a:pt x="199" y="66129"/>
                      </a:lnTo>
                      <a:lnTo>
                        <a:pt x="243" y="66217"/>
                      </a:lnTo>
                      <a:lnTo>
                        <a:pt x="295" y="66298"/>
                      </a:lnTo>
                      <a:lnTo>
                        <a:pt x="346" y="66379"/>
                      </a:lnTo>
                      <a:lnTo>
                        <a:pt x="398" y="66460"/>
                      </a:lnTo>
                      <a:lnTo>
                        <a:pt x="464" y="66534"/>
                      </a:lnTo>
                      <a:lnTo>
                        <a:pt x="523" y="66607"/>
                      </a:lnTo>
                      <a:lnTo>
                        <a:pt x="589" y="66681"/>
                      </a:lnTo>
                      <a:lnTo>
                        <a:pt x="662" y="66747"/>
                      </a:lnTo>
                      <a:lnTo>
                        <a:pt x="729" y="66806"/>
                      </a:lnTo>
                      <a:lnTo>
                        <a:pt x="810" y="66865"/>
                      </a:lnTo>
                      <a:lnTo>
                        <a:pt x="883" y="66924"/>
                      </a:lnTo>
                      <a:lnTo>
                        <a:pt x="964" y="66975"/>
                      </a:lnTo>
                      <a:lnTo>
                        <a:pt x="1053" y="67027"/>
                      </a:lnTo>
                      <a:lnTo>
                        <a:pt x="1133" y="67071"/>
                      </a:lnTo>
                      <a:lnTo>
                        <a:pt x="1222" y="67108"/>
                      </a:lnTo>
                      <a:lnTo>
                        <a:pt x="1317" y="67144"/>
                      </a:lnTo>
                      <a:lnTo>
                        <a:pt x="1406" y="67174"/>
                      </a:lnTo>
                      <a:lnTo>
                        <a:pt x="1501" y="67203"/>
                      </a:lnTo>
                      <a:lnTo>
                        <a:pt x="1597" y="67225"/>
                      </a:lnTo>
                      <a:lnTo>
                        <a:pt x="1700" y="67240"/>
                      </a:lnTo>
                      <a:lnTo>
                        <a:pt x="1796" y="67255"/>
                      </a:lnTo>
                      <a:lnTo>
                        <a:pt x="1899" y="67262"/>
                      </a:lnTo>
                      <a:lnTo>
                        <a:pt x="2002" y="67269"/>
                      </a:lnTo>
                      <a:lnTo>
                        <a:pt x="12187" y="67262"/>
                      </a:lnTo>
                      <a:lnTo>
                        <a:pt x="12187" y="76792"/>
                      </a:lnTo>
                      <a:lnTo>
                        <a:pt x="12187" y="76903"/>
                      </a:lnTo>
                      <a:lnTo>
                        <a:pt x="12202" y="77013"/>
                      </a:lnTo>
                      <a:lnTo>
                        <a:pt x="12216" y="77131"/>
                      </a:lnTo>
                      <a:lnTo>
                        <a:pt x="12231" y="77234"/>
                      </a:lnTo>
                      <a:lnTo>
                        <a:pt x="12260" y="77344"/>
                      </a:lnTo>
                      <a:lnTo>
                        <a:pt x="12290" y="77447"/>
                      </a:lnTo>
                      <a:lnTo>
                        <a:pt x="12319" y="77550"/>
                      </a:lnTo>
                      <a:lnTo>
                        <a:pt x="12363" y="77653"/>
                      </a:lnTo>
                      <a:lnTo>
                        <a:pt x="12408" y="77756"/>
                      </a:lnTo>
                      <a:lnTo>
                        <a:pt x="12459" y="77852"/>
                      </a:lnTo>
                      <a:lnTo>
                        <a:pt x="12511" y="77940"/>
                      </a:lnTo>
                      <a:lnTo>
                        <a:pt x="12569" y="78036"/>
                      </a:lnTo>
                      <a:lnTo>
                        <a:pt x="12628" y="78117"/>
                      </a:lnTo>
                      <a:lnTo>
                        <a:pt x="12695" y="78205"/>
                      </a:lnTo>
                      <a:lnTo>
                        <a:pt x="12768" y="78286"/>
                      </a:lnTo>
                      <a:lnTo>
                        <a:pt x="12842" y="78360"/>
                      </a:lnTo>
                      <a:lnTo>
                        <a:pt x="12923" y="78441"/>
                      </a:lnTo>
                      <a:lnTo>
                        <a:pt x="13004" y="78507"/>
                      </a:lnTo>
                      <a:lnTo>
                        <a:pt x="13085" y="78573"/>
                      </a:lnTo>
                      <a:lnTo>
                        <a:pt x="13173" y="78639"/>
                      </a:lnTo>
                      <a:lnTo>
                        <a:pt x="13261" y="78691"/>
                      </a:lnTo>
                      <a:lnTo>
                        <a:pt x="13357" y="78750"/>
                      </a:lnTo>
                      <a:lnTo>
                        <a:pt x="13453" y="78794"/>
                      </a:lnTo>
                      <a:lnTo>
                        <a:pt x="13548" y="78845"/>
                      </a:lnTo>
                      <a:lnTo>
                        <a:pt x="13651" y="78882"/>
                      </a:lnTo>
                      <a:lnTo>
                        <a:pt x="13754" y="78919"/>
                      </a:lnTo>
                      <a:lnTo>
                        <a:pt x="13857" y="78948"/>
                      </a:lnTo>
                      <a:lnTo>
                        <a:pt x="13968" y="78970"/>
                      </a:lnTo>
                      <a:lnTo>
                        <a:pt x="14078" y="78993"/>
                      </a:lnTo>
                      <a:lnTo>
                        <a:pt x="14188" y="79007"/>
                      </a:lnTo>
                      <a:lnTo>
                        <a:pt x="14299" y="79015"/>
                      </a:lnTo>
                      <a:lnTo>
                        <a:pt x="23976" y="79015"/>
                      </a:lnTo>
                      <a:lnTo>
                        <a:pt x="23976" y="89236"/>
                      </a:lnTo>
                      <a:lnTo>
                        <a:pt x="23976" y="89339"/>
                      </a:lnTo>
                      <a:lnTo>
                        <a:pt x="23983" y="89442"/>
                      </a:lnTo>
                      <a:lnTo>
                        <a:pt x="23998" y="89545"/>
                      </a:lnTo>
                      <a:lnTo>
                        <a:pt x="24013" y="89641"/>
                      </a:lnTo>
                      <a:lnTo>
                        <a:pt x="24035" y="89737"/>
                      </a:lnTo>
                      <a:lnTo>
                        <a:pt x="24064" y="89832"/>
                      </a:lnTo>
                      <a:lnTo>
                        <a:pt x="24094" y="89928"/>
                      </a:lnTo>
                      <a:lnTo>
                        <a:pt x="24131" y="90016"/>
                      </a:lnTo>
                      <a:lnTo>
                        <a:pt x="24175" y="90105"/>
                      </a:lnTo>
                      <a:lnTo>
                        <a:pt x="24219" y="90193"/>
                      </a:lnTo>
                      <a:lnTo>
                        <a:pt x="24263" y="90274"/>
                      </a:lnTo>
                      <a:lnTo>
                        <a:pt x="24315" y="90355"/>
                      </a:lnTo>
                      <a:lnTo>
                        <a:pt x="24373" y="90436"/>
                      </a:lnTo>
                      <a:lnTo>
                        <a:pt x="24432" y="90509"/>
                      </a:lnTo>
                      <a:lnTo>
                        <a:pt x="24498" y="90583"/>
                      </a:lnTo>
                      <a:lnTo>
                        <a:pt x="24565" y="90649"/>
                      </a:lnTo>
                      <a:lnTo>
                        <a:pt x="24631" y="90716"/>
                      </a:lnTo>
                      <a:lnTo>
                        <a:pt x="24705" y="90782"/>
                      </a:lnTo>
                      <a:lnTo>
                        <a:pt x="24778" y="90841"/>
                      </a:lnTo>
                      <a:lnTo>
                        <a:pt x="24859" y="90900"/>
                      </a:lnTo>
                      <a:lnTo>
                        <a:pt x="24940" y="90951"/>
                      </a:lnTo>
                      <a:lnTo>
                        <a:pt x="25021" y="90995"/>
                      </a:lnTo>
                      <a:lnTo>
                        <a:pt x="25109" y="91039"/>
                      </a:lnTo>
                      <a:lnTo>
                        <a:pt x="25198" y="91083"/>
                      </a:lnTo>
                      <a:lnTo>
                        <a:pt x="25286" y="91120"/>
                      </a:lnTo>
                      <a:lnTo>
                        <a:pt x="25382" y="91150"/>
                      </a:lnTo>
                      <a:lnTo>
                        <a:pt x="25477" y="91179"/>
                      </a:lnTo>
                      <a:lnTo>
                        <a:pt x="25573" y="91201"/>
                      </a:lnTo>
                      <a:lnTo>
                        <a:pt x="25669" y="91216"/>
                      </a:lnTo>
                      <a:lnTo>
                        <a:pt x="25772" y="91231"/>
                      </a:lnTo>
                      <a:lnTo>
                        <a:pt x="25867" y="91238"/>
                      </a:lnTo>
                      <a:lnTo>
                        <a:pt x="29333" y="91238"/>
                      </a:lnTo>
                      <a:lnTo>
                        <a:pt x="29436" y="91231"/>
                      </a:lnTo>
                      <a:lnTo>
                        <a:pt x="29539" y="91216"/>
                      </a:lnTo>
                      <a:lnTo>
                        <a:pt x="29635" y="91201"/>
                      </a:lnTo>
                      <a:lnTo>
                        <a:pt x="29731" y="91179"/>
                      </a:lnTo>
                      <a:lnTo>
                        <a:pt x="29826" y="91150"/>
                      </a:lnTo>
                      <a:lnTo>
                        <a:pt x="29915" y="91120"/>
                      </a:lnTo>
                      <a:lnTo>
                        <a:pt x="30010" y="91083"/>
                      </a:lnTo>
                      <a:lnTo>
                        <a:pt x="30099" y="91039"/>
                      </a:lnTo>
                      <a:lnTo>
                        <a:pt x="30180" y="90995"/>
                      </a:lnTo>
                      <a:lnTo>
                        <a:pt x="30268" y="90951"/>
                      </a:lnTo>
                      <a:lnTo>
                        <a:pt x="30349" y="90900"/>
                      </a:lnTo>
                      <a:lnTo>
                        <a:pt x="30430" y="90841"/>
                      </a:lnTo>
                      <a:lnTo>
                        <a:pt x="30503" y="90782"/>
                      </a:lnTo>
                      <a:lnTo>
                        <a:pt x="30577" y="90716"/>
                      </a:lnTo>
                      <a:lnTo>
                        <a:pt x="30643" y="90649"/>
                      </a:lnTo>
                      <a:lnTo>
                        <a:pt x="30710" y="90583"/>
                      </a:lnTo>
                      <a:lnTo>
                        <a:pt x="30776" y="90509"/>
                      </a:lnTo>
                      <a:lnTo>
                        <a:pt x="30835" y="90436"/>
                      </a:lnTo>
                      <a:lnTo>
                        <a:pt x="30886" y="90355"/>
                      </a:lnTo>
                      <a:lnTo>
                        <a:pt x="30938" y="90274"/>
                      </a:lnTo>
                      <a:lnTo>
                        <a:pt x="30989" y="90193"/>
                      </a:lnTo>
                      <a:lnTo>
                        <a:pt x="31033" y="90105"/>
                      </a:lnTo>
                      <a:lnTo>
                        <a:pt x="31078" y="90016"/>
                      </a:lnTo>
                      <a:lnTo>
                        <a:pt x="31107" y="89928"/>
                      </a:lnTo>
                      <a:lnTo>
                        <a:pt x="31144" y="89832"/>
                      </a:lnTo>
                      <a:lnTo>
                        <a:pt x="31166" y="89737"/>
                      </a:lnTo>
                      <a:lnTo>
                        <a:pt x="31188" y="89641"/>
                      </a:lnTo>
                      <a:lnTo>
                        <a:pt x="31210" y="89545"/>
                      </a:lnTo>
                      <a:lnTo>
                        <a:pt x="31225" y="89442"/>
                      </a:lnTo>
                      <a:lnTo>
                        <a:pt x="31232" y="89339"/>
                      </a:lnTo>
                      <a:lnTo>
                        <a:pt x="31232" y="89236"/>
                      </a:lnTo>
                      <a:lnTo>
                        <a:pt x="31232" y="79015"/>
                      </a:lnTo>
                      <a:lnTo>
                        <a:pt x="41991" y="79015"/>
                      </a:lnTo>
                      <a:lnTo>
                        <a:pt x="41991" y="89236"/>
                      </a:lnTo>
                      <a:lnTo>
                        <a:pt x="41991" y="89339"/>
                      </a:lnTo>
                      <a:lnTo>
                        <a:pt x="41998" y="89442"/>
                      </a:lnTo>
                      <a:lnTo>
                        <a:pt x="42013" y="89545"/>
                      </a:lnTo>
                      <a:lnTo>
                        <a:pt x="42028" y="89641"/>
                      </a:lnTo>
                      <a:lnTo>
                        <a:pt x="42057" y="89737"/>
                      </a:lnTo>
                      <a:lnTo>
                        <a:pt x="42079" y="89832"/>
                      </a:lnTo>
                      <a:lnTo>
                        <a:pt x="42109" y="89928"/>
                      </a:lnTo>
                      <a:lnTo>
                        <a:pt x="42146" y="90016"/>
                      </a:lnTo>
                      <a:lnTo>
                        <a:pt x="42190" y="90105"/>
                      </a:lnTo>
                      <a:lnTo>
                        <a:pt x="42234" y="90193"/>
                      </a:lnTo>
                      <a:lnTo>
                        <a:pt x="42278" y="90274"/>
                      </a:lnTo>
                      <a:lnTo>
                        <a:pt x="42330" y="90355"/>
                      </a:lnTo>
                      <a:lnTo>
                        <a:pt x="42388" y="90436"/>
                      </a:lnTo>
                      <a:lnTo>
                        <a:pt x="42447" y="90509"/>
                      </a:lnTo>
                      <a:lnTo>
                        <a:pt x="42513" y="90583"/>
                      </a:lnTo>
                      <a:lnTo>
                        <a:pt x="42580" y="90649"/>
                      </a:lnTo>
                      <a:lnTo>
                        <a:pt x="42646" y="90716"/>
                      </a:lnTo>
                      <a:lnTo>
                        <a:pt x="42720" y="90782"/>
                      </a:lnTo>
                      <a:lnTo>
                        <a:pt x="42793" y="90841"/>
                      </a:lnTo>
                      <a:lnTo>
                        <a:pt x="42874" y="90900"/>
                      </a:lnTo>
                      <a:lnTo>
                        <a:pt x="42955" y="90951"/>
                      </a:lnTo>
                      <a:lnTo>
                        <a:pt x="43036" y="90995"/>
                      </a:lnTo>
                      <a:lnTo>
                        <a:pt x="43124" y="91039"/>
                      </a:lnTo>
                      <a:lnTo>
                        <a:pt x="43213" y="91083"/>
                      </a:lnTo>
                      <a:lnTo>
                        <a:pt x="43301" y="91120"/>
                      </a:lnTo>
                      <a:lnTo>
                        <a:pt x="43397" y="91150"/>
                      </a:lnTo>
                      <a:lnTo>
                        <a:pt x="43492" y="91179"/>
                      </a:lnTo>
                      <a:lnTo>
                        <a:pt x="43588" y="91201"/>
                      </a:lnTo>
                      <a:lnTo>
                        <a:pt x="43684" y="91216"/>
                      </a:lnTo>
                      <a:lnTo>
                        <a:pt x="43787" y="91231"/>
                      </a:lnTo>
                      <a:lnTo>
                        <a:pt x="43890" y="91238"/>
                      </a:lnTo>
                      <a:lnTo>
                        <a:pt x="47348" y="91238"/>
                      </a:lnTo>
                      <a:lnTo>
                        <a:pt x="47451" y="91231"/>
                      </a:lnTo>
                      <a:lnTo>
                        <a:pt x="47554" y="91216"/>
                      </a:lnTo>
                      <a:lnTo>
                        <a:pt x="47650" y="91201"/>
                      </a:lnTo>
                      <a:lnTo>
                        <a:pt x="47746" y="91179"/>
                      </a:lnTo>
                      <a:lnTo>
                        <a:pt x="47841" y="91150"/>
                      </a:lnTo>
                      <a:lnTo>
                        <a:pt x="47937" y="91120"/>
                      </a:lnTo>
                      <a:lnTo>
                        <a:pt x="48025" y="91083"/>
                      </a:lnTo>
                      <a:lnTo>
                        <a:pt x="48114" y="91039"/>
                      </a:lnTo>
                      <a:lnTo>
                        <a:pt x="48202" y="90995"/>
                      </a:lnTo>
                      <a:lnTo>
                        <a:pt x="48283" y="90951"/>
                      </a:lnTo>
                      <a:lnTo>
                        <a:pt x="48364" y="90900"/>
                      </a:lnTo>
                      <a:lnTo>
                        <a:pt x="48445" y="90841"/>
                      </a:lnTo>
                      <a:lnTo>
                        <a:pt x="48518" y="90782"/>
                      </a:lnTo>
                      <a:lnTo>
                        <a:pt x="48592" y="90716"/>
                      </a:lnTo>
                      <a:lnTo>
                        <a:pt x="48658" y="90649"/>
                      </a:lnTo>
                      <a:lnTo>
                        <a:pt x="48725" y="90583"/>
                      </a:lnTo>
                      <a:lnTo>
                        <a:pt x="48791" y="90509"/>
                      </a:lnTo>
                      <a:lnTo>
                        <a:pt x="48850" y="90436"/>
                      </a:lnTo>
                      <a:lnTo>
                        <a:pt x="48909" y="90355"/>
                      </a:lnTo>
                      <a:lnTo>
                        <a:pt x="48960" y="90274"/>
                      </a:lnTo>
                      <a:lnTo>
                        <a:pt x="49004" y="90193"/>
                      </a:lnTo>
                      <a:lnTo>
                        <a:pt x="49048" y="90105"/>
                      </a:lnTo>
                      <a:lnTo>
                        <a:pt x="49092" y="90016"/>
                      </a:lnTo>
                      <a:lnTo>
                        <a:pt x="49129" y="89928"/>
                      </a:lnTo>
                      <a:lnTo>
                        <a:pt x="49159" y="89832"/>
                      </a:lnTo>
                      <a:lnTo>
                        <a:pt x="49188" y="89737"/>
                      </a:lnTo>
                      <a:lnTo>
                        <a:pt x="49210" y="89641"/>
                      </a:lnTo>
                      <a:lnTo>
                        <a:pt x="49225" y="89545"/>
                      </a:lnTo>
                      <a:lnTo>
                        <a:pt x="49240" y="89442"/>
                      </a:lnTo>
                      <a:lnTo>
                        <a:pt x="49247" y="89339"/>
                      </a:lnTo>
                      <a:lnTo>
                        <a:pt x="49247" y="89236"/>
                      </a:lnTo>
                      <a:lnTo>
                        <a:pt x="49247" y="79015"/>
                      </a:lnTo>
                      <a:lnTo>
                        <a:pt x="60006" y="79015"/>
                      </a:lnTo>
                      <a:lnTo>
                        <a:pt x="60006" y="89236"/>
                      </a:lnTo>
                      <a:lnTo>
                        <a:pt x="60006" y="89339"/>
                      </a:lnTo>
                      <a:lnTo>
                        <a:pt x="60013" y="89442"/>
                      </a:lnTo>
                      <a:lnTo>
                        <a:pt x="60028" y="89545"/>
                      </a:lnTo>
                      <a:lnTo>
                        <a:pt x="60050" y="89641"/>
                      </a:lnTo>
                      <a:lnTo>
                        <a:pt x="60072" y="89737"/>
                      </a:lnTo>
                      <a:lnTo>
                        <a:pt x="60094" y="89832"/>
                      </a:lnTo>
                      <a:lnTo>
                        <a:pt x="60131" y="89928"/>
                      </a:lnTo>
                      <a:lnTo>
                        <a:pt x="60161" y="90016"/>
                      </a:lnTo>
                      <a:lnTo>
                        <a:pt x="60205" y="90105"/>
                      </a:lnTo>
                      <a:lnTo>
                        <a:pt x="60249" y="90193"/>
                      </a:lnTo>
                      <a:lnTo>
                        <a:pt x="60300" y="90274"/>
                      </a:lnTo>
                      <a:lnTo>
                        <a:pt x="60352" y="90355"/>
                      </a:lnTo>
                      <a:lnTo>
                        <a:pt x="60403" y="90436"/>
                      </a:lnTo>
                      <a:lnTo>
                        <a:pt x="60462" y="90509"/>
                      </a:lnTo>
                      <a:lnTo>
                        <a:pt x="60528" y="90583"/>
                      </a:lnTo>
                      <a:lnTo>
                        <a:pt x="60595" y="90649"/>
                      </a:lnTo>
                      <a:lnTo>
                        <a:pt x="60661" y="90716"/>
                      </a:lnTo>
                      <a:lnTo>
                        <a:pt x="60735" y="90782"/>
                      </a:lnTo>
                      <a:lnTo>
                        <a:pt x="60808" y="90841"/>
                      </a:lnTo>
                      <a:lnTo>
                        <a:pt x="60889" y="90900"/>
                      </a:lnTo>
                      <a:lnTo>
                        <a:pt x="60970" y="90951"/>
                      </a:lnTo>
                      <a:lnTo>
                        <a:pt x="61058" y="90995"/>
                      </a:lnTo>
                      <a:lnTo>
                        <a:pt x="61139" y="91039"/>
                      </a:lnTo>
                      <a:lnTo>
                        <a:pt x="61228" y="91083"/>
                      </a:lnTo>
                      <a:lnTo>
                        <a:pt x="61323" y="91120"/>
                      </a:lnTo>
                      <a:lnTo>
                        <a:pt x="61412" y="91150"/>
                      </a:lnTo>
                      <a:lnTo>
                        <a:pt x="61507" y="91179"/>
                      </a:lnTo>
                      <a:lnTo>
                        <a:pt x="61603" y="91201"/>
                      </a:lnTo>
                      <a:lnTo>
                        <a:pt x="61706" y="91216"/>
                      </a:lnTo>
                      <a:lnTo>
                        <a:pt x="61802" y="91231"/>
                      </a:lnTo>
                      <a:lnTo>
                        <a:pt x="61905" y="91238"/>
                      </a:lnTo>
                      <a:lnTo>
                        <a:pt x="65371" y="91238"/>
                      </a:lnTo>
                      <a:lnTo>
                        <a:pt x="65466" y="91231"/>
                      </a:lnTo>
                      <a:lnTo>
                        <a:pt x="65569" y="91216"/>
                      </a:lnTo>
                      <a:lnTo>
                        <a:pt x="65665" y="91201"/>
                      </a:lnTo>
                      <a:lnTo>
                        <a:pt x="65761" y="91179"/>
                      </a:lnTo>
                      <a:lnTo>
                        <a:pt x="65856" y="91150"/>
                      </a:lnTo>
                      <a:lnTo>
                        <a:pt x="65952" y="91120"/>
                      </a:lnTo>
                      <a:lnTo>
                        <a:pt x="66040" y="91083"/>
                      </a:lnTo>
                      <a:lnTo>
                        <a:pt x="66129" y="91039"/>
                      </a:lnTo>
                      <a:lnTo>
                        <a:pt x="66217" y="90995"/>
                      </a:lnTo>
                      <a:lnTo>
                        <a:pt x="66298" y="90951"/>
                      </a:lnTo>
                      <a:lnTo>
                        <a:pt x="66379" y="90900"/>
                      </a:lnTo>
                      <a:lnTo>
                        <a:pt x="66460" y="90841"/>
                      </a:lnTo>
                      <a:lnTo>
                        <a:pt x="66533" y="90782"/>
                      </a:lnTo>
                      <a:lnTo>
                        <a:pt x="66607" y="90716"/>
                      </a:lnTo>
                      <a:lnTo>
                        <a:pt x="66673" y="90649"/>
                      </a:lnTo>
                      <a:lnTo>
                        <a:pt x="66740" y="90583"/>
                      </a:lnTo>
                      <a:lnTo>
                        <a:pt x="66806" y="90509"/>
                      </a:lnTo>
                      <a:lnTo>
                        <a:pt x="66865" y="90436"/>
                      </a:lnTo>
                      <a:lnTo>
                        <a:pt x="66923" y="90355"/>
                      </a:lnTo>
                      <a:lnTo>
                        <a:pt x="66975" y="90274"/>
                      </a:lnTo>
                      <a:lnTo>
                        <a:pt x="67019" y="90193"/>
                      </a:lnTo>
                      <a:lnTo>
                        <a:pt x="67063" y="90105"/>
                      </a:lnTo>
                      <a:lnTo>
                        <a:pt x="67107" y="90016"/>
                      </a:lnTo>
                      <a:lnTo>
                        <a:pt x="67144" y="89928"/>
                      </a:lnTo>
                      <a:lnTo>
                        <a:pt x="67174" y="89832"/>
                      </a:lnTo>
                      <a:lnTo>
                        <a:pt x="67203" y="89737"/>
                      </a:lnTo>
                      <a:lnTo>
                        <a:pt x="67225" y="89641"/>
                      </a:lnTo>
                      <a:lnTo>
                        <a:pt x="67240" y="89545"/>
                      </a:lnTo>
                      <a:lnTo>
                        <a:pt x="67255" y="89442"/>
                      </a:lnTo>
                      <a:lnTo>
                        <a:pt x="67262" y="89339"/>
                      </a:lnTo>
                      <a:lnTo>
                        <a:pt x="67262" y="89236"/>
                      </a:lnTo>
                      <a:lnTo>
                        <a:pt x="67262" y="79015"/>
                      </a:lnTo>
                      <a:lnTo>
                        <a:pt x="76939" y="79015"/>
                      </a:lnTo>
                      <a:lnTo>
                        <a:pt x="77050" y="79007"/>
                      </a:lnTo>
                      <a:lnTo>
                        <a:pt x="77160" y="78993"/>
                      </a:lnTo>
                      <a:lnTo>
                        <a:pt x="77270" y="78970"/>
                      </a:lnTo>
                      <a:lnTo>
                        <a:pt x="77381" y="78948"/>
                      </a:lnTo>
                      <a:lnTo>
                        <a:pt x="77484" y="78919"/>
                      </a:lnTo>
                      <a:lnTo>
                        <a:pt x="77587" y="78882"/>
                      </a:lnTo>
                      <a:lnTo>
                        <a:pt x="77690" y="78845"/>
                      </a:lnTo>
                      <a:lnTo>
                        <a:pt x="77785" y="78794"/>
                      </a:lnTo>
                      <a:lnTo>
                        <a:pt x="77881" y="78750"/>
                      </a:lnTo>
                      <a:lnTo>
                        <a:pt x="77977" y="78691"/>
                      </a:lnTo>
                      <a:lnTo>
                        <a:pt x="78065" y="78639"/>
                      </a:lnTo>
                      <a:lnTo>
                        <a:pt x="78153" y="78573"/>
                      </a:lnTo>
                      <a:lnTo>
                        <a:pt x="78234" y="78507"/>
                      </a:lnTo>
                      <a:lnTo>
                        <a:pt x="78315" y="78441"/>
                      </a:lnTo>
                      <a:lnTo>
                        <a:pt x="78396" y="78360"/>
                      </a:lnTo>
                      <a:lnTo>
                        <a:pt x="78470" y="78286"/>
                      </a:lnTo>
                      <a:lnTo>
                        <a:pt x="78543" y="78205"/>
                      </a:lnTo>
                      <a:lnTo>
                        <a:pt x="78610" y="78117"/>
                      </a:lnTo>
                      <a:lnTo>
                        <a:pt x="78669" y="78036"/>
                      </a:lnTo>
                      <a:lnTo>
                        <a:pt x="78727" y="77940"/>
                      </a:lnTo>
                      <a:lnTo>
                        <a:pt x="78779" y="77852"/>
                      </a:lnTo>
                      <a:lnTo>
                        <a:pt x="78830" y="77756"/>
                      </a:lnTo>
                      <a:lnTo>
                        <a:pt x="78875" y="77653"/>
                      </a:lnTo>
                      <a:lnTo>
                        <a:pt x="78919" y="77550"/>
                      </a:lnTo>
                      <a:lnTo>
                        <a:pt x="78948" y="77447"/>
                      </a:lnTo>
                      <a:lnTo>
                        <a:pt x="78978" y="77344"/>
                      </a:lnTo>
                      <a:lnTo>
                        <a:pt x="79007" y="77234"/>
                      </a:lnTo>
                      <a:lnTo>
                        <a:pt x="79022" y="77131"/>
                      </a:lnTo>
                      <a:lnTo>
                        <a:pt x="79037" y="77013"/>
                      </a:lnTo>
                      <a:lnTo>
                        <a:pt x="79051" y="76903"/>
                      </a:lnTo>
                      <a:lnTo>
                        <a:pt x="79051" y="76792"/>
                      </a:lnTo>
                      <a:lnTo>
                        <a:pt x="79051" y="67262"/>
                      </a:lnTo>
                      <a:lnTo>
                        <a:pt x="89339" y="67262"/>
                      </a:lnTo>
                      <a:lnTo>
                        <a:pt x="89442" y="67255"/>
                      </a:lnTo>
                      <a:lnTo>
                        <a:pt x="89545" y="67240"/>
                      </a:lnTo>
                      <a:lnTo>
                        <a:pt x="89641" y="67225"/>
                      </a:lnTo>
                      <a:lnTo>
                        <a:pt x="89737" y="67203"/>
                      </a:lnTo>
                      <a:lnTo>
                        <a:pt x="89832" y="67174"/>
                      </a:lnTo>
                      <a:lnTo>
                        <a:pt x="89928" y="67144"/>
                      </a:lnTo>
                      <a:lnTo>
                        <a:pt x="90016" y="67108"/>
                      </a:lnTo>
                      <a:lnTo>
                        <a:pt x="90105" y="67063"/>
                      </a:lnTo>
                      <a:lnTo>
                        <a:pt x="90193" y="67019"/>
                      </a:lnTo>
                      <a:lnTo>
                        <a:pt x="90274" y="66975"/>
                      </a:lnTo>
                      <a:lnTo>
                        <a:pt x="90355" y="66924"/>
                      </a:lnTo>
                      <a:lnTo>
                        <a:pt x="90436" y="66865"/>
                      </a:lnTo>
                      <a:lnTo>
                        <a:pt x="90509" y="66806"/>
                      </a:lnTo>
                      <a:lnTo>
                        <a:pt x="90583" y="66740"/>
                      </a:lnTo>
                      <a:lnTo>
                        <a:pt x="90649" y="66673"/>
                      </a:lnTo>
                      <a:lnTo>
                        <a:pt x="90715" y="66607"/>
                      </a:lnTo>
                      <a:lnTo>
                        <a:pt x="90782" y="66534"/>
                      </a:lnTo>
                      <a:lnTo>
                        <a:pt x="90840" y="66460"/>
                      </a:lnTo>
                      <a:lnTo>
                        <a:pt x="90899" y="66379"/>
                      </a:lnTo>
                      <a:lnTo>
                        <a:pt x="90951" y="66298"/>
                      </a:lnTo>
                      <a:lnTo>
                        <a:pt x="90995" y="66217"/>
                      </a:lnTo>
                      <a:lnTo>
                        <a:pt x="91039" y="66129"/>
                      </a:lnTo>
                      <a:lnTo>
                        <a:pt x="91083" y="66041"/>
                      </a:lnTo>
                      <a:lnTo>
                        <a:pt x="91120" y="65952"/>
                      </a:lnTo>
                      <a:lnTo>
                        <a:pt x="91150" y="65857"/>
                      </a:lnTo>
                      <a:lnTo>
                        <a:pt x="91172" y="65761"/>
                      </a:lnTo>
                      <a:lnTo>
                        <a:pt x="91201" y="65665"/>
                      </a:lnTo>
                      <a:lnTo>
                        <a:pt x="91216" y="65570"/>
                      </a:lnTo>
                      <a:lnTo>
                        <a:pt x="91230" y="65467"/>
                      </a:lnTo>
                      <a:lnTo>
                        <a:pt x="91238" y="65371"/>
                      </a:lnTo>
                      <a:lnTo>
                        <a:pt x="91238" y="65268"/>
                      </a:lnTo>
                      <a:lnTo>
                        <a:pt x="91238" y="62008"/>
                      </a:lnTo>
                      <a:lnTo>
                        <a:pt x="91238" y="61905"/>
                      </a:lnTo>
                      <a:lnTo>
                        <a:pt x="91230" y="61802"/>
                      </a:lnTo>
                      <a:lnTo>
                        <a:pt x="91216" y="61699"/>
                      </a:lnTo>
                      <a:lnTo>
                        <a:pt x="91201" y="61603"/>
                      </a:lnTo>
                      <a:lnTo>
                        <a:pt x="91172" y="61507"/>
                      </a:lnTo>
                      <a:lnTo>
                        <a:pt x="91150" y="61412"/>
                      </a:lnTo>
                      <a:lnTo>
                        <a:pt x="91120" y="61323"/>
                      </a:lnTo>
                      <a:lnTo>
                        <a:pt x="91083" y="61228"/>
                      </a:lnTo>
                      <a:lnTo>
                        <a:pt x="91039" y="61139"/>
                      </a:lnTo>
                      <a:lnTo>
                        <a:pt x="90995" y="61058"/>
                      </a:lnTo>
                      <a:lnTo>
                        <a:pt x="90951" y="60970"/>
                      </a:lnTo>
                      <a:lnTo>
                        <a:pt x="90899" y="60889"/>
                      </a:lnTo>
                      <a:lnTo>
                        <a:pt x="90840" y="60808"/>
                      </a:lnTo>
                      <a:lnTo>
                        <a:pt x="90782" y="60735"/>
                      </a:lnTo>
                      <a:lnTo>
                        <a:pt x="90715" y="60661"/>
                      </a:lnTo>
                      <a:lnTo>
                        <a:pt x="90649" y="60595"/>
                      </a:lnTo>
                      <a:lnTo>
                        <a:pt x="90583" y="60529"/>
                      </a:lnTo>
                      <a:lnTo>
                        <a:pt x="90509" y="60462"/>
                      </a:lnTo>
                      <a:lnTo>
                        <a:pt x="90436" y="60403"/>
                      </a:lnTo>
                      <a:lnTo>
                        <a:pt x="90355" y="60352"/>
                      </a:lnTo>
                      <a:lnTo>
                        <a:pt x="90274" y="60300"/>
                      </a:lnTo>
                      <a:lnTo>
                        <a:pt x="90193" y="60249"/>
                      </a:lnTo>
                      <a:lnTo>
                        <a:pt x="90105" y="60205"/>
                      </a:lnTo>
                      <a:lnTo>
                        <a:pt x="90016" y="60161"/>
                      </a:lnTo>
                      <a:lnTo>
                        <a:pt x="89928" y="60131"/>
                      </a:lnTo>
                      <a:lnTo>
                        <a:pt x="89832" y="60094"/>
                      </a:lnTo>
                      <a:lnTo>
                        <a:pt x="89737" y="60072"/>
                      </a:lnTo>
                      <a:lnTo>
                        <a:pt x="89641" y="60050"/>
                      </a:lnTo>
                      <a:lnTo>
                        <a:pt x="89545" y="60028"/>
                      </a:lnTo>
                      <a:lnTo>
                        <a:pt x="89442" y="60013"/>
                      </a:lnTo>
                      <a:lnTo>
                        <a:pt x="89339" y="60006"/>
                      </a:lnTo>
                      <a:lnTo>
                        <a:pt x="79051" y="60006"/>
                      </a:lnTo>
                      <a:lnTo>
                        <a:pt x="79051" y="49247"/>
                      </a:lnTo>
                      <a:lnTo>
                        <a:pt x="89339" y="49247"/>
                      </a:lnTo>
                      <a:lnTo>
                        <a:pt x="89442" y="49240"/>
                      </a:lnTo>
                      <a:lnTo>
                        <a:pt x="89545" y="49225"/>
                      </a:lnTo>
                      <a:lnTo>
                        <a:pt x="89641" y="49210"/>
                      </a:lnTo>
                      <a:lnTo>
                        <a:pt x="89737" y="49188"/>
                      </a:lnTo>
                      <a:lnTo>
                        <a:pt x="89832" y="49159"/>
                      </a:lnTo>
                      <a:lnTo>
                        <a:pt x="89928" y="49129"/>
                      </a:lnTo>
                      <a:lnTo>
                        <a:pt x="90016" y="49093"/>
                      </a:lnTo>
                      <a:lnTo>
                        <a:pt x="90105" y="49048"/>
                      </a:lnTo>
                      <a:lnTo>
                        <a:pt x="90193" y="49004"/>
                      </a:lnTo>
                      <a:lnTo>
                        <a:pt x="90274" y="48960"/>
                      </a:lnTo>
                      <a:lnTo>
                        <a:pt x="90355" y="48909"/>
                      </a:lnTo>
                      <a:lnTo>
                        <a:pt x="90436" y="48850"/>
                      </a:lnTo>
                      <a:lnTo>
                        <a:pt x="90509" y="48791"/>
                      </a:lnTo>
                      <a:lnTo>
                        <a:pt x="90583" y="48725"/>
                      </a:lnTo>
                      <a:lnTo>
                        <a:pt x="90649" y="48658"/>
                      </a:lnTo>
                      <a:lnTo>
                        <a:pt x="90715" y="48592"/>
                      </a:lnTo>
                      <a:lnTo>
                        <a:pt x="90782" y="48519"/>
                      </a:lnTo>
                      <a:lnTo>
                        <a:pt x="90840" y="48445"/>
                      </a:lnTo>
                      <a:lnTo>
                        <a:pt x="90899" y="48364"/>
                      </a:lnTo>
                      <a:lnTo>
                        <a:pt x="90951" y="48283"/>
                      </a:lnTo>
                      <a:lnTo>
                        <a:pt x="90995" y="48202"/>
                      </a:lnTo>
                      <a:lnTo>
                        <a:pt x="91039" y="48114"/>
                      </a:lnTo>
                      <a:lnTo>
                        <a:pt x="91083" y="48025"/>
                      </a:lnTo>
                      <a:lnTo>
                        <a:pt x="91120" y="47937"/>
                      </a:lnTo>
                      <a:lnTo>
                        <a:pt x="91150" y="47841"/>
                      </a:lnTo>
                      <a:lnTo>
                        <a:pt x="91172" y="47746"/>
                      </a:lnTo>
                      <a:lnTo>
                        <a:pt x="91201" y="47650"/>
                      </a:lnTo>
                      <a:lnTo>
                        <a:pt x="91216" y="47554"/>
                      </a:lnTo>
                      <a:lnTo>
                        <a:pt x="91230" y="47451"/>
                      </a:lnTo>
                      <a:lnTo>
                        <a:pt x="91238" y="47348"/>
                      </a:lnTo>
                      <a:lnTo>
                        <a:pt x="91238" y="47245"/>
                      </a:lnTo>
                      <a:lnTo>
                        <a:pt x="91238" y="43993"/>
                      </a:lnTo>
                      <a:lnTo>
                        <a:pt x="91238" y="43890"/>
                      </a:lnTo>
                      <a:lnTo>
                        <a:pt x="91230" y="43787"/>
                      </a:lnTo>
                      <a:lnTo>
                        <a:pt x="91216" y="43684"/>
                      </a:lnTo>
                      <a:lnTo>
                        <a:pt x="91201" y="43588"/>
                      </a:lnTo>
                      <a:lnTo>
                        <a:pt x="91172" y="43492"/>
                      </a:lnTo>
                      <a:lnTo>
                        <a:pt x="91150" y="43397"/>
                      </a:lnTo>
                      <a:lnTo>
                        <a:pt x="91120" y="43301"/>
                      </a:lnTo>
                      <a:lnTo>
                        <a:pt x="91083" y="43213"/>
                      </a:lnTo>
                      <a:lnTo>
                        <a:pt x="91039" y="43124"/>
                      </a:lnTo>
                      <a:lnTo>
                        <a:pt x="90995" y="43036"/>
                      </a:lnTo>
                      <a:lnTo>
                        <a:pt x="90951" y="42955"/>
                      </a:lnTo>
                      <a:lnTo>
                        <a:pt x="90899" y="42874"/>
                      </a:lnTo>
                      <a:lnTo>
                        <a:pt x="90840" y="42793"/>
                      </a:lnTo>
                      <a:lnTo>
                        <a:pt x="90782" y="42720"/>
                      </a:lnTo>
                      <a:lnTo>
                        <a:pt x="90715" y="42646"/>
                      </a:lnTo>
                      <a:lnTo>
                        <a:pt x="90649" y="42580"/>
                      </a:lnTo>
                      <a:lnTo>
                        <a:pt x="90583" y="42514"/>
                      </a:lnTo>
                      <a:lnTo>
                        <a:pt x="90509" y="42447"/>
                      </a:lnTo>
                      <a:lnTo>
                        <a:pt x="90436" y="42388"/>
                      </a:lnTo>
                      <a:lnTo>
                        <a:pt x="90355" y="42330"/>
                      </a:lnTo>
                      <a:lnTo>
                        <a:pt x="90274" y="42278"/>
                      </a:lnTo>
                      <a:lnTo>
                        <a:pt x="90193" y="42234"/>
                      </a:lnTo>
                      <a:lnTo>
                        <a:pt x="90105" y="42190"/>
                      </a:lnTo>
                      <a:lnTo>
                        <a:pt x="90016" y="42146"/>
                      </a:lnTo>
                      <a:lnTo>
                        <a:pt x="89928" y="42109"/>
                      </a:lnTo>
                      <a:lnTo>
                        <a:pt x="89832" y="42079"/>
                      </a:lnTo>
                      <a:lnTo>
                        <a:pt x="89737" y="42050"/>
                      </a:lnTo>
                      <a:lnTo>
                        <a:pt x="89641" y="42028"/>
                      </a:lnTo>
                      <a:lnTo>
                        <a:pt x="89545" y="42013"/>
                      </a:lnTo>
                      <a:lnTo>
                        <a:pt x="89442" y="41998"/>
                      </a:lnTo>
                      <a:lnTo>
                        <a:pt x="89339" y="41991"/>
                      </a:lnTo>
                      <a:lnTo>
                        <a:pt x="79051" y="41991"/>
                      </a:lnTo>
                      <a:lnTo>
                        <a:pt x="79051" y="31232"/>
                      </a:lnTo>
                      <a:lnTo>
                        <a:pt x="89339" y="31232"/>
                      </a:lnTo>
                      <a:lnTo>
                        <a:pt x="89442" y="31225"/>
                      </a:lnTo>
                      <a:lnTo>
                        <a:pt x="89545" y="31210"/>
                      </a:lnTo>
                      <a:lnTo>
                        <a:pt x="89641" y="31188"/>
                      </a:lnTo>
                      <a:lnTo>
                        <a:pt x="89737" y="31166"/>
                      </a:lnTo>
                      <a:lnTo>
                        <a:pt x="89832" y="31144"/>
                      </a:lnTo>
                      <a:lnTo>
                        <a:pt x="89928" y="31107"/>
                      </a:lnTo>
                      <a:lnTo>
                        <a:pt x="90016" y="31077"/>
                      </a:lnTo>
                      <a:lnTo>
                        <a:pt x="90105" y="31033"/>
                      </a:lnTo>
                      <a:lnTo>
                        <a:pt x="90193" y="30989"/>
                      </a:lnTo>
                      <a:lnTo>
                        <a:pt x="90274" y="30938"/>
                      </a:lnTo>
                      <a:lnTo>
                        <a:pt x="90355" y="30886"/>
                      </a:lnTo>
                      <a:lnTo>
                        <a:pt x="90436" y="30835"/>
                      </a:lnTo>
                      <a:lnTo>
                        <a:pt x="90509" y="30776"/>
                      </a:lnTo>
                      <a:lnTo>
                        <a:pt x="90583" y="30710"/>
                      </a:lnTo>
                      <a:lnTo>
                        <a:pt x="90649" y="30643"/>
                      </a:lnTo>
                      <a:lnTo>
                        <a:pt x="90715" y="30577"/>
                      </a:lnTo>
                      <a:lnTo>
                        <a:pt x="90782" y="30503"/>
                      </a:lnTo>
                      <a:lnTo>
                        <a:pt x="90840" y="30430"/>
                      </a:lnTo>
                      <a:lnTo>
                        <a:pt x="90899" y="30349"/>
                      </a:lnTo>
                      <a:lnTo>
                        <a:pt x="90951" y="30268"/>
                      </a:lnTo>
                      <a:lnTo>
                        <a:pt x="90995" y="30187"/>
                      </a:lnTo>
                      <a:lnTo>
                        <a:pt x="91039" y="30099"/>
                      </a:lnTo>
                      <a:lnTo>
                        <a:pt x="91083" y="30010"/>
                      </a:lnTo>
                      <a:lnTo>
                        <a:pt x="91120" y="29915"/>
                      </a:lnTo>
                      <a:lnTo>
                        <a:pt x="91150" y="29826"/>
                      </a:lnTo>
                      <a:lnTo>
                        <a:pt x="91172" y="29731"/>
                      </a:lnTo>
                      <a:lnTo>
                        <a:pt x="91201" y="29635"/>
                      </a:lnTo>
                      <a:lnTo>
                        <a:pt x="91216" y="29539"/>
                      </a:lnTo>
                      <a:lnTo>
                        <a:pt x="91230" y="29436"/>
                      </a:lnTo>
                      <a:lnTo>
                        <a:pt x="91238" y="29333"/>
                      </a:lnTo>
                      <a:lnTo>
                        <a:pt x="91238" y="29230"/>
                      </a:lnTo>
                      <a:lnTo>
                        <a:pt x="91238" y="25970"/>
                      </a:lnTo>
                      <a:lnTo>
                        <a:pt x="91238" y="25867"/>
                      </a:lnTo>
                      <a:lnTo>
                        <a:pt x="91230" y="25772"/>
                      </a:lnTo>
                      <a:lnTo>
                        <a:pt x="91216" y="25669"/>
                      </a:lnTo>
                      <a:lnTo>
                        <a:pt x="91201" y="25573"/>
                      </a:lnTo>
                      <a:lnTo>
                        <a:pt x="91172" y="25477"/>
                      </a:lnTo>
                      <a:lnTo>
                        <a:pt x="91150" y="25382"/>
                      </a:lnTo>
                      <a:lnTo>
                        <a:pt x="91120" y="25286"/>
                      </a:lnTo>
                      <a:lnTo>
                        <a:pt x="91083" y="25198"/>
                      </a:lnTo>
                      <a:lnTo>
                        <a:pt x="91039" y="25109"/>
                      </a:lnTo>
                      <a:lnTo>
                        <a:pt x="90995" y="25021"/>
                      </a:lnTo>
                      <a:lnTo>
                        <a:pt x="90951" y="24940"/>
                      </a:lnTo>
                      <a:lnTo>
                        <a:pt x="90899" y="24859"/>
                      </a:lnTo>
                      <a:lnTo>
                        <a:pt x="90840" y="24778"/>
                      </a:lnTo>
                      <a:lnTo>
                        <a:pt x="90782" y="24705"/>
                      </a:lnTo>
                      <a:lnTo>
                        <a:pt x="90715" y="24631"/>
                      </a:lnTo>
                      <a:lnTo>
                        <a:pt x="90649" y="24565"/>
                      </a:lnTo>
                      <a:lnTo>
                        <a:pt x="90583" y="24498"/>
                      </a:lnTo>
                      <a:lnTo>
                        <a:pt x="90509" y="24432"/>
                      </a:lnTo>
                      <a:lnTo>
                        <a:pt x="90436" y="24373"/>
                      </a:lnTo>
                      <a:lnTo>
                        <a:pt x="90355" y="24314"/>
                      </a:lnTo>
                      <a:lnTo>
                        <a:pt x="90274" y="24263"/>
                      </a:lnTo>
                      <a:lnTo>
                        <a:pt x="90193" y="24219"/>
                      </a:lnTo>
                      <a:lnTo>
                        <a:pt x="90105" y="24175"/>
                      </a:lnTo>
                      <a:lnTo>
                        <a:pt x="90016" y="24131"/>
                      </a:lnTo>
                      <a:lnTo>
                        <a:pt x="89928" y="24094"/>
                      </a:lnTo>
                      <a:lnTo>
                        <a:pt x="89832" y="24064"/>
                      </a:lnTo>
                      <a:lnTo>
                        <a:pt x="89737" y="24035"/>
                      </a:lnTo>
                      <a:lnTo>
                        <a:pt x="89641" y="24013"/>
                      </a:lnTo>
                      <a:lnTo>
                        <a:pt x="89545" y="23998"/>
                      </a:lnTo>
                      <a:lnTo>
                        <a:pt x="89442" y="23983"/>
                      </a:lnTo>
                      <a:lnTo>
                        <a:pt x="89339" y="23976"/>
                      </a:lnTo>
                      <a:lnTo>
                        <a:pt x="79051" y="23976"/>
                      </a:lnTo>
                      <a:lnTo>
                        <a:pt x="79051" y="14453"/>
                      </a:lnTo>
                      <a:lnTo>
                        <a:pt x="79051" y="14336"/>
                      </a:lnTo>
                      <a:lnTo>
                        <a:pt x="79044" y="14225"/>
                      </a:lnTo>
                      <a:lnTo>
                        <a:pt x="79029" y="14115"/>
                      </a:lnTo>
                      <a:lnTo>
                        <a:pt x="79007" y="14004"/>
                      </a:lnTo>
                      <a:lnTo>
                        <a:pt x="78985" y="13894"/>
                      </a:lnTo>
                      <a:lnTo>
                        <a:pt x="78956" y="13791"/>
                      </a:lnTo>
                      <a:lnTo>
                        <a:pt x="78919" y="13688"/>
                      </a:lnTo>
                      <a:lnTo>
                        <a:pt x="78875" y="13585"/>
                      </a:lnTo>
                      <a:lnTo>
                        <a:pt x="78830" y="13489"/>
                      </a:lnTo>
                      <a:lnTo>
                        <a:pt x="78786" y="13394"/>
                      </a:lnTo>
                      <a:lnTo>
                        <a:pt x="78727" y="13298"/>
                      </a:lnTo>
                      <a:lnTo>
                        <a:pt x="78669" y="13210"/>
                      </a:lnTo>
                      <a:lnTo>
                        <a:pt x="78610" y="13121"/>
                      </a:lnTo>
                      <a:lnTo>
                        <a:pt x="78543" y="13033"/>
                      </a:lnTo>
                      <a:lnTo>
                        <a:pt x="78470" y="12952"/>
                      </a:lnTo>
                      <a:lnTo>
                        <a:pt x="78396" y="12878"/>
                      </a:lnTo>
                      <a:lnTo>
                        <a:pt x="78323" y="12805"/>
                      </a:lnTo>
                      <a:lnTo>
                        <a:pt x="78242" y="12731"/>
                      </a:lnTo>
                      <a:lnTo>
                        <a:pt x="78153" y="12665"/>
                      </a:lnTo>
                      <a:lnTo>
                        <a:pt x="78065" y="12606"/>
                      </a:lnTo>
                      <a:lnTo>
                        <a:pt x="77977" y="12547"/>
                      </a:lnTo>
                      <a:lnTo>
                        <a:pt x="77881" y="12488"/>
                      </a:lnTo>
                      <a:lnTo>
                        <a:pt x="77785" y="12444"/>
                      </a:lnTo>
                      <a:lnTo>
                        <a:pt x="77690" y="12400"/>
                      </a:lnTo>
                      <a:lnTo>
                        <a:pt x="77587" y="12356"/>
                      </a:lnTo>
                      <a:lnTo>
                        <a:pt x="77484" y="12319"/>
                      </a:lnTo>
                      <a:lnTo>
                        <a:pt x="77381" y="12290"/>
                      </a:lnTo>
                      <a:lnTo>
                        <a:pt x="77270" y="12268"/>
                      </a:lnTo>
                      <a:lnTo>
                        <a:pt x="77160" y="12246"/>
                      </a:lnTo>
                      <a:lnTo>
                        <a:pt x="77050" y="12231"/>
                      </a:lnTo>
                      <a:lnTo>
                        <a:pt x="76939" y="12224"/>
                      </a:lnTo>
                      <a:lnTo>
                        <a:pt x="67262" y="12224"/>
                      </a:lnTo>
                      <a:lnTo>
                        <a:pt x="67269" y="2002"/>
                      </a:lnTo>
                      <a:lnTo>
                        <a:pt x="67262" y="1899"/>
                      </a:lnTo>
                      <a:lnTo>
                        <a:pt x="67255" y="1796"/>
                      </a:lnTo>
                      <a:lnTo>
                        <a:pt x="67240" y="1693"/>
                      </a:lnTo>
                      <a:lnTo>
                        <a:pt x="67225" y="1597"/>
                      </a:lnTo>
                      <a:lnTo>
                        <a:pt x="67203" y="1501"/>
                      </a:lnTo>
                      <a:lnTo>
                        <a:pt x="67174" y="1406"/>
                      </a:lnTo>
                      <a:lnTo>
                        <a:pt x="67144" y="1317"/>
                      </a:lnTo>
                      <a:lnTo>
                        <a:pt x="67107" y="1222"/>
                      </a:lnTo>
                      <a:lnTo>
                        <a:pt x="67071" y="1133"/>
                      </a:lnTo>
                      <a:lnTo>
                        <a:pt x="67027" y="1052"/>
                      </a:lnTo>
                      <a:lnTo>
                        <a:pt x="66975" y="964"/>
                      </a:lnTo>
                      <a:lnTo>
                        <a:pt x="66923" y="883"/>
                      </a:lnTo>
                      <a:lnTo>
                        <a:pt x="66865" y="810"/>
                      </a:lnTo>
                      <a:lnTo>
                        <a:pt x="66806" y="729"/>
                      </a:lnTo>
                      <a:lnTo>
                        <a:pt x="66747" y="655"/>
                      </a:lnTo>
                      <a:lnTo>
                        <a:pt x="66681" y="589"/>
                      </a:lnTo>
                      <a:lnTo>
                        <a:pt x="66607" y="523"/>
                      </a:lnTo>
                      <a:lnTo>
                        <a:pt x="66533" y="456"/>
                      </a:lnTo>
                      <a:lnTo>
                        <a:pt x="66460" y="397"/>
                      </a:lnTo>
                      <a:lnTo>
                        <a:pt x="66379" y="346"/>
                      </a:lnTo>
                      <a:lnTo>
                        <a:pt x="66298" y="294"/>
                      </a:lnTo>
                      <a:lnTo>
                        <a:pt x="66217" y="243"/>
                      </a:lnTo>
                      <a:lnTo>
                        <a:pt x="66129" y="199"/>
                      </a:lnTo>
                      <a:lnTo>
                        <a:pt x="66040" y="155"/>
                      </a:lnTo>
                      <a:lnTo>
                        <a:pt x="65952" y="125"/>
                      </a:lnTo>
                      <a:lnTo>
                        <a:pt x="65856" y="88"/>
                      </a:lnTo>
                      <a:lnTo>
                        <a:pt x="65768" y="66"/>
                      </a:lnTo>
                      <a:lnTo>
                        <a:pt x="65665" y="44"/>
                      </a:lnTo>
                      <a:lnTo>
                        <a:pt x="65569" y="22"/>
                      </a:lnTo>
                      <a:lnTo>
                        <a:pt x="65474" y="7"/>
                      </a:lnTo>
                      <a:lnTo>
                        <a:pt x="65371" y="0"/>
                      </a:lnTo>
                      <a:lnTo>
                        <a:pt x="62000" y="0"/>
                      </a:lnTo>
                      <a:lnTo>
                        <a:pt x="61905" y="7"/>
                      </a:lnTo>
                      <a:lnTo>
                        <a:pt x="61802" y="15"/>
                      </a:lnTo>
                      <a:lnTo>
                        <a:pt x="61699" y="22"/>
                      </a:lnTo>
                      <a:lnTo>
                        <a:pt x="61603" y="44"/>
                      </a:lnTo>
                      <a:lnTo>
                        <a:pt x="61507" y="66"/>
                      </a:lnTo>
                      <a:lnTo>
                        <a:pt x="61412" y="96"/>
                      </a:lnTo>
                      <a:lnTo>
                        <a:pt x="61316" y="125"/>
                      </a:lnTo>
                      <a:lnTo>
                        <a:pt x="61228" y="162"/>
                      </a:lnTo>
                      <a:lnTo>
                        <a:pt x="61139" y="199"/>
                      </a:lnTo>
                      <a:lnTo>
                        <a:pt x="61051" y="243"/>
                      </a:lnTo>
                      <a:lnTo>
                        <a:pt x="60970" y="294"/>
                      </a:lnTo>
                      <a:lnTo>
                        <a:pt x="60889" y="346"/>
                      </a:lnTo>
                      <a:lnTo>
                        <a:pt x="60808" y="397"/>
                      </a:lnTo>
                      <a:lnTo>
                        <a:pt x="60735" y="464"/>
                      </a:lnTo>
                      <a:lnTo>
                        <a:pt x="60661" y="523"/>
                      </a:lnTo>
                      <a:lnTo>
                        <a:pt x="60595" y="589"/>
                      </a:lnTo>
                      <a:lnTo>
                        <a:pt x="60528" y="662"/>
                      </a:lnTo>
                      <a:lnTo>
                        <a:pt x="60462" y="729"/>
                      </a:lnTo>
                      <a:lnTo>
                        <a:pt x="60403" y="810"/>
                      </a:lnTo>
                      <a:lnTo>
                        <a:pt x="60344" y="883"/>
                      </a:lnTo>
                      <a:lnTo>
                        <a:pt x="60293" y="964"/>
                      </a:lnTo>
                      <a:lnTo>
                        <a:pt x="60249" y="1052"/>
                      </a:lnTo>
                      <a:lnTo>
                        <a:pt x="60205" y="1133"/>
                      </a:lnTo>
                      <a:lnTo>
                        <a:pt x="60161" y="1222"/>
                      </a:lnTo>
                      <a:lnTo>
                        <a:pt x="60124" y="1317"/>
                      </a:lnTo>
                      <a:lnTo>
                        <a:pt x="60094" y="1406"/>
                      </a:lnTo>
                      <a:lnTo>
                        <a:pt x="60065" y="1501"/>
                      </a:lnTo>
                      <a:lnTo>
                        <a:pt x="60043" y="1597"/>
                      </a:lnTo>
                      <a:lnTo>
                        <a:pt x="60028" y="1700"/>
                      </a:lnTo>
                      <a:lnTo>
                        <a:pt x="60013" y="1796"/>
                      </a:lnTo>
                      <a:lnTo>
                        <a:pt x="60006" y="1899"/>
                      </a:lnTo>
                      <a:lnTo>
                        <a:pt x="60006" y="2002"/>
                      </a:lnTo>
                      <a:lnTo>
                        <a:pt x="60006" y="12224"/>
                      </a:lnTo>
                      <a:lnTo>
                        <a:pt x="49247" y="12224"/>
                      </a:lnTo>
                      <a:lnTo>
                        <a:pt x="49247" y="2002"/>
                      </a:lnTo>
                      <a:lnTo>
                        <a:pt x="49247" y="1899"/>
                      </a:lnTo>
                      <a:lnTo>
                        <a:pt x="49240" y="1796"/>
                      </a:lnTo>
                      <a:lnTo>
                        <a:pt x="49225" y="1693"/>
                      </a:lnTo>
                      <a:lnTo>
                        <a:pt x="49210" y="1597"/>
                      </a:lnTo>
                      <a:lnTo>
                        <a:pt x="49188" y="1501"/>
                      </a:lnTo>
                      <a:lnTo>
                        <a:pt x="49159" y="1406"/>
                      </a:lnTo>
                      <a:lnTo>
                        <a:pt x="49129" y="1317"/>
                      </a:lnTo>
                      <a:lnTo>
                        <a:pt x="49092" y="1222"/>
                      </a:lnTo>
                      <a:lnTo>
                        <a:pt x="49048" y="1133"/>
                      </a:lnTo>
                      <a:lnTo>
                        <a:pt x="49004" y="1052"/>
                      </a:lnTo>
                      <a:lnTo>
                        <a:pt x="48960" y="964"/>
                      </a:lnTo>
                      <a:lnTo>
                        <a:pt x="48909" y="883"/>
                      </a:lnTo>
                      <a:lnTo>
                        <a:pt x="48850" y="810"/>
                      </a:lnTo>
                      <a:lnTo>
                        <a:pt x="48791" y="729"/>
                      </a:lnTo>
                      <a:lnTo>
                        <a:pt x="48732" y="655"/>
                      </a:lnTo>
                      <a:lnTo>
                        <a:pt x="48666" y="589"/>
                      </a:lnTo>
                      <a:lnTo>
                        <a:pt x="48592" y="523"/>
                      </a:lnTo>
                      <a:lnTo>
                        <a:pt x="48518" y="456"/>
                      </a:lnTo>
                      <a:lnTo>
                        <a:pt x="48445" y="397"/>
                      </a:lnTo>
                      <a:lnTo>
                        <a:pt x="48364" y="346"/>
                      </a:lnTo>
                      <a:lnTo>
                        <a:pt x="48283" y="294"/>
                      </a:lnTo>
                      <a:lnTo>
                        <a:pt x="48202" y="243"/>
                      </a:lnTo>
                      <a:lnTo>
                        <a:pt x="48114" y="199"/>
                      </a:lnTo>
                      <a:lnTo>
                        <a:pt x="48025" y="155"/>
                      </a:lnTo>
                      <a:lnTo>
                        <a:pt x="47937" y="125"/>
                      </a:lnTo>
                      <a:lnTo>
                        <a:pt x="47841" y="88"/>
                      </a:lnTo>
                      <a:lnTo>
                        <a:pt x="47746" y="66"/>
                      </a:lnTo>
                      <a:lnTo>
                        <a:pt x="47650" y="44"/>
                      </a:lnTo>
                      <a:lnTo>
                        <a:pt x="47554" y="22"/>
                      </a:lnTo>
                      <a:lnTo>
                        <a:pt x="47451" y="7"/>
                      </a:lnTo>
                      <a:lnTo>
                        <a:pt x="47356" y="0"/>
                      </a:lnTo>
                      <a:lnTo>
                        <a:pt x="43985" y="0"/>
                      </a:lnTo>
                      <a:lnTo>
                        <a:pt x="43882" y="7"/>
                      </a:lnTo>
                      <a:lnTo>
                        <a:pt x="43787" y="15"/>
                      </a:lnTo>
                      <a:lnTo>
                        <a:pt x="43684" y="22"/>
                      </a:lnTo>
                      <a:lnTo>
                        <a:pt x="43588" y="44"/>
                      </a:lnTo>
                      <a:lnTo>
                        <a:pt x="43492" y="66"/>
                      </a:lnTo>
                      <a:lnTo>
                        <a:pt x="43397" y="96"/>
                      </a:lnTo>
                      <a:lnTo>
                        <a:pt x="43301" y="125"/>
                      </a:lnTo>
                      <a:lnTo>
                        <a:pt x="43213" y="162"/>
                      </a:lnTo>
                      <a:lnTo>
                        <a:pt x="43124" y="199"/>
                      </a:lnTo>
                      <a:lnTo>
                        <a:pt x="43036" y="243"/>
                      </a:lnTo>
                      <a:lnTo>
                        <a:pt x="42955" y="294"/>
                      </a:lnTo>
                      <a:lnTo>
                        <a:pt x="42874" y="346"/>
                      </a:lnTo>
                      <a:lnTo>
                        <a:pt x="42793" y="397"/>
                      </a:lnTo>
                      <a:lnTo>
                        <a:pt x="42720" y="464"/>
                      </a:lnTo>
                      <a:lnTo>
                        <a:pt x="42646" y="523"/>
                      </a:lnTo>
                      <a:lnTo>
                        <a:pt x="42572" y="589"/>
                      </a:lnTo>
                      <a:lnTo>
                        <a:pt x="42506" y="662"/>
                      </a:lnTo>
                      <a:lnTo>
                        <a:pt x="42447" y="729"/>
                      </a:lnTo>
                      <a:lnTo>
                        <a:pt x="42388" y="810"/>
                      </a:lnTo>
                      <a:lnTo>
                        <a:pt x="42330" y="883"/>
                      </a:lnTo>
                      <a:lnTo>
                        <a:pt x="42278" y="964"/>
                      </a:lnTo>
                      <a:lnTo>
                        <a:pt x="42234" y="1052"/>
                      </a:lnTo>
                      <a:lnTo>
                        <a:pt x="42190" y="1133"/>
                      </a:lnTo>
                      <a:lnTo>
                        <a:pt x="42146" y="1222"/>
                      </a:lnTo>
                      <a:lnTo>
                        <a:pt x="42109" y="1317"/>
                      </a:lnTo>
                      <a:lnTo>
                        <a:pt x="42079" y="1406"/>
                      </a:lnTo>
                      <a:lnTo>
                        <a:pt x="42050" y="1501"/>
                      </a:lnTo>
                      <a:lnTo>
                        <a:pt x="42028" y="1597"/>
                      </a:lnTo>
                      <a:lnTo>
                        <a:pt x="42013" y="1700"/>
                      </a:lnTo>
                      <a:lnTo>
                        <a:pt x="41998" y="1796"/>
                      </a:lnTo>
                      <a:lnTo>
                        <a:pt x="41991" y="1899"/>
                      </a:lnTo>
                      <a:lnTo>
                        <a:pt x="41991" y="2002"/>
                      </a:lnTo>
                      <a:lnTo>
                        <a:pt x="41991" y="12224"/>
                      </a:lnTo>
                      <a:lnTo>
                        <a:pt x="31232" y="12224"/>
                      </a:lnTo>
                      <a:lnTo>
                        <a:pt x="31232" y="2002"/>
                      </a:lnTo>
                      <a:lnTo>
                        <a:pt x="31232" y="1899"/>
                      </a:lnTo>
                      <a:lnTo>
                        <a:pt x="31225" y="1796"/>
                      </a:lnTo>
                      <a:lnTo>
                        <a:pt x="31210" y="1693"/>
                      </a:lnTo>
                      <a:lnTo>
                        <a:pt x="31195" y="1597"/>
                      </a:lnTo>
                      <a:lnTo>
                        <a:pt x="31173" y="1501"/>
                      </a:lnTo>
                      <a:lnTo>
                        <a:pt x="31144" y="1406"/>
                      </a:lnTo>
                      <a:lnTo>
                        <a:pt x="31114" y="1317"/>
                      </a:lnTo>
                      <a:lnTo>
                        <a:pt x="31078" y="1222"/>
                      </a:lnTo>
                      <a:lnTo>
                        <a:pt x="31033" y="1133"/>
                      </a:lnTo>
                      <a:lnTo>
                        <a:pt x="30989" y="1052"/>
                      </a:lnTo>
                      <a:lnTo>
                        <a:pt x="30945" y="964"/>
                      </a:lnTo>
                      <a:lnTo>
                        <a:pt x="30894" y="883"/>
                      </a:lnTo>
                      <a:lnTo>
                        <a:pt x="30835" y="810"/>
                      </a:lnTo>
                      <a:lnTo>
                        <a:pt x="30776" y="729"/>
                      </a:lnTo>
                      <a:lnTo>
                        <a:pt x="30710" y="655"/>
                      </a:lnTo>
                      <a:lnTo>
                        <a:pt x="30643" y="589"/>
                      </a:lnTo>
                      <a:lnTo>
                        <a:pt x="30577" y="523"/>
                      </a:lnTo>
                      <a:lnTo>
                        <a:pt x="30503" y="456"/>
                      </a:lnTo>
                      <a:lnTo>
                        <a:pt x="30430" y="397"/>
                      </a:lnTo>
                      <a:lnTo>
                        <a:pt x="30349" y="346"/>
                      </a:lnTo>
                      <a:lnTo>
                        <a:pt x="30268" y="294"/>
                      </a:lnTo>
                      <a:lnTo>
                        <a:pt x="30187" y="243"/>
                      </a:lnTo>
                      <a:lnTo>
                        <a:pt x="30099" y="199"/>
                      </a:lnTo>
                      <a:lnTo>
                        <a:pt x="30010" y="155"/>
                      </a:lnTo>
                      <a:lnTo>
                        <a:pt x="29922" y="125"/>
                      </a:lnTo>
                      <a:lnTo>
                        <a:pt x="29826" y="88"/>
                      </a:lnTo>
                      <a:lnTo>
                        <a:pt x="29731" y="66"/>
                      </a:lnTo>
                      <a:lnTo>
                        <a:pt x="29635" y="44"/>
                      </a:lnTo>
                      <a:lnTo>
                        <a:pt x="29539" y="22"/>
                      </a:lnTo>
                      <a:lnTo>
                        <a:pt x="29436" y="7"/>
                      </a:lnTo>
                      <a:lnTo>
                        <a:pt x="29341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</p:grpSp>
          <p:grpSp>
            <p:nvGrpSpPr>
              <p:cNvPr id="49" name="Google Shape;381;p46">
                <a:extLst>
                  <a:ext uri="{FF2B5EF4-FFF2-40B4-BE49-F238E27FC236}">
                    <a16:creationId xmlns:a16="http://schemas.microsoft.com/office/drawing/2014/main" id="{FDED9F2B-42A1-084B-80D5-C0F709388B8B}"/>
                  </a:ext>
                </a:extLst>
              </p:cNvPr>
              <p:cNvGrpSpPr/>
              <p:nvPr/>
            </p:nvGrpSpPr>
            <p:grpSpPr>
              <a:xfrm>
                <a:off x="6822620" y="3874309"/>
                <a:ext cx="271445" cy="271448"/>
                <a:chOff x="7833548" y="555213"/>
                <a:chExt cx="244062" cy="244064"/>
              </a:xfrm>
            </p:grpSpPr>
            <p:sp>
              <p:nvSpPr>
                <p:cNvPr id="53" name="Google Shape;382;p46">
                  <a:extLst>
                    <a:ext uri="{FF2B5EF4-FFF2-40B4-BE49-F238E27FC236}">
                      <a16:creationId xmlns:a16="http://schemas.microsoft.com/office/drawing/2014/main" id="{1060648A-CAC8-9943-888D-52C6BF2AEED1}"/>
                    </a:ext>
                  </a:extLst>
                </p:cNvPr>
                <p:cNvSpPr/>
                <p:nvPr/>
              </p:nvSpPr>
              <p:spPr>
                <a:xfrm>
                  <a:off x="7921605" y="643266"/>
                  <a:ext cx="67956" cy="6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4" h="25404" extrusionOk="0">
                      <a:moveTo>
                        <a:pt x="23174" y="0"/>
                      </a:moveTo>
                      <a:lnTo>
                        <a:pt x="2230" y="8"/>
                      </a:lnTo>
                      <a:lnTo>
                        <a:pt x="2120" y="8"/>
                      </a:lnTo>
                      <a:lnTo>
                        <a:pt x="2002" y="15"/>
                      </a:lnTo>
                      <a:lnTo>
                        <a:pt x="1892" y="30"/>
                      </a:lnTo>
                      <a:lnTo>
                        <a:pt x="1781" y="52"/>
                      </a:lnTo>
                      <a:lnTo>
                        <a:pt x="1678" y="74"/>
                      </a:lnTo>
                      <a:lnTo>
                        <a:pt x="1568" y="103"/>
                      </a:lnTo>
                      <a:lnTo>
                        <a:pt x="1465" y="140"/>
                      </a:lnTo>
                      <a:lnTo>
                        <a:pt x="1369" y="184"/>
                      </a:lnTo>
                      <a:lnTo>
                        <a:pt x="1266" y="228"/>
                      </a:lnTo>
                      <a:lnTo>
                        <a:pt x="1170" y="280"/>
                      </a:lnTo>
                      <a:lnTo>
                        <a:pt x="1075" y="331"/>
                      </a:lnTo>
                      <a:lnTo>
                        <a:pt x="986" y="390"/>
                      </a:lnTo>
                      <a:lnTo>
                        <a:pt x="898" y="449"/>
                      </a:lnTo>
                      <a:lnTo>
                        <a:pt x="817" y="515"/>
                      </a:lnTo>
                      <a:lnTo>
                        <a:pt x="736" y="589"/>
                      </a:lnTo>
                      <a:lnTo>
                        <a:pt x="655" y="663"/>
                      </a:lnTo>
                      <a:lnTo>
                        <a:pt x="582" y="736"/>
                      </a:lnTo>
                      <a:lnTo>
                        <a:pt x="515" y="817"/>
                      </a:lnTo>
                      <a:lnTo>
                        <a:pt x="449" y="905"/>
                      </a:lnTo>
                      <a:lnTo>
                        <a:pt x="383" y="994"/>
                      </a:lnTo>
                      <a:lnTo>
                        <a:pt x="324" y="1082"/>
                      </a:lnTo>
                      <a:lnTo>
                        <a:pt x="273" y="1178"/>
                      </a:lnTo>
                      <a:lnTo>
                        <a:pt x="221" y="1273"/>
                      </a:lnTo>
                      <a:lnTo>
                        <a:pt x="177" y="1369"/>
                      </a:lnTo>
                      <a:lnTo>
                        <a:pt x="140" y="1472"/>
                      </a:lnTo>
                      <a:lnTo>
                        <a:pt x="103" y="1575"/>
                      </a:lnTo>
                      <a:lnTo>
                        <a:pt x="74" y="1678"/>
                      </a:lnTo>
                      <a:lnTo>
                        <a:pt x="44" y="1789"/>
                      </a:lnTo>
                      <a:lnTo>
                        <a:pt x="30" y="1899"/>
                      </a:lnTo>
                      <a:lnTo>
                        <a:pt x="15" y="2009"/>
                      </a:lnTo>
                      <a:lnTo>
                        <a:pt x="8" y="2120"/>
                      </a:lnTo>
                      <a:lnTo>
                        <a:pt x="0" y="2237"/>
                      </a:lnTo>
                      <a:lnTo>
                        <a:pt x="0" y="23174"/>
                      </a:lnTo>
                      <a:lnTo>
                        <a:pt x="8" y="23284"/>
                      </a:lnTo>
                      <a:lnTo>
                        <a:pt x="15" y="23402"/>
                      </a:lnTo>
                      <a:lnTo>
                        <a:pt x="30" y="23513"/>
                      </a:lnTo>
                      <a:lnTo>
                        <a:pt x="52" y="23623"/>
                      </a:lnTo>
                      <a:lnTo>
                        <a:pt x="74" y="23726"/>
                      </a:lnTo>
                      <a:lnTo>
                        <a:pt x="103" y="23829"/>
                      </a:lnTo>
                      <a:lnTo>
                        <a:pt x="140" y="23939"/>
                      </a:lnTo>
                      <a:lnTo>
                        <a:pt x="177" y="24035"/>
                      </a:lnTo>
                      <a:lnTo>
                        <a:pt x="221" y="24138"/>
                      </a:lnTo>
                      <a:lnTo>
                        <a:pt x="273" y="24234"/>
                      </a:lnTo>
                      <a:lnTo>
                        <a:pt x="331" y="24322"/>
                      </a:lnTo>
                      <a:lnTo>
                        <a:pt x="383" y="24418"/>
                      </a:lnTo>
                      <a:lnTo>
                        <a:pt x="449" y="24506"/>
                      </a:lnTo>
                      <a:lnTo>
                        <a:pt x="515" y="24587"/>
                      </a:lnTo>
                      <a:lnTo>
                        <a:pt x="582" y="24668"/>
                      </a:lnTo>
                      <a:lnTo>
                        <a:pt x="655" y="24749"/>
                      </a:lnTo>
                      <a:lnTo>
                        <a:pt x="736" y="24822"/>
                      </a:lnTo>
                      <a:lnTo>
                        <a:pt x="817" y="24889"/>
                      </a:lnTo>
                      <a:lnTo>
                        <a:pt x="898" y="24955"/>
                      </a:lnTo>
                      <a:lnTo>
                        <a:pt x="986" y="25021"/>
                      </a:lnTo>
                      <a:lnTo>
                        <a:pt x="1082" y="25080"/>
                      </a:lnTo>
                      <a:lnTo>
                        <a:pt x="1170" y="25132"/>
                      </a:lnTo>
                      <a:lnTo>
                        <a:pt x="1266" y="25183"/>
                      </a:lnTo>
                      <a:lnTo>
                        <a:pt x="1369" y="25227"/>
                      </a:lnTo>
                      <a:lnTo>
                        <a:pt x="1472" y="25264"/>
                      </a:lnTo>
                      <a:lnTo>
                        <a:pt x="1575" y="25301"/>
                      </a:lnTo>
                      <a:lnTo>
                        <a:pt x="1678" y="25330"/>
                      </a:lnTo>
                      <a:lnTo>
                        <a:pt x="1789" y="25352"/>
                      </a:lnTo>
                      <a:lnTo>
                        <a:pt x="1892" y="25374"/>
                      </a:lnTo>
                      <a:lnTo>
                        <a:pt x="2009" y="25389"/>
                      </a:lnTo>
                      <a:lnTo>
                        <a:pt x="2120" y="25396"/>
                      </a:lnTo>
                      <a:lnTo>
                        <a:pt x="2230" y="25404"/>
                      </a:lnTo>
                      <a:lnTo>
                        <a:pt x="23174" y="25404"/>
                      </a:lnTo>
                      <a:lnTo>
                        <a:pt x="23284" y="25396"/>
                      </a:lnTo>
                      <a:lnTo>
                        <a:pt x="23395" y="25389"/>
                      </a:lnTo>
                      <a:lnTo>
                        <a:pt x="23512" y="25374"/>
                      </a:lnTo>
                      <a:lnTo>
                        <a:pt x="23615" y="25352"/>
                      </a:lnTo>
                      <a:lnTo>
                        <a:pt x="23726" y="25330"/>
                      </a:lnTo>
                      <a:lnTo>
                        <a:pt x="23829" y="25301"/>
                      </a:lnTo>
                      <a:lnTo>
                        <a:pt x="23932" y="25264"/>
                      </a:lnTo>
                      <a:lnTo>
                        <a:pt x="24035" y="25227"/>
                      </a:lnTo>
                      <a:lnTo>
                        <a:pt x="24138" y="25183"/>
                      </a:lnTo>
                      <a:lnTo>
                        <a:pt x="24234" y="25132"/>
                      </a:lnTo>
                      <a:lnTo>
                        <a:pt x="24322" y="25080"/>
                      </a:lnTo>
                      <a:lnTo>
                        <a:pt x="24418" y="25021"/>
                      </a:lnTo>
                      <a:lnTo>
                        <a:pt x="24506" y="24955"/>
                      </a:lnTo>
                      <a:lnTo>
                        <a:pt x="24587" y="24889"/>
                      </a:lnTo>
                      <a:lnTo>
                        <a:pt x="24668" y="24822"/>
                      </a:lnTo>
                      <a:lnTo>
                        <a:pt x="24749" y="24749"/>
                      </a:lnTo>
                      <a:lnTo>
                        <a:pt x="24822" y="24668"/>
                      </a:lnTo>
                      <a:lnTo>
                        <a:pt x="24889" y="24587"/>
                      </a:lnTo>
                      <a:lnTo>
                        <a:pt x="24955" y="24506"/>
                      </a:lnTo>
                      <a:lnTo>
                        <a:pt x="25021" y="24418"/>
                      </a:lnTo>
                      <a:lnTo>
                        <a:pt x="25073" y="24322"/>
                      </a:lnTo>
                      <a:lnTo>
                        <a:pt x="25131" y="24234"/>
                      </a:lnTo>
                      <a:lnTo>
                        <a:pt x="25183" y="24138"/>
                      </a:lnTo>
                      <a:lnTo>
                        <a:pt x="25227" y="24035"/>
                      </a:lnTo>
                      <a:lnTo>
                        <a:pt x="25264" y="23939"/>
                      </a:lnTo>
                      <a:lnTo>
                        <a:pt x="25301" y="23829"/>
                      </a:lnTo>
                      <a:lnTo>
                        <a:pt x="25330" y="23726"/>
                      </a:lnTo>
                      <a:lnTo>
                        <a:pt x="25352" y="23623"/>
                      </a:lnTo>
                      <a:lnTo>
                        <a:pt x="25374" y="23513"/>
                      </a:lnTo>
                      <a:lnTo>
                        <a:pt x="25389" y="23402"/>
                      </a:lnTo>
                      <a:lnTo>
                        <a:pt x="25396" y="23284"/>
                      </a:lnTo>
                      <a:lnTo>
                        <a:pt x="25404" y="23174"/>
                      </a:lnTo>
                      <a:lnTo>
                        <a:pt x="25404" y="2230"/>
                      </a:lnTo>
                      <a:lnTo>
                        <a:pt x="25396" y="2120"/>
                      </a:lnTo>
                      <a:lnTo>
                        <a:pt x="25389" y="2009"/>
                      </a:lnTo>
                      <a:lnTo>
                        <a:pt x="25374" y="1899"/>
                      </a:lnTo>
                      <a:lnTo>
                        <a:pt x="25360" y="1789"/>
                      </a:lnTo>
                      <a:lnTo>
                        <a:pt x="25330" y="1678"/>
                      </a:lnTo>
                      <a:lnTo>
                        <a:pt x="25301" y="1575"/>
                      </a:lnTo>
                      <a:lnTo>
                        <a:pt x="25264" y="1472"/>
                      </a:lnTo>
                      <a:lnTo>
                        <a:pt x="25227" y="1369"/>
                      </a:lnTo>
                      <a:lnTo>
                        <a:pt x="25183" y="1273"/>
                      </a:lnTo>
                      <a:lnTo>
                        <a:pt x="25131" y="1170"/>
                      </a:lnTo>
                      <a:lnTo>
                        <a:pt x="25080" y="1082"/>
                      </a:lnTo>
                      <a:lnTo>
                        <a:pt x="25021" y="986"/>
                      </a:lnTo>
                      <a:lnTo>
                        <a:pt x="24955" y="905"/>
                      </a:lnTo>
                      <a:lnTo>
                        <a:pt x="24889" y="817"/>
                      </a:lnTo>
                      <a:lnTo>
                        <a:pt x="24822" y="736"/>
                      </a:lnTo>
                      <a:lnTo>
                        <a:pt x="24749" y="663"/>
                      </a:lnTo>
                      <a:lnTo>
                        <a:pt x="24668" y="589"/>
                      </a:lnTo>
                      <a:lnTo>
                        <a:pt x="24587" y="515"/>
                      </a:lnTo>
                      <a:lnTo>
                        <a:pt x="24506" y="449"/>
                      </a:lnTo>
                      <a:lnTo>
                        <a:pt x="24418" y="383"/>
                      </a:lnTo>
                      <a:lnTo>
                        <a:pt x="24329" y="331"/>
                      </a:lnTo>
                      <a:lnTo>
                        <a:pt x="24234" y="273"/>
                      </a:lnTo>
                      <a:lnTo>
                        <a:pt x="24138" y="221"/>
                      </a:lnTo>
                      <a:lnTo>
                        <a:pt x="24035" y="177"/>
                      </a:lnTo>
                      <a:lnTo>
                        <a:pt x="23939" y="140"/>
                      </a:lnTo>
                      <a:lnTo>
                        <a:pt x="23836" y="103"/>
                      </a:lnTo>
                      <a:lnTo>
                        <a:pt x="23726" y="74"/>
                      </a:lnTo>
                      <a:lnTo>
                        <a:pt x="23623" y="52"/>
                      </a:lnTo>
                      <a:lnTo>
                        <a:pt x="23512" y="30"/>
                      </a:lnTo>
                      <a:lnTo>
                        <a:pt x="23402" y="15"/>
                      </a:lnTo>
                      <a:lnTo>
                        <a:pt x="23284" y="8"/>
                      </a:lnTo>
                      <a:lnTo>
                        <a:pt x="23174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54" name="Google Shape;383;p46">
                  <a:extLst>
                    <a:ext uri="{FF2B5EF4-FFF2-40B4-BE49-F238E27FC236}">
                      <a16:creationId xmlns:a16="http://schemas.microsoft.com/office/drawing/2014/main" id="{C72340C2-0B42-964A-8324-105C466F3076}"/>
                    </a:ext>
                  </a:extLst>
                </p:cNvPr>
                <p:cNvSpPr/>
                <p:nvPr/>
              </p:nvSpPr>
              <p:spPr>
                <a:xfrm>
                  <a:off x="7833548" y="555213"/>
                  <a:ext cx="244062" cy="244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38" h="91239" extrusionOk="0">
                      <a:moveTo>
                        <a:pt x="71538" y="19700"/>
                      </a:moveTo>
                      <a:lnTo>
                        <a:pt x="71530" y="71538"/>
                      </a:lnTo>
                      <a:lnTo>
                        <a:pt x="19700" y="71538"/>
                      </a:lnTo>
                      <a:lnTo>
                        <a:pt x="19700" y="19708"/>
                      </a:lnTo>
                      <a:lnTo>
                        <a:pt x="71538" y="19700"/>
                      </a:lnTo>
                      <a:close/>
                      <a:moveTo>
                        <a:pt x="25970" y="0"/>
                      </a:moveTo>
                      <a:lnTo>
                        <a:pt x="25867" y="7"/>
                      </a:lnTo>
                      <a:lnTo>
                        <a:pt x="25772" y="15"/>
                      </a:lnTo>
                      <a:lnTo>
                        <a:pt x="25669" y="22"/>
                      </a:lnTo>
                      <a:lnTo>
                        <a:pt x="25573" y="44"/>
                      </a:lnTo>
                      <a:lnTo>
                        <a:pt x="25477" y="66"/>
                      </a:lnTo>
                      <a:lnTo>
                        <a:pt x="25382" y="96"/>
                      </a:lnTo>
                      <a:lnTo>
                        <a:pt x="25286" y="125"/>
                      </a:lnTo>
                      <a:lnTo>
                        <a:pt x="25198" y="162"/>
                      </a:lnTo>
                      <a:lnTo>
                        <a:pt x="25109" y="199"/>
                      </a:lnTo>
                      <a:lnTo>
                        <a:pt x="25021" y="243"/>
                      </a:lnTo>
                      <a:lnTo>
                        <a:pt x="24940" y="294"/>
                      </a:lnTo>
                      <a:lnTo>
                        <a:pt x="24859" y="346"/>
                      </a:lnTo>
                      <a:lnTo>
                        <a:pt x="24778" y="397"/>
                      </a:lnTo>
                      <a:lnTo>
                        <a:pt x="24705" y="464"/>
                      </a:lnTo>
                      <a:lnTo>
                        <a:pt x="24631" y="523"/>
                      </a:lnTo>
                      <a:lnTo>
                        <a:pt x="24557" y="589"/>
                      </a:lnTo>
                      <a:lnTo>
                        <a:pt x="24491" y="662"/>
                      </a:lnTo>
                      <a:lnTo>
                        <a:pt x="24432" y="729"/>
                      </a:lnTo>
                      <a:lnTo>
                        <a:pt x="24373" y="810"/>
                      </a:lnTo>
                      <a:lnTo>
                        <a:pt x="24315" y="883"/>
                      </a:lnTo>
                      <a:lnTo>
                        <a:pt x="24263" y="964"/>
                      </a:lnTo>
                      <a:lnTo>
                        <a:pt x="24211" y="1052"/>
                      </a:lnTo>
                      <a:lnTo>
                        <a:pt x="24167" y="1133"/>
                      </a:lnTo>
                      <a:lnTo>
                        <a:pt x="24131" y="1222"/>
                      </a:lnTo>
                      <a:lnTo>
                        <a:pt x="24094" y="1317"/>
                      </a:lnTo>
                      <a:lnTo>
                        <a:pt x="24064" y="1406"/>
                      </a:lnTo>
                      <a:lnTo>
                        <a:pt x="24035" y="1501"/>
                      </a:lnTo>
                      <a:lnTo>
                        <a:pt x="24013" y="1597"/>
                      </a:lnTo>
                      <a:lnTo>
                        <a:pt x="23998" y="1700"/>
                      </a:lnTo>
                      <a:lnTo>
                        <a:pt x="23983" y="1796"/>
                      </a:lnTo>
                      <a:lnTo>
                        <a:pt x="23976" y="1899"/>
                      </a:lnTo>
                      <a:lnTo>
                        <a:pt x="23969" y="2002"/>
                      </a:lnTo>
                      <a:lnTo>
                        <a:pt x="23976" y="12224"/>
                      </a:lnTo>
                      <a:lnTo>
                        <a:pt x="14299" y="12224"/>
                      </a:lnTo>
                      <a:lnTo>
                        <a:pt x="14188" y="12231"/>
                      </a:lnTo>
                      <a:lnTo>
                        <a:pt x="14078" y="12246"/>
                      </a:lnTo>
                      <a:lnTo>
                        <a:pt x="13968" y="12268"/>
                      </a:lnTo>
                      <a:lnTo>
                        <a:pt x="13857" y="12297"/>
                      </a:lnTo>
                      <a:lnTo>
                        <a:pt x="13754" y="12327"/>
                      </a:lnTo>
                      <a:lnTo>
                        <a:pt x="13651" y="12356"/>
                      </a:lnTo>
                      <a:lnTo>
                        <a:pt x="13548" y="12400"/>
                      </a:lnTo>
                      <a:lnTo>
                        <a:pt x="13453" y="12444"/>
                      </a:lnTo>
                      <a:lnTo>
                        <a:pt x="13357" y="12496"/>
                      </a:lnTo>
                      <a:lnTo>
                        <a:pt x="13261" y="12547"/>
                      </a:lnTo>
                      <a:lnTo>
                        <a:pt x="13173" y="12606"/>
                      </a:lnTo>
                      <a:lnTo>
                        <a:pt x="13085" y="12665"/>
                      </a:lnTo>
                      <a:lnTo>
                        <a:pt x="12996" y="12731"/>
                      </a:lnTo>
                      <a:lnTo>
                        <a:pt x="12915" y="12805"/>
                      </a:lnTo>
                      <a:lnTo>
                        <a:pt x="12842" y="12878"/>
                      </a:lnTo>
                      <a:lnTo>
                        <a:pt x="12768" y="12952"/>
                      </a:lnTo>
                      <a:lnTo>
                        <a:pt x="12695" y="13033"/>
                      </a:lnTo>
                      <a:lnTo>
                        <a:pt x="12628" y="13121"/>
                      </a:lnTo>
                      <a:lnTo>
                        <a:pt x="12569" y="13210"/>
                      </a:lnTo>
                      <a:lnTo>
                        <a:pt x="12511" y="13298"/>
                      </a:lnTo>
                      <a:lnTo>
                        <a:pt x="12452" y="13394"/>
                      </a:lnTo>
                      <a:lnTo>
                        <a:pt x="12408" y="13489"/>
                      </a:lnTo>
                      <a:lnTo>
                        <a:pt x="12363" y="13585"/>
                      </a:lnTo>
                      <a:lnTo>
                        <a:pt x="12319" y="13688"/>
                      </a:lnTo>
                      <a:lnTo>
                        <a:pt x="12282" y="13791"/>
                      </a:lnTo>
                      <a:lnTo>
                        <a:pt x="12253" y="13894"/>
                      </a:lnTo>
                      <a:lnTo>
                        <a:pt x="12231" y="14004"/>
                      </a:lnTo>
                      <a:lnTo>
                        <a:pt x="12209" y="14115"/>
                      </a:lnTo>
                      <a:lnTo>
                        <a:pt x="12194" y="14225"/>
                      </a:lnTo>
                      <a:lnTo>
                        <a:pt x="12187" y="14336"/>
                      </a:lnTo>
                      <a:lnTo>
                        <a:pt x="12187" y="14453"/>
                      </a:lnTo>
                      <a:lnTo>
                        <a:pt x="12187" y="23976"/>
                      </a:lnTo>
                      <a:lnTo>
                        <a:pt x="1899" y="23976"/>
                      </a:lnTo>
                      <a:lnTo>
                        <a:pt x="1796" y="23983"/>
                      </a:lnTo>
                      <a:lnTo>
                        <a:pt x="1693" y="23998"/>
                      </a:lnTo>
                      <a:lnTo>
                        <a:pt x="1597" y="24013"/>
                      </a:lnTo>
                      <a:lnTo>
                        <a:pt x="1501" y="24035"/>
                      </a:lnTo>
                      <a:lnTo>
                        <a:pt x="1406" y="24064"/>
                      </a:lnTo>
                      <a:lnTo>
                        <a:pt x="1317" y="24094"/>
                      </a:lnTo>
                      <a:lnTo>
                        <a:pt x="1222" y="24131"/>
                      </a:lnTo>
                      <a:lnTo>
                        <a:pt x="1133" y="24167"/>
                      </a:lnTo>
                      <a:lnTo>
                        <a:pt x="1053" y="24211"/>
                      </a:lnTo>
                      <a:lnTo>
                        <a:pt x="964" y="24263"/>
                      </a:lnTo>
                      <a:lnTo>
                        <a:pt x="883" y="24314"/>
                      </a:lnTo>
                      <a:lnTo>
                        <a:pt x="802" y="24373"/>
                      </a:lnTo>
                      <a:lnTo>
                        <a:pt x="729" y="24432"/>
                      </a:lnTo>
                      <a:lnTo>
                        <a:pt x="655" y="24491"/>
                      </a:lnTo>
                      <a:lnTo>
                        <a:pt x="589" y="24557"/>
                      </a:lnTo>
                      <a:lnTo>
                        <a:pt x="523" y="24631"/>
                      </a:lnTo>
                      <a:lnTo>
                        <a:pt x="456" y="24705"/>
                      </a:lnTo>
                      <a:lnTo>
                        <a:pt x="398" y="24778"/>
                      </a:lnTo>
                      <a:lnTo>
                        <a:pt x="346" y="24859"/>
                      </a:lnTo>
                      <a:lnTo>
                        <a:pt x="287" y="24940"/>
                      </a:lnTo>
                      <a:lnTo>
                        <a:pt x="243" y="25021"/>
                      </a:lnTo>
                      <a:lnTo>
                        <a:pt x="199" y="25109"/>
                      </a:lnTo>
                      <a:lnTo>
                        <a:pt x="155" y="25198"/>
                      </a:lnTo>
                      <a:lnTo>
                        <a:pt x="125" y="25286"/>
                      </a:lnTo>
                      <a:lnTo>
                        <a:pt x="88" y="25382"/>
                      </a:lnTo>
                      <a:lnTo>
                        <a:pt x="66" y="25477"/>
                      </a:lnTo>
                      <a:lnTo>
                        <a:pt x="37" y="25573"/>
                      </a:lnTo>
                      <a:lnTo>
                        <a:pt x="22" y="25669"/>
                      </a:lnTo>
                      <a:lnTo>
                        <a:pt x="8" y="25764"/>
                      </a:lnTo>
                      <a:lnTo>
                        <a:pt x="0" y="25867"/>
                      </a:lnTo>
                      <a:lnTo>
                        <a:pt x="0" y="25970"/>
                      </a:lnTo>
                      <a:lnTo>
                        <a:pt x="0" y="29238"/>
                      </a:lnTo>
                      <a:lnTo>
                        <a:pt x="8" y="29333"/>
                      </a:lnTo>
                      <a:lnTo>
                        <a:pt x="15" y="29436"/>
                      </a:lnTo>
                      <a:lnTo>
                        <a:pt x="22" y="29539"/>
                      </a:lnTo>
                      <a:lnTo>
                        <a:pt x="44" y="29635"/>
                      </a:lnTo>
                      <a:lnTo>
                        <a:pt x="66" y="29731"/>
                      </a:lnTo>
                      <a:lnTo>
                        <a:pt x="96" y="29826"/>
                      </a:lnTo>
                      <a:lnTo>
                        <a:pt x="125" y="29922"/>
                      </a:lnTo>
                      <a:lnTo>
                        <a:pt x="162" y="30010"/>
                      </a:lnTo>
                      <a:lnTo>
                        <a:pt x="199" y="30099"/>
                      </a:lnTo>
                      <a:lnTo>
                        <a:pt x="243" y="30187"/>
                      </a:lnTo>
                      <a:lnTo>
                        <a:pt x="295" y="30268"/>
                      </a:lnTo>
                      <a:lnTo>
                        <a:pt x="346" y="30349"/>
                      </a:lnTo>
                      <a:lnTo>
                        <a:pt x="398" y="30430"/>
                      </a:lnTo>
                      <a:lnTo>
                        <a:pt x="464" y="30503"/>
                      </a:lnTo>
                      <a:lnTo>
                        <a:pt x="523" y="30577"/>
                      </a:lnTo>
                      <a:lnTo>
                        <a:pt x="589" y="30643"/>
                      </a:lnTo>
                      <a:lnTo>
                        <a:pt x="662" y="30710"/>
                      </a:lnTo>
                      <a:lnTo>
                        <a:pt x="729" y="30776"/>
                      </a:lnTo>
                      <a:lnTo>
                        <a:pt x="810" y="30835"/>
                      </a:lnTo>
                      <a:lnTo>
                        <a:pt x="883" y="30894"/>
                      </a:lnTo>
                      <a:lnTo>
                        <a:pt x="964" y="30945"/>
                      </a:lnTo>
                      <a:lnTo>
                        <a:pt x="1053" y="30989"/>
                      </a:lnTo>
                      <a:lnTo>
                        <a:pt x="1133" y="31033"/>
                      </a:lnTo>
                      <a:lnTo>
                        <a:pt x="1222" y="31077"/>
                      </a:lnTo>
                      <a:lnTo>
                        <a:pt x="1317" y="31114"/>
                      </a:lnTo>
                      <a:lnTo>
                        <a:pt x="1406" y="31144"/>
                      </a:lnTo>
                      <a:lnTo>
                        <a:pt x="1501" y="31173"/>
                      </a:lnTo>
                      <a:lnTo>
                        <a:pt x="1597" y="31195"/>
                      </a:lnTo>
                      <a:lnTo>
                        <a:pt x="1700" y="31210"/>
                      </a:lnTo>
                      <a:lnTo>
                        <a:pt x="1796" y="31225"/>
                      </a:lnTo>
                      <a:lnTo>
                        <a:pt x="1899" y="31232"/>
                      </a:lnTo>
                      <a:lnTo>
                        <a:pt x="12187" y="31232"/>
                      </a:lnTo>
                      <a:lnTo>
                        <a:pt x="12187" y="41991"/>
                      </a:lnTo>
                      <a:lnTo>
                        <a:pt x="1899" y="41991"/>
                      </a:lnTo>
                      <a:lnTo>
                        <a:pt x="1796" y="41998"/>
                      </a:lnTo>
                      <a:lnTo>
                        <a:pt x="1693" y="42013"/>
                      </a:lnTo>
                      <a:lnTo>
                        <a:pt x="1597" y="42028"/>
                      </a:lnTo>
                      <a:lnTo>
                        <a:pt x="1501" y="42050"/>
                      </a:lnTo>
                      <a:lnTo>
                        <a:pt x="1406" y="42079"/>
                      </a:lnTo>
                      <a:lnTo>
                        <a:pt x="1317" y="42109"/>
                      </a:lnTo>
                      <a:lnTo>
                        <a:pt x="1222" y="42146"/>
                      </a:lnTo>
                      <a:lnTo>
                        <a:pt x="1133" y="42190"/>
                      </a:lnTo>
                      <a:lnTo>
                        <a:pt x="1053" y="42234"/>
                      </a:lnTo>
                      <a:lnTo>
                        <a:pt x="964" y="42278"/>
                      </a:lnTo>
                      <a:lnTo>
                        <a:pt x="883" y="42330"/>
                      </a:lnTo>
                      <a:lnTo>
                        <a:pt x="802" y="42388"/>
                      </a:lnTo>
                      <a:lnTo>
                        <a:pt x="729" y="42447"/>
                      </a:lnTo>
                      <a:lnTo>
                        <a:pt x="655" y="42506"/>
                      </a:lnTo>
                      <a:lnTo>
                        <a:pt x="589" y="42580"/>
                      </a:lnTo>
                      <a:lnTo>
                        <a:pt x="523" y="42646"/>
                      </a:lnTo>
                      <a:lnTo>
                        <a:pt x="456" y="42720"/>
                      </a:lnTo>
                      <a:lnTo>
                        <a:pt x="398" y="42793"/>
                      </a:lnTo>
                      <a:lnTo>
                        <a:pt x="346" y="42874"/>
                      </a:lnTo>
                      <a:lnTo>
                        <a:pt x="287" y="42955"/>
                      </a:lnTo>
                      <a:lnTo>
                        <a:pt x="243" y="43036"/>
                      </a:lnTo>
                      <a:lnTo>
                        <a:pt x="199" y="43124"/>
                      </a:lnTo>
                      <a:lnTo>
                        <a:pt x="155" y="43213"/>
                      </a:lnTo>
                      <a:lnTo>
                        <a:pt x="125" y="43301"/>
                      </a:lnTo>
                      <a:lnTo>
                        <a:pt x="88" y="43397"/>
                      </a:lnTo>
                      <a:lnTo>
                        <a:pt x="66" y="43492"/>
                      </a:lnTo>
                      <a:lnTo>
                        <a:pt x="37" y="43588"/>
                      </a:lnTo>
                      <a:lnTo>
                        <a:pt x="22" y="43684"/>
                      </a:lnTo>
                      <a:lnTo>
                        <a:pt x="8" y="43787"/>
                      </a:lnTo>
                      <a:lnTo>
                        <a:pt x="0" y="43882"/>
                      </a:lnTo>
                      <a:lnTo>
                        <a:pt x="0" y="43985"/>
                      </a:lnTo>
                      <a:lnTo>
                        <a:pt x="0" y="47253"/>
                      </a:lnTo>
                      <a:lnTo>
                        <a:pt x="8" y="47356"/>
                      </a:lnTo>
                      <a:lnTo>
                        <a:pt x="15" y="47451"/>
                      </a:lnTo>
                      <a:lnTo>
                        <a:pt x="22" y="47554"/>
                      </a:lnTo>
                      <a:lnTo>
                        <a:pt x="44" y="47650"/>
                      </a:lnTo>
                      <a:lnTo>
                        <a:pt x="66" y="47746"/>
                      </a:lnTo>
                      <a:lnTo>
                        <a:pt x="96" y="47841"/>
                      </a:lnTo>
                      <a:lnTo>
                        <a:pt x="125" y="47937"/>
                      </a:lnTo>
                      <a:lnTo>
                        <a:pt x="162" y="48025"/>
                      </a:lnTo>
                      <a:lnTo>
                        <a:pt x="199" y="48114"/>
                      </a:lnTo>
                      <a:lnTo>
                        <a:pt x="243" y="48202"/>
                      </a:lnTo>
                      <a:lnTo>
                        <a:pt x="295" y="48283"/>
                      </a:lnTo>
                      <a:lnTo>
                        <a:pt x="346" y="48364"/>
                      </a:lnTo>
                      <a:lnTo>
                        <a:pt x="398" y="48445"/>
                      </a:lnTo>
                      <a:lnTo>
                        <a:pt x="464" y="48519"/>
                      </a:lnTo>
                      <a:lnTo>
                        <a:pt x="523" y="48592"/>
                      </a:lnTo>
                      <a:lnTo>
                        <a:pt x="589" y="48666"/>
                      </a:lnTo>
                      <a:lnTo>
                        <a:pt x="662" y="48732"/>
                      </a:lnTo>
                      <a:lnTo>
                        <a:pt x="729" y="48791"/>
                      </a:lnTo>
                      <a:lnTo>
                        <a:pt x="810" y="48850"/>
                      </a:lnTo>
                      <a:lnTo>
                        <a:pt x="883" y="48909"/>
                      </a:lnTo>
                      <a:lnTo>
                        <a:pt x="964" y="48960"/>
                      </a:lnTo>
                      <a:lnTo>
                        <a:pt x="1053" y="49004"/>
                      </a:lnTo>
                      <a:lnTo>
                        <a:pt x="1133" y="49048"/>
                      </a:lnTo>
                      <a:lnTo>
                        <a:pt x="1222" y="49093"/>
                      </a:lnTo>
                      <a:lnTo>
                        <a:pt x="1317" y="49129"/>
                      </a:lnTo>
                      <a:lnTo>
                        <a:pt x="1406" y="49159"/>
                      </a:lnTo>
                      <a:lnTo>
                        <a:pt x="1501" y="49188"/>
                      </a:lnTo>
                      <a:lnTo>
                        <a:pt x="1597" y="49210"/>
                      </a:lnTo>
                      <a:lnTo>
                        <a:pt x="1700" y="49225"/>
                      </a:lnTo>
                      <a:lnTo>
                        <a:pt x="1796" y="49240"/>
                      </a:lnTo>
                      <a:lnTo>
                        <a:pt x="1899" y="49247"/>
                      </a:lnTo>
                      <a:lnTo>
                        <a:pt x="12187" y="49247"/>
                      </a:lnTo>
                      <a:lnTo>
                        <a:pt x="12187" y="60006"/>
                      </a:lnTo>
                      <a:lnTo>
                        <a:pt x="1899" y="60006"/>
                      </a:lnTo>
                      <a:lnTo>
                        <a:pt x="1796" y="60013"/>
                      </a:lnTo>
                      <a:lnTo>
                        <a:pt x="1693" y="60028"/>
                      </a:lnTo>
                      <a:lnTo>
                        <a:pt x="1597" y="60043"/>
                      </a:lnTo>
                      <a:lnTo>
                        <a:pt x="1501" y="60065"/>
                      </a:lnTo>
                      <a:lnTo>
                        <a:pt x="1406" y="60094"/>
                      </a:lnTo>
                      <a:lnTo>
                        <a:pt x="1317" y="60124"/>
                      </a:lnTo>
                      <a:lnTo>
                        <a:pt x="1222" y="60161"/>
                      </a:lnTo>
                      <a:lnTo>
                        <a:pt x="1133" y="60205"/>
                      </a:lnTo>
                      <a:lnTo>
                        <a:pt x="1053" y="60249"/>
                      </a:lnTo>
                      <a:lnTo>
                        <a:pt x="964" y="60293"/>
                      </a:lnTo>
                      <a:lnTo>
                        <a:pt x="883" y="60345"/>
                      </a:lnTo>
                      <a:lnTo>
                        <a:pt x="802" y="60403"/>
                      </a:lnTo>
                      <a:lnTo>
                        <a:pt x="729" y="60462"/>
                      </a:lnTo>
                      <a:lnTo>
                        <a:pt x="655" y="60529"/>
                      </a:lnTo>
                      <a:lnTo>
                        <a:pt x="589" y="60595"/>
                      </a:lnTo>
                      <a:lnTo>
                        <a:pt x="523" y="60661"/>
                      </a:lnTo>
                      <a:lnTo>
                        <a:pt x="456" y="60735"/>
                      </a:lnTo>
                      <a:lnTo>
                        <a:pt x="398" y="60808"/>
                      </a:lnTo>
                      <a:lnTo>
                        <a:pt x="346" y="60889"/>
                      </a:lnTo>
                      <a:lnTo>
                        <a:pt x="287" y="60970"/>
                      </a:lnTo>
                      <a:lnTo>
                        <a:pt x="243" y="61051"/>
                      </a:lnTo>
                      <a:lnTo>
                        <a:pt x="199" y="61139"/>
                      </a:lnTo>
                      <a:lnTo>
                        <a:pt x="155" y="61228"/>
                      </a:lnTo>
                      <a:lnTo>
                        <a:pt x="125" y="61316"/>
                      </a:lnTo>
                      <a:lnTo>
                        <a:pt x="88" y="61412"/>
                      </a:lnTo>
                      <a:lnTo>
                        <a:pt x="66" y="61507"/>
                      </a:lnTo>
                      <a:lnTo>
                        <a:pt x="37" y="61603"/>
                      </a:lnTo>
                      <a:lnTo>
                        <a:pt x="22" y="61699"/>
                      </a:lnTo>
                      <a:lnTo>
                        <a:pt x="8" y="61802"/>
                      </a:lnTo>
                      <a:lnTo>
                        <a:pt x="0" y="61905"/>
                      </a:lnTo>
                      <a:lnTo>
                        <a:pt x="0" y="62000"/>
                      </a:lnTo>
                      <a:lnTo>
                        <a:pt x="0" y="65268"/>
                      </a:lnTo>
                      <a:lnTo>
                        <a:pt x="8" y="65371"/>
                      </a:lnTo>
                      <a:lnTo>
                        <a:pt x="15" y="65474"/>
                      </a:lnTo>
                      <a:lnTo>
                        <a:pt x="22" y="65570"/>
                      </a:lnTo>
                      <a:lnTo>
                        <a:pt x="44" y="65665"/>
                      </a:lnTo>
                      <a:lnTo>
                        <a:pt x="66" y="65768"/>
                      </a:lnTo>
                      <a:lnTo>
                        <a:pt x="96" y="65857"/>
                      </a:lnTo>
                      <a:lnTo>
                        <a:pt x="125" y="65952"/>
                      </a:lnTo>
                      <a:lnTo>
                        <a:pt x="162" y="66041"/>
                      </a:lnTo>
                      <a:lnTo>
                        <a:pt x="199" y="66129"/>
                      </a:lnTo>
                      <a:lnTo>
                        <a:pt x="243" y="66217"/>
                      </a:lnTo>
                      <a:lnTo>
                        <a:pt x="295" y="66298"/>
                      </a:lnTo>
                      <a:lnTo>
                        <a:pt x="346" y="66379"/>
                      </a:lnTo>
                      <a:lnTo>
                        <a:pt x="398" y="66460"/>
                      </a:lnTo>
                      <a:lnTo>
                        <a:pt x="464" y="66534"/>
                      </a:lnTo>
                      <a:lnTo>
                        <a:pt x="523" y="66607"/>
                      </a:lnTo>
                      <a:lnTo>
                        <a:pt x="589" y="66681"/>
                      </a:lnTo>
                      <a:lnTo>
                        <a:pt x="662" y="66747"/>
                      </a:lnTo>
                      <a:lnTo>
                        <a:pt x="729" y="66806"/>
                      </a:lnTo>
                      <a:lnTo>
                        <a:pt x="810" y="66865"/>
                      </a:lnTo>
                      <a:lnTo>
                        <a:pt x="883" y="66924"/>
                      </a:lnTo>
                      <a:lnTo>
                        <a:pt x="964" y="66975"/>
                      </a:lnTo>
                      <a:lnTo>
                        <a:pt x="1053" y="67027"/>
                      </a:lnTo>
                      <a:lnTo>
                        <a:pt x="1133" y="67071"/>
                      </a:lnTo>
                      <a:lnTo>
                        <a:pt x="1222" y="67108"/>
                      </a:lnTo>
                      <a:lnTo>
                        <a:pt x="1317" y="67144"/>
                      </a:lnTo>
                      <a:lnTo>
                        <a:pt x="1406" y="67174"/>
                      </a:lnTo>
                      <a:lnTo>
                        <a:pt x="1501" y="67203"/>
                      </a:lnTo>
                      <a:lnTo>
                        <a:pt x="1597" y="67225"/>
                      </a:lnTo>
                      <a:lnTo>
                        <a:pt x="1700" y="67240"/>
                      </a:lnTo>
                      <a:lnTo>
                        <a:pt x="1796" y="67255"/>
                      </a:lnTo>
                      <a:lnTo>
                        <a:pt x="1899" y="67262"/>
                      </a:lnTo>
                      <a:lnTo>
                        <a:pt x="2002" y="67269"/>
                      </a:lnTo>
                      <a:lnTo>
                        <a:pt x="12187" y="67262"/>
                      </a:lnTo>
                      <a:lnTo>
                        <a:pt x="12187" y="76792"/>
                      </a:lnTo>
                      <a:lnTo>
                        <a:pt x="12187" y="76903"/>
                      </a:lnTo>
                      <a:lnTo>
                        <a:pt x="12202" y="77013"/>
                      </a:lnTo>
                      <a:lnTo>
                        <a:pt x="12216" y="77131"/>
                      </a:lnTo>
                      <a:lnTo>
                        <a:pt x="12231" y="77234"/>
                      </a:lnTo>
                      <a:lnTo>
                        <a:pt x="12260" y="77344"/>
                      </a:lnTo>
                      <a:lnTo>
                        <a:pt x="12290" y="77447"/>
                      </a:lnTo>
                      <a:lnTo>
                        <a:pt x="12319" y="77550"/>
                      </a:lnTo>
                      <a:lnTo>
                        <a:pt x="12363" y="77653"/>
                      </a:lnTo>
                      <a:lnTo>
                        <a:pt x="12408" y="77756"/>
                      </a:lnTo>
                      <a:lnTo>
                        <a:pt x="12459" y="77852"/>
                      </a:lnTo>
                      <a:lnTo>
                        <a:pt x="12511" y="77940"/>
                      </a:lnTo>
                      <a:lnTo>
                        <a:pt x="12569" y="78036"/>
                      </a:lnTo>
                      <a:lnTo>
                        <a:pt x="12628" y="78117"/>
                      </a:lnTo>
                      <a:lnTo>
                        <a:pt x="12695" y="78205"/>
                      </a:lnTo>
                      <a:lnTo>
                        <a:pt x="12768" y="78286"/>
                      </a:lnTo>
                      <a:lnTo>
                        <a:pt x="12842" y="78360"/>
                      </a:lnTo>
                      <a:lnTo>
                        <a:pt x="12923" y="78441"/>
                      </a:lnTo>
                      <a:lnTo>
                        <a:pt x="13004" y="78507"/>
                      </a:lnTo>
                      <a:lnTo>
                        <a:pt x="13085" y="78573"/>
                      </a:lnTo>
                      <a:lnTo>
                        <a:pt x="13173" y="78639"/>
                      </a:lnTo>
                      <a:lnTo>
                        <a:pt x="13261" y="78691"/>
                      </a:lnTo>
                      <a:lnTo>
                        <a:pt x="13357" y="78750"/>
                      </a:lnTo>
                      <a:lnTo>
                        <a:pt x="13453" y="78794"/>
                      </a:lnTo>
                      <a:lnTo>
                        <a:pt x="13548" y="78845"/>
                      </a:lnTo>
                      <a:lnTo>
                        <a:pt x="13651" y="78882"/>
                      </a:lnTo>
                      <a:lnTo>
                        <a:pt x="13754" y="78919"/>
                      </a:lnTo>
                      <a:lnTo>
                        <a:pt x="13857" y="78948"/>
                      </a:lnTo>
                      <a:lnTo>
                        <a:pt x="13968" y="78970"/>
                      </a:lnTo>
                      <a:lnTo>
                        <a:pt x="14078" y="78993"/>
                      </a:lnTo>
                      <a:lnTo>
                        <a:pt x="14188" y="79007"/>
                      </a:lnTo>
                      <a:lnTo>
                        <a:pt x="14299" y="79015"/>
                      </a:lnTo>
                      <a:lnTo>
                        <a:pt x="23976" y="79015"/>
                      </a:lnTo>
                      <a:lnTo>
                        <a:pt x="23976" y="89236"/>
                      </a:lnTo>
                      <a:lnTo>
                        <a:pt x="23976" y="89339"/>
                      </a:lnTo>
                      <a:lnTo>
                        <a:pt x="23983" y="89442"/>
                      </a:lnTo>
                      <a:lnTo>
                        <a:pt x="23998" y="89545"/>
                      </a:lnTo>
                      <a:lnTo>
                        <a:pt x="24013" y="89641"/>
                      </a:lnTo>
                      <a:lnTo>
                        <a:pt x="24035" y="89737"/>
                      </a:lnTo>
                      <a:lnTo>
                        <a:pt x="24064" y="89832"/>
                      </a:lnTo>
                      <a:lnTo>
                        <a:pt x="24094" y="89928"/>
                      </a:lnTo>
                      <a:lnTo>
                        <a:pt x="24131" y="90016"/>
                      </a:lnTo>
                      <a:lnTo>
                        <a:pt x="24175" y="90105"/>
                      </a:lnTo>
                      <a:lnTo>
                        <a:pt x="24219" y="90193"/>
                      </a:lnTo>
                      <a:lnTo>
                        <a:pt x="24263" y="90274"/>
                      </a:lnTo>
                      <a:lnTo>
                        <a:pt x="24315" y="90355"/>
                      </a:lnTo>
                      <a:lnTo>
                        <a:pt x="24373" y="90436"/>
                      </a:lnTo>
                      <a:lnTo>
                        <a:pt x="24432" y="90509"/>
                      </a:lnTo>
                      <a:lnTo>
                        <a:pt x="24498" y="90583"/>
                      </a:lnTo>
                      <a:lnTo>
                        <a:pt x="24565" y="90649"/>
                      </a:lnTo>
                      <a:lnTo>
                        <a:pt x="24631" y="90716"/>
                      </a:lnTo>
                      <a:lnTo>
                        <a:pt x="24705" y="90782"/>
                      </a:lnTo>
                      <a:lnTo>
                        <a:pt x="24778" y="90841"/>
                      </a:lnTo>
                      <a:lnTo>
                        <a:pt x="24859" y="90900"/>
                      </a:lnTo>
                      <a:lnTo>
                        <a:pt x="24940" y="90951"/>
                      </a:lnTo>
                      <a:lnTo>
                        <a:pt x="25021" y="90995"/>
                      </a:lnTo>
                      <a:lnTo>
                        <a:pt x="25109" y="91039"/>
                      </a:lnTo>
                      <a:lnTo>
                        <a:pt x="25198" y="91083"/>
                      </a:lnTo>
                      <a:lnTo>
                        <a:pt x="25286" y="91120"/>
                      </a:lnTo>
                      <a:lnTo>
                        <a:pt x="25382" y="91150"/>
                      </a:lnTo>
                      <a:lnTo>
                        <a:pt x="25477" y="91179"/>
                      </a:lnTo>
                      <a:lnTo>
                        <a:pt x="25573" y="91201"/>
                      </a:lnTo>
                      <a:lnTo>
                        <a:pt x="25669" y="91216"/>
                      </a:lnTo>
                      <a:lnTo>
                        <a:pt x="25772" y="91231"/>
                      </a:lnTo>
                      <a:lnTo>
                        <a:pt x="25867" y="91238"/>
                      </a:lnTo>
                      <a:lnTo>
                        <a:pt x="29333" y="91238"/>
                      </a:lnTo>
                      <a:lnTo>
                        <a:pt x="29436" y="91231"/>
                      </a:lnTo>
                      <a:lnTo>
                        <a:pt x="29539" y="91216"/>
                      </a:lnTo>
                      <a:lnTo>
                        <a:pt x="29635" y="91201"/>
                      </a:lnTo>
                      <a:lnTo>
                        <a:pt x="29731" y="91179"/>
                      </a:lnTo>
                      <a:lnTo>
                        <a:pt x="29826" y="91150"/>
                      </a:lnTo>
                      <a:lnTo>
                        <a:pt x="29915" y="91120"/>
                      </a:lnTo>
                      <a:lnTo>
                        <a:pt x="30010" y="91083"/>
                      </a:lnTo>
                      <a:lnTo>
                        <a:pt x="30099" y="91039"/>
                      </a:lnTo>
                      <a:lnTo>
                        <a:pt x="30180" y="90995"/>
                      </a:lnTo>
                      <a:lnTo>
                        <a:pt x="30268" y="90951"/>
                      </a:lnTo>
                      <a:lnTo>
                        <a:pt x="30349" y="90900"/>
                      </a:lnTo>
                      <a:lnTo>
                        <a:pt x="30430" y="90841"/>
                      </a:lnTo>
                      <a:lnTo>
                        <a:pt x="30503" y="90782"/>
                      </a:lnTo>
                      <a:lnTo>
                        <a:pt x="30577" y="90716"/>
                      </a:lnTo>
                      <a:lnTo>
                        <a:pt x="30643" y="90649"/>
                      </a:lnTo>
                      <a:lnTo>
                        <a:pt x="30710" y="90583"/>
                      </a:lnTo>
                      <a:lnTo>
                        <a:pt x="30776" y="90509"/>
                      </a:lnTo>
                      <a:lnTo>
                        <a:pt x="30835" y="90436"/>
                      </a:lnTo>
                      <a:lnTo>
                        <a:pt x="30886" y="90355"/>
                      </a:lnTo>
                      <a:lnTo>
                        <a:pt x="30938" y="90274"/>
                      </a:lnTo>
                      <a:lnTo>
                        <a:pt x="30989" y="90193"/>
                      </a:lnTo>
                      <a:lnTo>
                        <a:pt x="31033" y="90105"/>
                      </a:lnTo>
                      <a:lnTo>
                        <a:pt x="31078" y="90016"/>
                      </a:lnTo>
                      <a:lnTo>
                        <a:pt x="31107" y="89928"/>
                      </a:lnTo>
                      <a:lnTo>
                        <a:pt x="31144" y="89832"/>
                      </a:lnTo>
                      <a:lnTo>
                        <a:pt x="31166" y="89737"/>
                      </a:lnTo>
                      <a:lnTo>
                        <a:pt x="31188" y="89641"/>
                      </a:lnTo>
                      <a:lnTo>
                        <a:pt x="31210" y="89545"/>
                      </a:lnTo>
                      <a:lnTo>
                        <a:pt x="31225" y="89442"/>
                      </a:lnTo>
                      <a:lnTo>
                        <a:pt x="31232" y="89339"/>
                      </a:lnTo>
                      <a:lnTo>
                        <a:pt x="31232" y="89236"/>
                      </a:lnTo>
                      <a:lnTo>
                        <a:pt x="31232" y="79015"/>
                      </a:lnTo>
                      <a:lnTo>
                        <a:pt x="41991" y="79015"/>
                      </a:lnTo>
                      <a:lnTo>
                        <a:pt x="41991" y="89236"/>
                      </a:lnTo>
                      <a:lnTo>
                        <a:pt x="41991" y="89339"/>
                      </a:lnTo>
                      <a:lnTo>
                        <a:pt x="41998" y="89442"/>
                      </a:lnTo>
                      <a:lnTo>
                        <a:pt x="42013" y="89545"/>
                      </a:lnTo>
                      <a:lnTo>
                        <a:pt x="42028" y="89641"/>
                      </a:lnTo>
                      <a:lnTo>
                        <a:pt x="42057" y="89737"/>
                      </a:lnTo>
                      <a:lnTo>
                        <a:pt x="42079" y="89832"/>
                      </a:lnTo>
                      <a:lnTo>
                        <a:pt x="42109" y="89928"/>
                      </a:lnTo>
                      <a:lnTo>
                        <a:pt x="42146" y="90016"/>
                      </a:lnTo>
                      <a:lnTo>
                        <a:pt x="42190" y="90105"/>
                      </a:lnTo>
                      <a:lnTo>
                        <a:pt x="42234" y="90193"/>
                      </a:lnTo>
                      <a:lnTo>
                        <a:pt x="42278" y="90274"/>
                      </a:lnTo>
                      <a:lnTo>
                        <a:pt x="42330" y="90355"/>
                      </a:lnTo>
                      <a:lnTo>
                        <a:pt x="42388" y="90436"/>
                      </a:lnTo>
                      <a:lnTo>
                        <a:pt x="42447" y="90509"/>
                      </a:lnTo>
                      <a:lnTo>
                        <a:pt x="42513" y="90583"/>
                      </a:lnTo>
                      <a:lnTo>
                        <a:pt x="42580" y="90649"/>
                      </a:lnTo>
                      <a:lnTo>
                        <a:pt x="42646" y="90716"/>
                      </a:lnTo>
                      <a:lnTo>
                        <a:pt x="42720" y="90782"/>
                      </a:lnTo>
                      <a:lnTo>
                        <a:pt x="42793" y="90841"/>
                      </a:lnTo>
                      <a:lnTo>
                        <a:pt x="42874" y="90900"/>
                      </a:lnTo>
                      <a:lnTo>
                        <a:pt x="42955" y="90951"/>
                      </a:lnTo>
                      <a:lnTo>
                        <a:pt x="43036" y="90995"/>
                      </a:lnTo>
                      <a:lnTo>
                        <a:pt x="43124" y="91039"/>
                      </a:lnTo>
                      <a:lnTo>
                        <a:pt x="43213" y="91083"/>
                      </a:lnTo>
                      <a:lnTo>
                        <a:pt x="43301" y="91120"/>
                      </a:lnTo>
                      <a:lnTo>
                        <a:pt x="43397" y="91150"/>
                      </a:lnTo>
                      <a:lnTo>
                        <a:pt x="43492" y="91179"/>
                      </a:lnTo>
                      <a:lnTo>
                        <a:pt x="43588" y="91201"/>
                      </a:lnTo>
                      <a:lnTo>
                        <a:pt x="43684" y="91216"/>
                      </a:lnTo>
                      <a:lnTo>
                        <a:pt x="43787" y="91231"/>
                      </a:lnTo>
                      <a:lnTo>
                        <a:pt x="43890" y="91238"/>
                      </a:lnTo>
                      <a:lnTo>
                        <a:pt x="47348" y="91238"/>
                      </a:lnTo>
                      <a:lnTo>
                        <a:pt x="47451" y="91231"/>
                      </a:lnTo>
                      <a:lnTo>
                        <a:pt x="47554" y="91216"/>
                      </a:lnTo>
                      <a:lnTo>
                        <a:pt x="47650" y="91201"/>
                      </a:lnTo>
                      <a:lnTo>
                        <a:pt x="47746" y="91179"/>
                      </a:lnTo>
                      <a:lnTo>
                        <a:pt x="47841" y="91150"/>
                      </a:lnTo>
                      <a:lnTo>
                        <a:pt x="47937" y="91120"/>
                      </a:lnTo>
                      <a:lnTo>
                        <a:pt x="48025" y="91083"/>
                      </a:lnTo>
                      <a:lnTo>
                        <a:pt x="48114" y="91039"/>
                      </a:lnTo>
                      <a:lnTo>
                        <a:pt x="48202" y="90995"/>
                      </a:lnTo>
                      <a:lnTo>
                        <a:pt x="48283" y="90951"/>
                      </a:lnTo>
                      <a:lnTo>
                        <a:pt x="48364" y="90900"/>
                      </a:lnTo>
                      <a:lnTo>
                        <a:pt x="48445" y="90841"/>
                      </a:lnTo>
                      <a:lnTo>
                        <a:pt x="48518" y="90782"/>
                      </a:lnTo>
                      <a:lnTo>
                        <a:pt x="48592" y="90716"/>
                      </a:lnTo>
                      <a:lnTo>
                        <a:pt x="48658" y="90649"/>
                      </a:lnTo>
                      <a:lnTo>
                        <a:pt x="48725" y="90583"/>
                      </a:lnTo>
                      <a:lnTo>
                        <a:pt x="48791" y="90509"/>
                      </a:lnTo>
                      <a:lnTo>
                        <a:pt x="48850" y="90436"/>
                      </a:lnTo>
                      <a:lnTo>
                        <a:pt x="48909" y="90355"/>
                      </a:lnTo>
                      <a:lnTo>
                        <a:pt x="48960" y="90274"/>
                      </a:lnTo>
                      <a:lnTo>
                        <a:pt x="49004" y="90193"/>
                      </a:lnTo>
                      <a:lnTo>
                        <a:pt x="49048" y="90105"/>
                      </a:lnTo>
                      <a:lnTo>
                        <a:pt x="49092" y="90016"/>
                      </a:lnTo>
                      <a:lnTo>
                        <a:pt x="49129" y="89928"/>
                      </a:lnTo>
                      <a:lnTo>
                        <a:pt x="49159" y="89832"/>
                      </a:lnTo>
                      <a:lnTo>
                        <a:pt x="49188" y="89737"/>
                      </a:lnTo>
                      <a:lnTo>
                        <a:pt x="49210" y="89641"/>
                      </a:lnTo>
                      <a:lnTo>
                        <a:pt x="49225" y="89545"/>
                      </a:lnTo>
                      <a:lnTo>
                        <a:pt x="49240" y="89442"/>
                      </a:lnTo>
                      <a:lnTo>
                        <a:pt x="49247" y="89339"/>
                      </a:lnTo>
                      <a:lnTo>
                        <a:pt x="49247" y="89236"/>
                      </a:lnTo>
                      <a:lnTo>
                        <a:pt x="49247" y="79015"/>
                      </a:lnTo>
                      <a:lnTo>
                        <a:pt x="60006" y="79015"/>
                      </a:lnTo>
                      <a:lnTo>
                        <a:pt x="60006" y="89236"/>
                      </a:lnTo>
                      <a:lnTo>
                        <a:pt x="60006" y="89339"/>
                      </a:lnTo>
                      <a:lnTo>
                        <a:pt x="60013" y="89442"/>
                      </a:lnTo>
                      <a:lnTo>
                        <a:pt x="60028" y="89545"/>
                      </a:lnTo>
                      <a:lnTo>
                        <a:pt x="60050" y="89641"/>
                      </a:lnTo>
                      <a:lnTo>
                        <a:pt x="60072" y="89737"/>
                      </a:lnTo>
                      <a:lnTo>
                        <a:pt x="60094" y="89832"/>
                      </a:lnTo>
                      <a:lnTo>
                        <a:pt x="60131" y="89928"/>
                      </a:lnTo>
                      <a:lnTo>
                        <a:pt x="60161" y="90016"/>
                      </a:lnTo>
                      <a:lnTo>
                        <a:pt x="60205" y="90105"/>
                      </a:lnTo>
                      <a:lnTo>
                        <a:pt x="60249" y="90193"/>
                      </a:lnTo>
                      <a:lnTo>
                        <a:pt x="60300" y="90274"/>
                      </a:lnTo>
                      <a:lnTo>
                        <a:pt x="60352" y="90355"/>
                      </a:lnTo>
                      <a:lnTo>
                        <a:pt x="60403" y="90436"/>
                      </a:lnTo>
                      <a:lnTo>
                        <a:pt x="60462" y="90509"/>
                      </a:lnTo>
                      <a:lnTo>
                        <a:pt x="60528" y="90583"/>
                      </a:lnTo>
                      <a:lnTo>
                        <a:pt x="60595" y="90649"/>
                      </a:lnTo>
                      <a:lnTo>
                        <a:pt x="60661" y="90716"/>
                      </a:lnTo>
                      <a:lnTo>
                        <a:pt x="60735" y="90782"/>
                      </a:lnTo>
                      <a:lnTo>
                        <a:pt x="60808" y="90841"/>
                      </a:lnTo>
                      <a:lnTo>
                        <a:pt x="60889" y="90900"/>
                      </a:lnTo>
                      <a:lnTo>
                        <a:pt x="60970" y="90951"/>
                      </a:lnTo>
                      <a:lnTo>
                        <a:pt x="61058" y="90995"/>
                      </a:lnTo>
                      <a:lnTo>
                        <a:pt x="61139" y="91039"/>
                      </a:lnTo>
                      <a:lnTo>
                        <a:pt x="61228" y="91083"/>
                      </a:lnTo>
                      <a:lnTo>
                        <a:pt x="61323" y="91120"/>
                      </a:lnTo>
                      <a:lnTo>
                        <a:pt x="61412" y="91150"/>
                      </a:lnTo>
                      <a:lnTo>
                        <a:pt x="61507" y="91179"/>
                      </a:lnTo>
                      <a:lnTo>
                        <a:pt x="61603" y="91201"/>
                      </a:lnTo>
                      <a:lnTo>
                        <a:pt x="61706" y="91216"/>
                      </a:lnTo>
                      <a:lnTo>
                        <a:pt x="61802" y="91231"/>
                      </a:lnTo>
                      <a:lnTo>
                        <a:pt x="61905" y="91238"/>
                      </a:lnTo>
                      <a:lnTo>
                        <a:pt x="65371" y="91238"/>
                      </a:lnTo>
                      <a:lnTo>
                        <a:pt x="65466" y="91231"/>
                      </a:lnTo>
                      <a:lnTo>
                        <a:pt x="65569" y="91216"/>
                      </a:lnTo>
                      <a:lnTo>
                        <a:pt x="65665" y="91201"/>
                      </a:lnTo>
                      <a:lnTo>
                        <a:pt x="65761" y="91179"/>
                      </a:lnTo>
                      <a:lnTo>
                        <a:pt x="65856" y="91150"/>
                      </a:lnTo>
                      <a:lnTo>
                        <a:pt x="65952" y="91120"/>
                      </a:lnTo>
                      <a:lnTo>
                        <a:pt x="66040" y="91083"/>
                      </a:lnTo>
                      <a:lnTo>
                        <a:pt x="66129" y="91039"/>
                      </a:lnTo>
                      <a:lnTo>
                        <a:pt x="66217" y="90995"/>
                      </a:lnTo>
                      <a:lnTo>
                        <a:pt x="66298" y="90951"/>
                      </a:lnTo>
                      <a:lnTo>
                        <a:pt x="66379" y="90900"/>
                      </a:lnTo>
                      <a:lnTo>
                        <a:pt x="66460" y="90841"/>
                      </a:lnTo>
                      <a:lnTo>
                        <a:pt x="66533" y="90782"/>
                      </a:lnTo>
                      <a:lnTo>
                        <a:pt x="66607" y="90716"/>
                      </a:lnTo>
                      <a:lnTo>
                        <a:pt x="66673" y="90649"/>
                      </a:lnTo>
                      <a:lnTo>
                        <a:pt x="66740" y="90583"/>
                      </a:lnTo>
                      <a:lnTo>
                        <a:pt x="66806" y="90509"/>
                      </a:lnTo>
                      <a:lnTo>
                        <a:pt x="66865" y="90436"/>
                      </a:lnTo>
                      <a:lnTo>
                        <a:pt x="66923" y="90355"/>
                      </a:lnTo>
                      <a:lnTo>
                        <a:pt x="66975" y="90274"/>
                      </a:lnTo>
                      <a:lnTo>
                        <a:pt x="67019" y="90193"/>
                      </a:lnTo>
                      <a:lnTo>
                        <a:pt x="67063" y="90105"/>
                      </a:lnTo>
                      <a:lnTo>
                        <a:pt x="67107" y="90016"/>
                      </a:lnTo>
                      <a:lnTo>
                        <a:pt x="67144" y="89928"/>
                      </a:lnTo>
                      <a:lnTo>
                        <a:pt x="67174" y="89832"/>
                      </a:lnTo>
                      <a:lnTo>
                        <a:pt x="67203" y="89737"/>
                      </a:lnTo>
                      <a:lnTo>
                        <a:pt x="67225" y="89641"/>
                      </a:lnTo>
                      <a:lnTo>
                        <a:pt x="67240" y="89545"/>
                      </a:lnTo>
                      <a:lnTo>
                        <a:pt x="67255" y="89442"/>
                      </a:lnTo>
                      <a:lnTo>
                        <a:pt x="67262" y="89339"/>
                      </a:lnTo>
                      <a:lnTo>
                        <a:pt x="67262" y="89236"/>
                      </a:lnTo>
                      <a:lnTo>
                        <a:pt x="67262" y="79015"/>
                      </a:lnTo>
                      <a:lnTo>
                        <a:pt x="76939" y="79015"/>
                      </a:lnTo>
                      <a:lnTo>
                        <a:pt x="77050" y="79007"/>
                      </a:lnTo>
                      <a:lnTo>
                        <a:pt x="77160" y="78993"/>
                      </a:lnTo>
                      <a:lnTo>
                        <a:pt x="77270" y="78970"/>
                      </a:lnTo>
                      <a:lnTo>
                        <a:pt x="77381" y="78948"/>
                      </a:lnTo>
                      <a:lnTo>
                        <a:pt x="77484" y="78919"/>
                      </a:lnTo>
                      <a:lnTo>
                        <a:pt x="77587" y="78882"/>
                      </a:lnTo>
                      <a:lnTo>
                        <a:pt x="77690" y="78845"/>
                      </a:lnTo>
                      <a:lnTo>
                        <a:pt x="77785" y="78794"/>
                      </a:lnTo>
                      <a:lnTo>
                        <a:pt x="77881" y="78750"/>
                      </a:lnTo>
                      <a:lnTo>
                        <a:pt x="77977" y="78691"/>
                      </a:lnTo>
                      <a:lnTo>
                        <a:pt x="78065" y="78639"/>
                      </a:lnTo>
                      <a:lnTo>
                        <a:pt x="78153" y="78573"/>
                      </a:lnTo>
                      <a:lnTo>
                        <a:pt x="78234" y="78507"/>
                      </a:lnTo>
                      <a:lnTo>
                        <a:pt x="78315" y="78441"/>
                      </a:lnTo>
                      <a:lnTo>
                        <a:pt x="78396" y="78360"/>
                      </a:lnTo>
                      <a:lnTo>
                        <a:pt x="78470" y="78286"/>
                      </a:lnTo>
                      <a:lnTo>
                        <a:pt x="78543" y="78205"/>
                      </a:lnTo>
                      <a:lnTo>
                        <a:pt x="78610" y="78117"/>
                      </a:lnTo>
                      <a:lnTo>
                        <a:pt x="78669" y="78036"/>
                      </a:lnTo>
                      <a:lnTo>
                        <a:pt x="78727" y="77940"/>
                      </a:lnTo>
                      <a:lnTo>
                        <a:pt x="78779" y="77852"/>
                      </a:lnTo>
                      <a:lnTo>
                        <a:pt x="78830" y="77756"/>
                      </a:lnTo>
                      <a:lnTo>
                        <a:pt x="78875" y="77653"/>
                      </a:lnTo>
                      <a:lnTo>
                        <a:pt x="78919" y="77550"/>
                      </a:lnTo>
                      <a:lnTo>
                        <a:pt x="78948" y="77447"/>
                      </a:lnTo>
                      <a:lnTo>
                        <a:pt x="78978" y="77344"/>
                      </a:lnTo>
                      <a:lnTo>
                        <a:pt x="79007" y="77234"/>
                      </a:lnTo>
                      <a:lnTo>
                        <a:pt x="79022" y="77131"/>
                      </a:lnTo>
                      <a:lnTo>
                        <a:pt x="79037" y="77013"/>
                      </a:lnTo>
                      <a:lnTo>
                        <a:pt x="79051" y="76903"/>
                      </a:lnTo>
                      <a:lnTo>
                        <a:pt x="79051" y="76792"/>
                      </a:lnTo>
                      <a:lnTo>
                        <a:pt x="79051" y="67262"/>
                      </a:lnTo>
                      <a:lnTo>
                        <a:pt x="89339" y="67262"/>
                      </a:lnTo>
                      <a:lnTo>
                        <a:pt x="89442" y="67255"/>
                      </a:lnTo>
                      <a:lnTo>
                        <a:pt x="89545" y="67240"/>
                      </a:lnTo>
                      <a:lnTo>
                        <a:pt x="89641" y="67225"/>
                      </a:lnTo>
                      <a:lnTo>
                        <a:pt x="89737" y="67203"/>
                      </a:lnTo>
                      <a:lnTo>
                        <a:pt x="89832" y="67174"/>
                      </a:lnTo>
                      <a:lnTo>
                        <a:pt x="89928" y="67144"/>
                      </a:lnTo>
                      <a:lnTo>
                        <a:pt x="90016" y="67108"/>
                      </a:lnTo>
                      <a:lnTo>
                        <a:pt x="90105" y="67063"/>
                      </a:lnTo>
                      <a:lnTo>
                        <a:pt x="90193" y="67019"/>
                      </a:lnTo>
                      <a:lnTo>
                        <a:pt x="90274" y="66975"/>
                      </a:lnTo>
                      <a:lnTo>
                        <a:pt x="90355" y="66924"/>
                      </a:lnTo>
                      <a:lnTo>
                        <a:pt x="90436" y="66865"/>
                      </a:lnTo>
                      <a:lnTo>
                        <a:pt x="90509" y="66806"/>
                      </a:lnTo>
                      <a:lnTo>
                        <a:pt x="90583" y="66740"/>
                      </a:lnTo>
                      <a:lnTo>
                        <a:pt x="90649" y="66673"/>
                      </a:lnTo>
                      <a:lnTo>
                        <a:pt x="90715" y="66607"/>
                      </a:lnTo>
                      <a:lnTo>
                        <a:pt x="90782" y="66534"/>
                      </a:lnTo>
                      <a:lnTo>
                        <a:pt x="90840" y="66460"/>
                      </a:lnTo>
                      <a:lnTo>
                        <a:pt x="90899" y="66379"/>
                      </a:lnTo>
                      <a:lnTo>
                        <a:pt x="90951" y="66298"/>
                      </a:lnTo>
                      <a:lnTo>
                        <a:pt x="90995" y="66217"/>
                      </a:lnTo>
                      <a:lnTo>
                        <a:pt x="91039" y="66129"/>
                      </a:lnTo>
                      <a:lnTo>
                        <a:pt x="91083" y="66041"/>
                      </a:lnTo>
                      <a:lnTo>
                        <a:pt x="91120" y="65952"/>
                      </a:lnTo>
                      <a:lnTo>
                        <a:pt x="91150" y="65857"/>
                      </a:lnTo>
                      <a:lnTo>
                        <a:pt x="91172" y="65761"/>
                      </a:lnTo>
                      <a:lnTo>
                        <a:pt x="91201" y="65665"/>
                      </a:lnTo>
                      <a:lnTo>
                        <a:pt x="91216" y="65570"/>
                      </a:lnTo>
                      <a:lnTo>
                        <a:pt x="91230" y="65467"/>
                      </a:lnTo>
                      <a:lnTo>
                        <a:pt x="91238" y="65371"/>
                      </a:lnTo>
                      <a:lnTo>
                        <a:pt x="91238" y="65268"/>
                      </a:lnTo>
                      <a:lnTo>
                        <a:pt x="91238" y="62008"/>
                      </a:lnTo>
                      <a:lnTo>
                        <a:pt x="91238" y="61905"/>
                      </a:lnTo>
                      <a:lnTo>
                        <a:pt x="91230" y="61802"/>
                      </a:lnTo>
                      <a:lnTo>
                        <a:pt x="91216" y="61699"/>
                      </a:lnTo>
                      <a:lnTo>
                        <a:pt x="91201" y="61603"/>
                      </a:lnTo>
                      <a:lnTo>
                        <a:pt x="91172" y="61507"/>
                      </a:lnTo>
                      <a:lnTo>
                        <a:pt x="91150" y="61412"/>
                      </a:lnTo>
                      <a:lnTo>
                        <a:pt x="91120" y="61323"/>
                      </a:lnTo>
                      <a:lnTo>
                        <a:pt x="91083" y="61228"/>
                      </a:lnTo>
                      <a:lnTo>
                        <a:pt x="91039" y="61139"/>
                      </a:lnTo>
                      <a:lnTo>
                        <a:pt x="90995" y="61058"/>
                      </a:lnTo>
                      <a:lnTo>
                        <a:pt x="90951" y="60970"/>
                      </a:lnTo>
                      <a:lnTo>
                        <a:pt x="90899" y="60889"/>
                      </a:lnTo>
                      <a:lnTo>
                        <a:pt x="90840" y="60808"/>
                      </a:lnTo>
                      <a:lnTo>
                        <a:pt x="90782" y="60735"/>
                      </a:lnTo>
                      <a:lnTo>
                        <a:pt x="90715" y="60661"/>
                      </a:lnTo>
                      <a:lnTo>
                        <a:pt x="90649" y="60595"/>
                      </a:lnTo>
                      <a:lnTo>
                        <a:pt x="90583" y="60529"/>
                      </a:lnTo>
                      <a:lnTo>
                        <a:pt x="90509" y="60462"/>
                      </a:lnTo>
                      <a:lnTo>
                        <a:pt x="90436" y="60403"/>
                      </a:lnTo>
                      <a:lnTo>
                        <a:pt x="90355" y="60352"/>
                      </a:lnTo>
                      <a:lnTo>
                        <a:pt x="90274" y="60300"/>
                      </a:lnTo>
                      <a:lnTo>
                        <a:pt x="90193" y="60249"/>
                      </a:lnTo>
                      <a:lnTo>
                        <a:pt x="90105" y="60205"/>
                      </a:lnTo>
                      <a:lnTo>
                        <a:pt x="90016" y="60161"/>
                      </a:lnTo>
                      <a:lnTo>
                        <a:pt x="89928" y="60131"/>
                      </a:lnTo>
                      <a:lnTo>
                        <a:pt x="89832" y="60094"/>
                      </a:lnTo>
                      <a:lnTo>
                        <a:pt x="89737" y="60072"/>
                      </a:lnTo>
                      <a:lnTo>
                        <a:pt x="89641" y="60050"/>
                      </a:lnTo>
                      <a:lnTo>
                        <a:pt x="89545" y="60028"/>
                      </a:lnTo>
                      <a:lnTo>
                        <a:pt x="89442" y="60013"/>
                      </a:lnTo>
                      <a:lnTo>
                        <a:pt x="89339" y="60006"/>
                      </a:lnTo>
                      <a:lnTo>
                        <a:pt x="79051" y="60006"/>
                      </a:lnTo>
                      <a:lnTo>
                        <a:pt x="79051" y="49247"/>
                      </a:lnTo>
                      <a:lnTo>
                        <a:pt x="89339" y="49247"/>
                      </a:lnTo>
                      <a:lnTo>
                        <a:pt x="89442" y="49240"/>
                      </a:lnTo>
                      <a:lnTo>
                        <a:pt x="89545" y="49225"/>
                      </a:lnTo>
                      <a:lnTo>
                        <a:pt x="89641" y="49210"/>
                      </a:lnTo>
                      <a:lnTo>
                        <a:pt x="89737" y="49188"/>
                      </a:lnTo>
                      <a:lnTo>
                        <a:pt x="89832" y="49159"/>
                      </a:lnTo>
                      <a:lnTo>
                        <a:pt x="89928" y="49129"/>
                      </a:lnTo>
                      <a:lnTo>
                        <a:pt x="90016" y="49093"/>
                      </a:lnTo>
                      <a:lnTo>
                        <a:pt x="90105" y="49048"/>
                      </a:lnTo>
                      <a:lnTo>
                        <a:pt x="90193" y="49004"/>
                      </a:lnTo>
                      <a:lnTo>
                        <a:pt x="90274" y="48960"/>
                      </a:lnTo>
                      <a:lnTo>
                        <a:pt x="90355" y="48909"/>
                      </a:lnTo>
                      <a:lnTo>
                        <a:pt x="90436" y="48850"/>
                      </a:lnTo>
                      <a:lnTo>
                        <a:pt x="90509" y="48791"/>
                      </a:lnTo>
                      <a:lnTo>
                        <a:pt x="90583" y="48725"/>
                      </a:lnTo>
                      <a:lnTo>
                        <a:pt x="90649" y="48658"/>
                      </a:lnTo>
                      <a:lnTo>
                        <a:pt x="90715" y="48592"/>
                      </a:lnTo>
                      <a:lnTo>
                        <a:pt x="90782" y="48519"/>
                      </a:lnTo>
                      <a:lnTo>
                        <a:pt x="90840" y="48445"/>
                      </a:lnTo>
                      <a:lnTo>
                        <a:pt x="90899" y="48364"/>
                      </a:lnTo>
                      <a:lnTo>
                        <a:pt x="90951" y="48283"/>
                      </a:lnTo>
                      <a:lnTo>
                        <a:pt x="90995" y="48202"/>
                      </a:lnTo>
                      <a:lnTo>
                        <a:pt x="91039" y="48114"/>
                      </a:lnTo>
                      <a:lnTo>
                        <a:pt x="91083" y="48025"/>
                      </a:lnTo>
                      <a:lnTo>
                        <a:pt x="91120" y="47937"/>
                      </a:lnTo>
                      <a:lnTo>
                        <a:pt x="91150" y="47841"/>
                      </a:lnTo>
                      <a:lnTo>
                        <a:pt x="91172" y="47746"/>
                      </a:lnTo>
                      <a:lnTo>
                        <a:pt x="91201" y="47650"/>
                      </a:lnTo>
                      <a:lnTo>
                        <a:pt x="91216" y="47554"/>
                      </a:lnTo>
                      <a:lnTo>
                        <a:pt x="91230" y="47451"/>
                      </a:lnTo>
                      <a:lnTo>
                        <a:pt x="91238" y="47348"/>
                      </a:lnTo>
                      <a:lnTo>
                        <a:pt x="91238" y="47245"/>
                      </a:lnTo>
                      <a:lnTo>
                        <a:pt x="91238" y="43993"/>
                      </a:lnTo>
                      <a:lnTo>
                        <a:pt x="91238" y="43890"/>
                      </a:lnTo>
                      <a:lnTo>
                        <a:pt x="91230" y="43787"/>
                      </a:lnTo>
                      <a:lnTo>
                        <a:pt x="91216" y="43684"/>
                      </a:lnTo>
                      <a:lnTo>
                        <a:pt x="91201" y="43588"/>
                      </a:lnTo>
                      <a:lnTo>
                        <a:pt x="91172" y="43492"/>
                      </a:lnTo>
                      <a:lnTo>
                        <a:pt x="91150" y="43397"/>
                      </a:lnTo>
                      <a:lnTo>
                        <a:pt x="91120" y="43301"/>
                      </a:lnTo>
                      <a:lnTo>
                        <a:pt x="91083" y="43213"/>
                      </a:lnTo>
                      <a:lnTo>
                        <a:pt x="91039" y="43124"/>
                      </a:lnTo>
                      <a:lnTo>
                        <a:pt x="90995" y="43036"/>
                      </a:lnTo>
                      <a:lnTo>
                        <a:pt x="90951" y="42955"/>
                      </a:lnTo>
                      <a:lnTo>
                        <a:pt x="90899" y="42874"/>
                      </a:lnTo>
                      <a:lnTo>
                        <a:pt x="90840" y="42793"/>
                      </a:lnTo>
                      <a:lnTo>
                        <a:pt x="90782" y="42720"/>
                      </a:lnTo>
                      <a:lnTo>
                        <a:pt x="90715" y="42646"/>
                      </a:lnTo>
                      <a:lnTo>
                        <a:pt x="90649" y="42580"/>
                      </a:lnTo>
                      <a:lnTo>
                        <a:pt x="90583" y="42514"/>
                      </a:lnTo>
                      <a:lnTo>
                        <a:pt x="90509" y="42447"/>
                      </a:lnTo>
                      <a:lnTo>
                        <a:pt x="90436" y="42388"/>
                      </a:lnTo>
                      <a:lnTo>
                        <a:pt x="90355" y="42330"/>
                      </a:lnTo>
                      <a:lnTo>
                        <a:pt x="90274" y="42278"/>
                      </a:lnTo>
                      <a:lnTo>
                        <a:pt x="90193" y="42234"/>
                      </a:lnTo>
                      <a:lnTo>
                        <a:pt x="90105" y="42190"/>
                      </a:lnTo>
                      <a:lnTo>
                        <a:pt x="90016" y="42146"/>
                      </a:lnTo>
                      <a:lnTo>
                        <a:pt x="89928" y="42109"/>
                      </a:lnTo>
                      <a:lnTo>
                        <a:pt x="89832" y="42079"/>
                      </a:lnTo>
                      <a:lnTo>
                        <a:pt x="89737" y="42050"/>
                      </a:lnTo>
                      <a:lnTo>
                        <a:pt x="89641" y="42028"/>
                      </a:lnTo>
                      <a:lnTo>
                        <a:pt x="89545" y="42013"/>
                      </a:lnTo>
                      <a:lnTo>
                        <a:pt x="89442" y="41998"/>
                      </a:lnTo>
                      <a:lnTo>
                        <a:pt x="89339" y="41991"/>
                      </a:lnTo>
                      <a:lnTo>
                        <a:pt x="79051" y="41991"/>
                      </a:lnTo>
                      <a:lnTo>
                        <a:pt x="79051" y="31232"/>
                      </a:lnTo>
                      <a:lnTo>
                        <a:pt x="89339" y="31232"/>
                      </a:lnTo>
                      <a:lnTo>
                        <a:pt x="89442" y="31225"/>
                      </a:lnTo>
                      <a:lnTo>
                        <a:pt x="89545" y="31210"/>
                      </a:lnTo>
                      <a:lnTo>
                        <a:pt x="89641" y="31188"/>
                      </a:lnTo>
                      <a:lnTo>
                        <a:pt x="89737" y="31166"/>
                      </a:lnTo>
                      <a:lnTo>
                        <a:pt x="89832" y="31144"/>
                      </a:lnTo>
                      <a:lnTo>
                        <a:pt x="89928" y="31107"/>
                      </a:lnTo>
                      <a:lnTo>
                        <a:pt x="90016" y="31077"/>
                      </a:lnTo>
                      <a:lnTo>
                        <a:pt x="90105" y="31033"/>
                      </a:lnTo>
                      <a:lnTo>
                        <a:pt x="90193" y="30989"/>
                      </a:lnTo>
                      <a:lnTo>
                        <a:pt x="90274" y="30938"/>
                      </a:lnTo>
                      <a:lnTo>
                        <a:pt x="90355" y="30886"/>
                      </a:lnTo>
                      <a:lnTo>
                        <a:pt x="90436" y="30835"/>
                      </a:lnTo>
                      <a:lnTo>
                        <a:pt x="90509" y="30776"/>
                      </a:lnTo>
                      <a:lnTo>
                        <a:pt x="90583" y="30710"/>
                      </a:lnTo>
                      <a:lnTo>
                        <a:pt x="90649" y="30643"/>
                      </a:lnTo>
                      <a:lnTo>
                        <a:pt x="90715" y="30577"/>
                      </a:lnTo>
                      <a:lnTo>
                        <a:pt x="90782" y="30503"/>
                      </a:lnTo>
                      <a:lnTo>
                        <a:pt x="90840" y="30430"/>
                      </a:lnTo>
                      <a:lnTo>
                        <a:pt x="90899" y="30349"/>
                      </a:lnTo>
                      <a:lnTo>
                        <a:pt x="90951" y="30268"/>
                      </a:lnTo>
                      <a:lnTo>
                        <a:pt x="90995" y="30187"/>
                      </a:lnTo>
                      <a:lnTo>
                        <a:pt x="91039" y="30099"/>
                      </a:lnTo>
                      <a:lnTo>
                        <a:pt x="91083" y="30010"/>
                      </a:lnTo>
                      <a:lnTo>
                        <a:pt x="91120" y="29915"/>
                      </a:lnTo>
                      <a:lnTo>
                        <a:pt x="91150" y="29826"/>
                      </a:lnTo>
                      <a:lnTo>
                        <a:pt x="91172" y="29731"/>
                      </a:lnTo>
                      <a:lnTo>
                        <a:pt x="91201" y="29635"/>
                      </a:lnTo>
                      <a:lnTo>
                        <a:pt x="91216" y="29539"/>
                      </a:lnTo>
                      <a:lnTo>
                        <a:pt x="91230" y="29436"/>
                      </a:lnTo>
                      <a:lnTo>
                        <a:pt x="91238" y="29333"/>
                      </a:lnTo>
                      <a:lnTo>
                        <a:pt x="91238" y="29230"/>
                      </a:lnTo>
                      <a:lnTo>
                        <a:pt x="91238" y="25970"/>
                      </a:lnTo>
                      <a:lnTo>
                        <a:pt x="91238" y="25867"/>
                      </a:lnTo>
                      <a:lnTo>
                        <a:pt x="91230" y="25772"/>
                      </a:lnTo>
                      <a:lnTo>
                        <a:pt x="91216" y="25669"/>
                      </a:lnTo>
                      <a:lnTo>
                        <a:pt x="91201" y="25573"/>
                      </a:lnTo>
                      <a:lnTo>
                        <a:pt x="91172" y="25477"/>
                      </a:lnTo>
                      <a:lnTo>
                        <a:pt x="91150" y="25382"/>
                      </a:lnTo>
                      <a:lnTo>
                        <a:pt x="91120" y="25286"/>
                      </a:lnTo>
                      <a:lnTo>
                        <a:pt x="91083" y="25198"/>
                      </a:lnTo>
                      <a:lnTo>
                        <a:pt x="91039" y="25109"/>
                      </a:lnTo>
                      <a:lnTo>
                        <a:pt x="90995" y="25021"/>
                      </a:lnTo>
                      <a:lnTo>
                        <a:pt x="90951" y="24940"/>
                      </a:lnTo>
                      <a:lnTo>
                        <a:pt x="90899" y="24859"/>
                      </a:lnTo>
                      <a:lnTo>
                        <a:pt x="90840" y="24778"/>
                      </a:lnTo>
                      <a:lnTo>
                        <a:pt x="90782" y="24705"/>
                      </a:lnTo>
                      <a:lnTo>
                        <a:pt x="90715" y="24631"/>
                      </a:lnTo>
                      <a:lnTo>
                        <a:pt x="90649" y="24565"/>
                      </a:lnTo>
                      <a:lnTo>
                        <a:pt x="90583" y="24498"/>
                      </a:lnTo>
                      <a:lnTo>
                        <a:pt x="90509" y="24432"/>
                      </a:lnTo>
                      <a:lnTo>
                        <a:pt x="90436" y="24373"/>
                      </a:lnTo>
                      <a:lnTo>
                        <a:pt x="90355" y="24314"/>
                      </a:lnTo>
                      <a:lnTo>
                        <a:pt x="90274" y="24263"/>
                      </a:lnTo>
                      <a:lnTo>
                        <a:pt x="90193" y="24219"/>
                      </a:lnTo>
                      <a:lnTo>
                        <a:pt x="90105" y="24175"/>
                      </a:lnTo>
                      <a:lnTo>
                        <a:pt x="90016" y="24131"/>
                      </a:lnTo>
                      <a:lnTo>
                        <a:pt x="89928" y="24094"/>
                      </a:lnTo>
                      <a:lnTo>
                        <a:pt x="89832" y="24064"/>
                      </a:lnTo>
                      <a:lnTo>
                        <a:pt x="89737" y="24035"/>
                      </a:lnTo>
                      <a:lnTo>
                        <a:pt x="89641" y="24013"/>
                      </a:lnTo>
                      <a:lnTo>
                        <a:pt x="89545" y="23998"/>
                      </a:lnTo>
                      <a:lnTo>
                        <a:pt x="89442" y="23983"/>
                      </a:lnTo>
                      <a:lnTo>
                        <a:pt x="89339" y="23976"/>
                      </a:lnTo>
                      <a:lnTo>
                        <a:pt x="79051" y="23976"/>
                      </a:lnTo>
                      <a:lnTo>
                        <a:pt x="79051" y="14453"/>
                      </a:lnTo>
                      <a:lnTo>
                        <a:pt x="79051" y="14336"/>
                      </a:lnTo>
                      <a:lnTo>
                        <a:pt x="79044" y="14225"/>
                      </a:lnTo>
                      <a:lnTo>
                        <a:pt x="79029" y="14115"/>
                      </a:lnTo>
                      <a:lnTo>
                        <a:pt x="79007" y="14004"/>
                      </a:lnTo>
                      <a:lnTo>
                        <a:pt x="78985" y="13894"/>
                      </a:lnTo>
                      <a:lnTo>
                        <a:pt x="78956" y="13791"/>
                      </a:lnTo>
                      <a:lnTo>
                        <a:pt x="78919" y="13688"/>
                      </a:lnTo>
                      <a:lnTo>
                        <a:pt x="78875" y="13585"/>
                      </a:lnTo>
                      <a:lnTo>
                        <a:pt x="78830" y="13489"/>
                      </a:lnTo>
                      <a:lnTo>
                        <a:pt x="78786" y="13394"/>
                      </a:lnTo>
                      <a:lnTo>
                        <a:pt x="78727" y="13298"/>
                      </a:lnTo>
                      <a:lnTo>
                        <a:pt x="78669" y="13210"/>
                      </a:lnTo>
                      <a:lnTo>
                        <a:pt x="78610" y="13121"/>
                      </a:lnTo>
                      <a:lnTo>
                        <a:pt x="78543" y="13033"/>
                      </a:lnTo>
                      <a:lnTo>
                        <a:pt x="78470" y="12952"/>
                      </a:lnTo>
                      <a:lnTo>
                        <a:pt x="78396" y="12878"/>
                      </a:lnTo>
                      <a:lnTo>
                        <a:pt x="78323" y="12805"/>
                      </a:lnTo>
                      <a:lnTo>
                        <a:pt x="78242" y="12731"/>
                      </a:lnTo>
                      <a:lnTo>
                        <a:pt x="78153" y="12665"/>
                      </a:lnTo>
                      <a:lnTo>
                        <a:pt x="78065" y="12606"/>
                      </a:lnTo>
                      <a:lnTo>
                        <a:pt x="77977" y="12547"/>
                      </a:lnTo>
                      <a:lnTo>
                        <a:pt x="77881" y="12488"/>
                      </a:lnTo>
                      <a:lnTo>
                        <a:pt x="77785" y="12444"/>
                      </a:lnTo>
                      <a:lnTo>
                        <a:pt x="77690" y="12400"/>
                      </a:lnTo>
                      <a:lnTo>
                        <a:pt x="77587" y="12356"/>
                      </a:lnTo>
                      <a:lnTo>
                        <a:pt x="77484" y="12319"/>
                      </a:lnTo>
                      <a:lnTo>
                        <a:pt x="77381" y="12290"/>
                      </a:lnTo>
                      <a:lnTo>
                        <a:pt x="77270" y="12268"/>
                      </a:lnTo>
                      <a:lnTo>
                        <a:pt x="77160" y="12246"/>
                      </a:lnTo>
                      <a:lnTo>
                        <a:pt x="77050" y="12231"/>
                      </a:lnTo>
                      <a:lnTo>
                        <a:pt x="76939" y="12224"/>
                      </a:lnTo>
                      <a:lnTo>
                        <a:pt x="67262" y="12224"/>
                      </a:lnTo>
                      <a:lnTo>
                        <a:pt x="67269" y="2002"/>
                      </a:lnTo>
                      <a:lnTo>
                        <a:pt x="67262" y="1899"/>
                      </a:lnTo>
                      <a:lnTo>
                        <a:pt x="67255" y="1796"/>
                      </a:lnTo>
                      <a:lnTo>
                        <a:pt x="67240" y="1693"/>
                      </a:lnTo>
                      <a:lnTo>
                        <a:pt x="67225" y="1597"/>
                      </a:lnTo>
                      <a:lnTo>
                        <a:pt x="67203" y="1501"/>
                      </a:lnTo>
                      <a:lnTo>
                        <a:pt x="67174" y="1406"/>
                      </a:lnTo>
                      <a:lnTo>
                        <a:pt x="67144" y="1317"/>
                      </a:lnTo>
                      <a:lnTo>
                        <a:pt x="67107" y="1222"/>
                      </a:lnTo>
                      <a:lnTo>
                        <a:pt x="67071" y="1133"/>
                      </a:lnTo>
                      <a:lnTo>
                        <a:pt x="67027" y="1052"/>
                      </a:lnTo>
                      <a:lnTo>
                        <a:pt x="66975" y="964"/>
                      </a:lnTo>
                      <a:lnTo>
                        <a:pt x="66923" y="883"/>
                      </a:lnTo>
                      <a:lnTo>
                        <a:pt x="66865" y="810"/>
                      </a:lnTo>
                      <a:lnTo>
                        <a:pt x="66806" y="729"/>
                      </a:lnTo>
                      <a:lnTo>
                        <a:pt x="66747" y="655"/>
                      </a:lnTo>
                      <a:lnTo>
                        <a:pt x="66681" y="589"/>
                      </a:lnTo>
                      <a:lnTo>
                        <a:pt x="66607" y="523"/>
                      </a:lnTo>
                      <a:lnTo>
                        <a:pt x="66533" y="456"/>
                      </a:lnTo>
                      <a:lnTo>
                        <a:pt x="66460" y="397"/>
                      </a:lnTo>
                      <a:lnTo>
                        <a:pt x="66379" y="346"/>
                      </a:lnTo>
                      <a:lnTo>
                        <a:pt x="66298" y="294"/>
                      </a:lnTo>
                      <a:lnTo>
                        <a:pt x="66217" y="243"/>
                      </a:lnTo>
                      <a:lnTo>
                        <a:pt x="66129" y="199"/>
                      </a:lnTo>
                      <a:lnTo>
                        <a:pt x="66040" y="155"/>
                      </a:lnTo>
                      <a:lnTo>
                        <a:pt x="65952" y="125"/>
                      </a:lnTo>
                      <a:lnTo>
                        <a:pt x="65856" y="88"/>
                      </a:lnTo>
                      <a:lnTo>
                        <a:pt x="65768" y="66"/>
                      </a:lnTo>
                      <a:lnTo>
                        <a:pt x="65665" y="44"/>
                      </a:lnTo>
                      <a:lnTo>
                        <a:pt x="65569" y="22"/>
                      </a:lnTo>
                      <a:lnTo>
                        <a:pt x="65474" y="7"/>
                      </a:lnTo>
                      <a:lnTo>
                        <a:pt x="65371" y="0"/>
                      </a:lnTo>
                      <a:lnTo>
                        <a:pt x="62000" y="0"/>
                      </a:lnTo>
                      <a:lnTo>
                        <a:pt x="61905" y="7"/>
                      </a:lnTo>
                      <a:lnTo>
                        <a:pt x="61802" y="15"/>
                      </a:lnTo>
                      <a:lnTo>
                        <a:pt x="61699" y="22"/>
                      </a:lnTo>
                      <a:lnTo>
                        <a:pt x="61603" y="44"/>
                      </a:lnTo>
                      <a:lnTo>
                        <a:pt x="61507" y="66"/>
                      </a:lnTo>
                      <a:lnTo>
                        <a:pt x="61412" y="96"/>
                      </a:lnTo>
                      <a:lnTo>
                        <a:pt x="61316" y="125"/>
                      </a:lnTo>
                      <a:lnTo>
                        <a:pt x="61228" y="162"/>
                      </a:lnTo>
                      <a:lnTo>
                        <a:pt x="61139" y="199"/>
                      </a:lnTo>
                      <a:lnTo>
                        <a:pt x="61051" y="243"/>
                      </a:lnTo>
                      <a:lnTo>
                        <a:pt x="60970" y="294"/>
                      </a:lnTo>
                      <a:lnTo>
                        <a:pt x="60889" y="346"/>
                      </a:lnTo>
                      <a:lnTo>
                        <a:pt x="60808" y="397"/>
                      </a:lnTo>
                      <a:lnTo>
                        <a:pt x="60735" y="464"/>
                      </a:lnTo>
                      <a:lnTo>
                        <a:pt x="60661" y="523"/>
                      </a:lnTo>
                      <a:lnTo>
                        <a:pt x="60595" y="589"/>
                      </a:lnTo>
                      <a:lnTo>
                        <a:pt x="60528" y="662"/>
                      </a:lnTo>
                      <a:lnTo>
                        <a:pt x="60462" y="729"/>
                      </a:lnTo>
                      <a:lnTo>
                        <a:pt x="60403" y="810"/>
                      </a:lnTo>
                      <a:lnTo>
                        <a:pt x="60344" y="883"/>
                      </a:lnTo>
                      <a:lnTo>
                        <a:pt x="60293" y="964"/>
                      </a:lnTo>
                      <a:lnTo>
                        <a:pt x="60249" y="1052"/>
                      </a:lnTo>
                      <a:lnTo>
                        <a:pt x="60205" y="1133"/>
                      </a:lnTo>
                      <a:lnTo>
                        <a:pt x="60161" y="1222"/>
                      </a:lnTo>
                      <a:lnTo>
                        <a:pt x="60124" y="1317"/>
                      </a:lnTo>
                      <a:lnTo>
                        <a:pt x="60094" y="1406"/>
                      </a:lnTo>
                      <a:lnTo>
                        <a:pt x="60065" y="1501"/>
                      </a:lnTo>
                      <a:lnTo>
                        <a:pt x="60043" y="1597"/>
                      </a:lnTo>
                      <a:lnTo>
                        <a:pt x="60028" y="1700"/>
                      </a:lnTo>
                      <a:lnTo>
                        <a:pt x="60013" y="1796"/>
                      </a:lnTo>
                      <a:lnTo>
                        <a:pt x="60006" y="1899"/>
                      </a:lnTo>
                      <a:lnTo>
                        <a:pt x="60006" y="2002"/>
                      </a:lnTo>
                      <a:lnTo>
                        <a:pt x="60006" y="12224"/>
                      </a:lnTo>
                      <a:lnTo>
                        <a:pt x="49247" y="12224"/>
                      </a:lnTo>
                      <a:lnTo>
                        <a:pt x="49247" y="2002"/>
                      </a:lnTo>
                      <a:lnTo>
                        <a:pt x="49247" y="1899"/>
                      </a:lnTo>
                      <a:lnTo>
                        <a:pt x="49240" y="1796"/>
                      </a:lnTo>
                      <a:lnTo>
                        <a:pt x="49225" y="1693"/>
                      </a:lnTo>
                      <a:lnTo>
                        <a:pt x="49210" y="1597"/>
                      </a:lnTo>
                      <a:lnTo>
                        <a:pt x="49188" y="1501"/>
                      </a:lnTo>
                      <a:lnTo>
                        <a:pt x="49159" y="1406"/>
                      </a:lnTo>
                      <a:lnTo>
                        <a:pt x="49129" y="1317"/>
                      </a:lnTo>
                      <a:lnTo>
                        <a:pt x="49092" y="1222"/>
                      </a:lnTo>
                      <a:lnTo>
                        <a:pt x="49048" y="1133"/>
                      </a:lnTo>
                      <a:lnTo>
                        <a:pt x="49004" y="1052"/>
                      </a:lnTo>
                      <a:lnTo>
                        <a:pt x="48960" y="964"/>
                      </a:lnTo>
                      <a:lnTo>
                        <a:pt x="48909" y="883"/>
                      </a:lnTo>
                      <a:lnTo>
                        <a:pt x="48850" y="810"/>
                      </a:lnTo>
                      <a:lnTo>
                        <a:pt x="48791" y="729"/>
                      </a:lnTo>
                      <a:lnTo>
                        <a:pt x="48732" y="655"/>
                      </a:lnTo>
                      <a:lnTo>
                        <a:pt x="48666" y="589"/>
                      </a:lnTo>
                      <a:lnTo>
                        <a:pt x="48592" y="523"/>
                      </a:lnTo>
                      <a:lnTo>
                        <a:pt x="48518" y="456"/>
                      </a:lnTo>
                      <a:lnTo>
                        <a:pt x="48445" y="397"/>
                      </a:lnTo>
                      <a:lnTo>
                        <a:pt x="48364" y="346"/>
                      </a:lnTo>
                      <a:lnTo>
                        <a:pt x="48283" y="294"/>
                      </a:lnTo>
                      <a:lnTo>
                        <a:pt x="48202" y="243"/>
                      </a:lnTo>
                      <a:lnTo>
                        <a:pt x="48114" y="199"/>
                      </a:lnTo>
                      <a:lnTo>
                        <a:pt x="48025" y="155"/>
                      </a:lnTo>
                      <a:lnTo>
                        <a:pt x="47937" y="125"/>
                      </a:lnTo>
                      <a:lnTo>
                        <a:pt x="47841" y="88"/>
                      </a:lnTo>
                      <a:lnTo>
                        <a:pt x="47746" y="66"/>
                      </a:lnTo>
                      <a:lnTo>
                        <a:pt x="47650" y="44"/>
                      </a:lnTo>
                      <a:lnTo>
                        <a:pt x="47554" y="22"/>
                      </a:lnTo>
                      <a:lnTo>
                        <a:pt x="47451" y="7"/>
                      </a:lnTo>
                      <a:lnTo>
                        <a:pt x="47356" y="0"/>
                      </a:lnTo>
                      <a:lnTo>
                        <a:pt x="43985" y="0"/>
                      </a:lnTo>
                      <a:lnTo>
                        <a:pt x="43882" y="7"/>
                      </a:lnTo>
                      <a:lnTo>
                        <a:pt x="43787" y="15"/>
                      </a:lnTo>
                      <a:lnTo>
                        <a:pt x="43684" y="22"/>
                      </a:lnTo>
                      <a:lnTo>
                        <a:pt x="43588" y="44"/>
                      </a:lnTo>
                      <a:lnTo>
                        <a:pt x="43492" y="66"/>
                      </a:lnTo>
                      <a:lnTo>
                        <a:pt x="43397" y="96"/>
                      </a:lnTo>
                      <a:lnTo>
                        <a:pt x="43301" y="125"/>
                      </a:lnTo>
                      <a:lnTo>
                        <a:pt x="43213" y="162"/>
                      </a:lnTo>
                      <a:lnTo>
                        <a:pt x="43124" y="199"/>
                      </a:lnTo>
                      <a:lnTo>
                        <a:pt x="43036" y="243"/>
                      </a:lnTo>
                      <a:lnTo>
                        <a:pt x="42955" y="294"/>
                      </a:lnTo>
                      <a:lnTo>
                        <a:pt x="42874" y="346"/>
                      </a:lnTo>
                      <a:lnTo>
                        <a:pt x="42793" y="397"/>
                      </a:lnTo>
                      <a:lnTo>
                        <a:pt x="42720" y="464"/>
                      </a:lnTo>
                      <a:lnTo>
                        <a:pt x="42646" y="523"/>
                      </a:lnTo>
                      <a:lnTo>
                        <a:pt x="42572" y="589"/>
                      </a:lnTo>
                      <a:lnTo>
                        <a:pt x="42506" y="662"/>
                      </a:lnTo>
                      <a:lnTo>
                        <a:pt x="42447" y="729"/>
                      </a:lnTo>
                      <a:lnTo>
                        <a:pt x="42388" y="810"/>
                      </a:lnTo>
                      <a:lnTo>
                        <a:pt x="42330" y="883"/>
                      </a:lnTo>
                      <a:lnTo>
                        <a:pt x="42278" y="964"/>
                      </a:lnTo>
                      <a:lnTo>
                        <a:pt x="42234" y="1052"/>
                      </a:lnTo>
                      <a:lnTo>
                        <a:pt x="42190" y="1133"/>
                      </a:lnTo>
                      <a:lnTo>
                        <a:pt x="42146" y="1222"/>
                      </a:lnTo>
                      <a:lnTo>
                        <a:pt x="42109" y="1317"/>
                      </a:lnTo>
                      <a:lnTo>
                        <a:pt x="42079" y="1406"/>
                      </a:lnTo>
                      <a:lnTo>
                        <a:pt x="42050" y="1501"/>
                      </a:lnTo>
                      <a:lnTo>
                        <a:pt x="42028" y="1597"/>
                      </a:lnTo>
                      <a:lnTo>
                        <a:pt x="42013" y="1700"/>
                      </a:lnTo>
                      <a:lnTo>
                        <a:pt x="41998" y="1796"/>
                      </a:lnTo>
                      <a:lnTo>
                        <a:pt x="41991" y="1899"/>
                      </a:lnTo>
                      <a:lnTo>
                        <a:pt x="41991" y="2002"/>
                      </a:lnTo>
                      <a:lnTo>
                        <a:pt x="41991" y="12224"/>
                      </a:lnTo>
                      <a:lnTo>
                        <a:pt x="31232" y="12224"/>
                      </a:lnTo>
                      <a:lnTo>
                        <a:pt x="31232" y="2002"/>
                      </a:lnTo>
                      <a:lnTo>
                        <a:pt x="31232" y="1899"/>
                      </a:lnTo>
                      <a:lnTo>
                        <a:pt x="31225" y="1796"/>
                      </a:lnTo>
                      <a:lnTo>
                        <a:pt x="31210" y="1693"/>
                      </a:lnTo>
                      <a:lnTo>
                        <a:pt x="31195" y="1597"/>
                      </a:lnTo>
                      <a:lnTo>
                        <a:pt x="31173" y="1501"/>
                      </a:lnTo>
                      <a:lnTo>
                        <a:pt x="31144" y="1406"/>
                      </a:lnTo>
                      <a:lnTo>
                        <a:pt x="31114" y="1317"/>
                      </a:lnTo>
                      <a:lnTo>
                        <a:pt x="31078" y="1222"/>
                      </a:lnTo>
                      <a:lnTo>
                        <a:pt x="31033" y="1133"/>
                      </a:lnTo>
                      <a:lnTo>
                        <a:pt x="30989" y="1052"/>
                      </a:lnTo>
                      <a:lnTo>
                        <a:pt x="30945" y="964"/>
                      </a:lnTo>
                      <a:lnTo>
                        <a:pt x="30894" y="883"/>
                      </a:lnTo>
                      <a:lnTo>
                        <a:pt x="30835" y="810"/>
                      </a:lnTo>
                      <a:lnTo>
                        <a:pt x="30776" y="729"/>
                      </a:lnTo>
                      <a:lnTo>
                        <a:pt x="30710" y="655"/>
                      </a:lnTo>
                      <a:lnTo>
                        <a:pt x="30643" y="589"/>
                      </a:lnTo>
                      <a:lnTo>
                        <a:pt x="30577" y="523"/>
                      </a:lnTo>
                      <a:lnTo>
                        <a:pt x="30503" y="456"/>
                      </a:lnTo>
                      <a:lnTo>
                        <a:pt x="30430" y="397"/>
                      </a:lnTo>
                      <a:lnTo>
                        <a:pt x="30349" y="346"/>
                      </a:lnTo>
                      <a:lnTo>
                        <a:pt x="30268" y="294"/>
                      </a:lnTo>
                      <a:lnTo>
                        <a:pt x="30187" y="243"/>
                      </a:lnTo>
                      <a:lnTo>
                        <a:pt x="30099" y="199"/>
                      </a:lnTo>
                      <a:lnTo>
                        <a:pt x="30010" y="155"/>
                      </a:lnTo>
                      <a:lnTo>
                        <a:pt x="29922" y="125"/>
                      </a:lnTo>
                      <a:lnTo>
                        <a:pt x="29826" y="88"/>
                      </a:lnTo>
                      <a:lnTo>
                        <a:pt x="29731" y="66"/>
                      </a:lnTo>
                      <a:lnTo>
                        <a:pt x="29635" y="44"/>
                      </a:lnTo>
                      <a:lnTo>
                        <a:pt x="29539" y="22"/>
                      </a:lnTo>
                      <a:lnTo>
                        <a:pt x="29436" y="7"/>
                      </a:lnTo>
                      <a:lnTo>
                        <a:pt x="29341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</p:grpSp>
          <p:grpSp>
            <p:nvGrpSpPr>
              <p:cNvPr id="50" name="Google Shape;384;p46">
                <a:extLst>
                  <a:ext uri="{FF2B5EF4-FFF2-40B4-BE49-F238E27FC236}">
                    <a16:creationId xmlns:a16="http://schemas.microsoft.com/office/drawing/2014/main" id="{002B1AE9-1A4E-164A-9A72-E001EF25042F}"/>
                  </a:ext>
                </a:extLst>
              </p:cNvPr>
              <p:cNvGrpSpPr/>
              <p:nvPr/>
            </p:nvGrpSpPr>
            <p:grpSpPr>
              <a:xfrm>
                <a:off x="7218855" y="3874309"/>
                <a:ext cx="271445" cy="271448"/>
                <a:chOff x="7833548" y="555213"/>
                <a:chExt cx="244062" cy="244064"/>
              </a:xfrm>
            </p:grpSpPr>
            <p:sp>
              <p:nvSpPr>
                <p:cNvPr id="51" name="Google Shape;385;p46">
                  <a:extLst>
                    <a:ext uri="{FF2B5EF4-FFF2-40B4-BE49-F238E27FC236}">
                      <a16:creationId xmlns:a16="http://schemas.microsoft.com/office/drawing/2014/main" id="{D2AC2989-3E21-5748-BE02-3F3F050810BD}"/>
                    </a:ext>
                  </a:extLst>
                </p:cNvPr>
                <p:cNvSpPr/>
                <p:nvPr/>
              </p:nvSpPr>
              <p:spPr>
                <a:xfrm>
                  <a:off x="7921605" y="643266"/>
                  <a:ext cx="67956" cy="67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4" h="25404" extrusionOk="0">
                      <a:moveTo>
                        <a:pt x="23174" y="0"/>
                      </a:moveTo>
                      <a:lnTo>
                        <a:pt x="2230" y="8"/>
                      </a:lnTo>
                      <a:lnTo>
                        <a:pt x="2120" y="8"/>
                      </a:lnTo>
                      <a:lnTo>
                        <a:pt x="2002" y="15"/>
                      </a:lnTo>
                      <a:lnTo>
                        <a:pt x="1892" y="30"/>
                      </a:lnTo>
                      <a:lnTo>
                        <a:pt x="1781" y="52"/>
                      </a:lnTo>
                      <a:lnTo>
                        <a:pt x="1678" y="74"/>
                      </a:lnTo>
                      <a:lnTo>
                        <a:pt x="1568" y="103"/>
                      </a:lnTo>
                      <a:lnTo>
                        <a:pt x="1465" y="140"/>
                      </a:lnTo>
                      <a:lnTo>
                        <a:pt x="1369" y="184"/>
                      </a:lnTo>
                      <a:lnTo>
                        <a:pt x="1266" y="228"/>
                      </a:lnTo>
                      <a:lnTo>
                        <a:pt x="1170" y="280"/>
                      </a:lnTo>
                      <a:lnTo>
                        <a:pt x="1075" y="331"/>
                      </a:lnTo>
                      <a:lnTo>
                        <a:pt x="986" y="390"/>
                      </a:lnTo>
                      <a:lnTo>
                        <a:pt x="898" y="449"/>
                      </a:lnTo>
                      <a:lnTo>
                        <a:pt x="817" y="515"/>
                      </a:lnTo>
                      <a:lnTo>
                        <a:pt x="736" y="589"/>
                      </a:lnTo>
                      <a:lnTo>
                        <a:pt x="655" y="663"/>
                      </a:lnTo>
                      <a:lnTo>
                        <a:pt x="582" y="736"/>
                      </a:lnTo>
                      <a:lnTo>
                        <a:pt x="515" y="817"/>
                      </a:lnTo>
                      <a:lnTo>
                        <a:pt x="449" y="905"/>
                      </a:lnTo>
                      <a:lnTo>
                        <a:pt x="383" y="994"/>
                      </a:lnTo>
                      <a:lnTo>
                        <a:pt x="324" y="1082"/>
                      </a:lnTo>
                      <a:lnTo>
                        <a:pt x="273" y="1178"/>
                      </a:lnTo>
                      <a:lnTo>
                        <a:pt x="221" y="1273"/>
                      </a:lnTo>
                      <a:lnTo>
                        <a:pt x="177" y="1369"/>
                      </a:lnTo>
                      <a:lnTo>
                        <a:pt x="140" y="1472"/>
                      </a:lnTo>
                      <a:lnTo>
                        <a:pt x="103" y="1575"/>
                      </a:lnTo>
                      <a:lnTo>
                        <a:pt x="74" y="1678"/>
                      </a:lnTo>
                      <a:lnTo>
                        <a:pt x="44" y="1789"/>
                      </a:lnTo>
                      <a:lnTo>
                        <a:pt x="30" y="1899"/>
                      </a:lnTo>
                      <a:lnTo>
                        <a:pt x="15" y="2009"/>
                      </a:lnTo>
                      <a:lnTo>
                        <a:pt x="8" y="2120"/>
                      </a:lnTo>
                      <a:lnTo>
                        <a:pt x="0" y="2237"/>
                      </a:lnTo>
                      <a:lnTo>
                        <a:pt x="0" y="23174"/>
                      </a:lnTo>
                      <a:lnTo>
                        <a:pt x="8" y="23284"/>
                      </a:lnTo>
                      <a:lnTo>
                        <a:pt x="15" y="23402"/>
                      </a:lnTo>
                      <a:lnTo>
                        <a:pt x="30" y="23513"/>
                      </a:lnTo>
                      <a:lnTo>
                        <a:pt x="52" y="23623"/>
                      </a:lnTo>
                      <a:lnTo>
                        <a:pt x="74" y="23726"/>
                      </a:lnTo>
                      <a:lnTo>
                        <a:pt x="103" y="23829"/>
                      </a:lnTo>
                      <a:lnTo>
                        <a:pt x="140" y="23939"/>
                      </a:lnTo>
                      <a:lnTo>
                        <a:pt x="177" y="24035"/>
                      </a:lnTo>
                      <a:lnTo>
                        <a:pt x="221" y="24138"/>
                      </a:lnTo>
                      <a:lnTo>
                        <a:pt x="273" y="24234"/>
                      </a:lnTo>
                      <a:lnTo>
                        <a:pt x="331" y="24322"/>
                      </a:lnTo>
                      <a:lnTo>
                        <a:pt x="383" y="24418"/>
                      </a:lnTo>
                      <a:lnTo>
                        <a:pt x="449" y="24506"/>
                      </a:lnTo>
                      <a:lnTo>
                        <a:pt x="515" y="24587"/>
                      </a:lnTo>
                      <a:lnTo>
                        <a:pt x="582" y="24668"/>
                      </a:lnTo>
                      <a:lnTo>
                        <a:pt x="655" y="24749"/>
                      </a:lnTo>
                      <a:lnTo>
                        <a:pt x="736" y="24822"/>
                      </a:lnTo>
                      <a:lnTo>
                        <a:pt x="817" y="24889"/>
                      </a:lnTo>
                      <a:lnTo>
                        <a:pt x="898" y="24955"/>
                      </a:lnTo>
                      <a:lnTo>
                        <a:pt x="986" y="25021"/>
                      </a:lnTo>
                      <a:lnTo>
                        <a:pt x="1082" y="25080"/>
                      </a:lnTo>
                      <a:lnTo>
                        <a:pt x="1170" y="25132"/>
                      </a:lnTo>
                      <a:lnTo>
                        <a:pt x="1266" y="25183"/>
                      </a:lnTo>
                      <a:lnTo>
                        <a:pt x="1369" y="25227"/>
                      </a:lnTo>
                      <a:lnTo>
                        <a:pt x="1472" y="25264"/>
                      </a:lnTo>
                      <a:lnTo>
                        <a:pt x="1575" y="25301"/>
                      </a:lnTo>
                      <a:lnTo>
                        <a:pt x="1678" y="25330"/>
                      </a:lnTo>
                      <a:lnTo>
                        <a:pt x="1789" y="25352"/>
                      </a:lnTo>
                      <a:lnTo>
                        <a:pt x="1892" y="25374"/>
                      </a:lnTo>
                      <a:lnTo>
                        <a:pt x="2009" y="25389"/>
                      </a:lnTo>
                      <a:lnTo>
                        <a:pt x="2120" y="25396"/>
                      </a:lnTo>
                      <a:lnTo>
                        <a:pt x="2230" y="25404"/>
                      </a:lnTo>
                      <a:lnTo>
                        <a:pt x="23174" y="25404"/>
                      </a:lnTo>
                      <a:lnTo>
                        <a:pt x="23284" y="25396"/>
                      </a:lnTo>
                      <a:lnTo>
                        <a:pt x="23395" y="25389"/>
                      </a:lnTo>
                      <a:lnTo>
                        <a:pt x="23512" y="25374"/>
                      </a:lnTo>
                      <a:lnTo>
                        <a:pt x="23615" y="25352"/>
                      </a:lnTo>
                      <a:lnTo>
                        <a:pt x="23726" y="25330"/>
                      </a:lnTo>
                      <a:lnTo>
                        <a:pt x="23829" y="25301"/>
                      </a:lnTo>
                      <a:lnTo>
                        <a:pt x="23932" y="25264"/>
                      </a:lnTo>
                      <a:lnTo>
                        <a:pt x="24035" y="25227"/>
                      </a:lnTo>
                      <a:lnTo>
                        <a:pt x="24138" y="25183"/>
                      </a:lnTo>
                      <a:lnTo>
                        <a:pt x="24234" y="25132"/>
                      </a:lnTo>
                      <a:lnTo>
                        <a:pt x="24322" y="25080"/>
                      </a:lnTo>
                      <a:lnTo>
                        <a:pt x="24418" y="25021"/>
                      </a:lnTo>
                      <a:lnTo>
                        <a:pt x="24506" y="24955"/>
                      </a:lnTo>
                      <a:lnTo>
                        <a:pt x="24587" y="24889"/>
                      </a:lnTo>
                      <a:lnTo>
                        <a:pt x="24668" y="24822"/>
                      </a:lnTo>
                      <a:lnTo>
                        <a:pt x="24749" y="24749"/>
                      </a:lnTo>
                      <a:lnTo>
                        <a:pt x="24822" y="24668"/>
                      </a:lnTo>
                      <a:lnTo>
                        <a:pt x="24889" y="24587"/>
                      </a:lnTo>
                      <a:lnTo>
                        <a:pt x="24955" y="24506"/>
                      </a:lnTo>
                      <a:lnTo>
                        <a:pt x="25021" y="24418"/>
                      </a:lnTo>
                      <a:lnTo>
                        <a:pt x="25073" y="24322"/>
                      </a:lnTo>
                      <a:lnTo>
                        <a:pt x="25131" y="24234"/>
                      </a:lnTo>
                      <a:lnTo>
                        <a:pt x="25183" y="24138"/>
                      </a:lnTo>
                      <a:lnTo>
                        <a:pt x="25227" y="24035"/>
                      </a:lnTo>
                      <a:lnTo>
                        <a:pt x="25264" y="23939"/>
                      </a:lnTo>
                      <a:lnTo>
                        <a:pt x="25301" y="23829"/>
                      </a:lnTo>
                      <a:lnTo>
                        <a:pt x="25330" y="23726"/>
                      </a:lnTo>
                      <a:lnTo>
                        <a:pt x="25352" y="23623"/>
                      </a:lnTo>
                      <a:lnTo>
                        <a:pt x="25374" y="23513"/>
                      </a:lnTo>
                      <a:lnTo>
                        <a:pt x="25389" y="23402"/>
                      </a:lnTo>
                      <a:lnTo>
                        <a:pt x="25396" y="23284"/>
                      </a:lnTo>
                      <a:lnTo>
                        <a:pt x="25404" y="23174"/>
                      </a:lnTo>
                      <a:lnTo>
                        <a:pt x="25404" y="2230"/>
                      </a:lnTo>
                      <a:lnTo>
                        <a:pt x="25396" y="2120"/>
                      </a:lnTo>
                      <a:lnTo>
                        <a:pt x="25389" y="2009"/>
                      </a:lnTo>
                      <a:lnTo>
                        <a:pt x="25374" y="1899"/>
                      </a:lnTo>
                      <a:lnTo>
                        <a:pt x="25360" y="1789"/>
                      </a:lnTo>
                      <a:lnTo>
                        <a:pt x="25330" y="1678"/>
                      </a:lnTo>
                      <a:lnTo>
                        <a:pt x="25301" y="1575"/>
                      </a:lnTo>
                      <a:lnTo>
                        <a:pt x="25264" y="1472"/>
                      </a:lnTo>
                      <a:lnTo>
                        <a:pt x="25227" y="1369"/>
                      </a:lnTo>
                      <a:lnTo>
                        <a:pt x="25183" y="1273"/>
                      </a:lnTo>
                      <a:lnTo>
                        <a:pt x="25131" y="1170"/>
                      </a:lnTo>
                      <a:lnTo>
                        <a:pt x="25080" y="1082"/>
                      </a:lnTo>
                      <a:lnTo>
                        <a:pt x="25021" y="986"/>
                      </a:lnTo>
                      <a:lnTo>
                        <a:pt x="24955" y="905"/>
                      </a:lnTo>
                      <a:lnTo>
                        <a:pt x="24889" y="817"/>
                      </a:lnTo>
                      <a:lnTo>
                        <a:pt x="24822" y="736"/>
                      </a:lnTo>
                      <a:lnTo>
                        <a:pt x="24749" y="663"/>
                      </a:lnTo>
                      <a:lnTo>
                        <a:pt x="24668" y="589"/>
                      </a:lnTo>
                      <a:lnTo>
                        <a:pt x="24587" y="515"/>
                      </a:lnTo>
                      <a:lnTo>
                        <a:pt x="24506" y="449"/>
                      </a:lnTo>
                      <a:lnTo>
                        <a:pt x="24418" y="383"/>
                      </a:lnTo>
                      <a:lnTo>
                        <a:pt x="24329" y="331"/>
                      </a:lnTo>
                      <a:lnTo>
                        <a:pt x="24234" y="273"/>
                      </a:lnTo>
                      <a:lnTo>
                        <a:pt x="24138" y="221"/>
                      </a:lnTo>
                      <a:lnTo>
                        <a:pt x="24035" y="177"/>
                      </a:lnTo>
                      <a:lnTo>
                        <a:pt x="23939" y="140"/>
                      </a:lnTo>
                      <a:lnTo>
                        <a:pt x="23836" y="103"/>
                      </a:lnTo>
                      <a:lnTo>
                        <a:pt x="23726" y="74"/>
                      </a:lnTo>
                      <a:lnTo>
                        <a:pt x="23623" y="52"/>
                      </a:lnTo>
                      <a:lnTo>
                        <a:pt x="23512" y="30"/>
                      </a:lnTo>
                      <a:lnTo>
                        <a:pt x="23402" y="15"/>
                      </a:lnTo>
                      <a:lnTo>
                        <a:pt x="23284" y="8"/>
                      </a:lnTo>
                      <a:lnTo>
                        <a:pt x="23174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52" name="Google Shape;386;p46">
                  <a:extLst>
                    <a:ext uri="{FF2B5EF4-FFF2-40B4-BE49-F238E27FC236}">
                      <a16:creationId xmlns:a16="http://schemas.microsoft.com/office/drawing/2014/main" id="{E95130A9-1434-F548-9175-8E4A596BB579}"/>
                    </a:ext>
                  </a:extLst>
                </p:cNvPr>
                <p:cNvSpPr/>
                <p:nvPr/>
              </p:nvSpPr>
              <p:spPr>
                <a:xfrm>
                  <a:off x="7833548" y="555213"/>
                  <a:ext cx="244062" cy="244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38" h="91239" extrusionOk="0">
                      <a:moveTo>
                        <a:pt x="71538" y="19700"/>
                      </a:moveTo>
                      <a:lnTo>
                        <a:pt x="71530" y="71538"/>
                      </a:lnTo>
                      <a:lnTo>
                        <a:pt x="19700" y="71538"/>
                      </a:lnTo>
                      <a:lnTo>
                        <a:pt x="19700" y="19708"/>
                      </a:lnTo>
                      <a:lnTo>
                        <a:pt x="71538" y="19700"/>
                      </a:lnTo>
                      <a:close/>
                      <a:moveTo>
                        <a:pt x="25970" y="0"/>
                      </a:moveTo>
                      <a:lnTo>
                        <a:pt x="25867" y="7"/>
                      </a:lnTo>
                      <a:lnTo>
                        <a:pt x="25772" y="15"/>
                      </a:lnTo>
                      <a:lnTo>
                        <a:pt x="25669" y="22"/>
                      </a:lnTo>
                      <a:lnTo>
                        <a:pt x="25573" y="44"/>
                      </a:lnTo>
                      <a:lnTo>
                        <a:pt x="25477" y="66"/>
                      </a:lnTo>
                      <a:lnTo>
                        <a:pt x="25382" y="96"/>
                      </a:lnTo>
                      <a:lnTo>
                        <a:pt x="25286" y="125"/>
                      </a:lnTo>
                      <a:lnTo>
                        <a:pt x="25198" y="162"/>
                      </a:lnTo>
                      <a:lnTo>
                        <a:pt x="25109" y="199"/>
                      </a:lnTo>
                      <a:lnTo>
                        <a:pt x="25021" y="243"/>
                      </a:lnTo>
                      <a:lnTo>
                        <a:pt x="24940" y="294"/>
                      </a:lnTo>
                      <a:lnTo>
                        <a:pt x="24859" y="346"/>
                      </a:lnTo>
                      <a:lnTo>
                        <a:pt x="24778" y="397"/>
                      </a:lnTo>
                      <a:lnTo>
                        <a:pt x="24705" y="464"/>
                      </a:lnTo>
                      <a:lnTo>
                        <a:pt x="24631" y="523"/>
                      </a:lnTo>
                      <a:lnTo>
                        <a:pt x="24557" y="589"/>
                      </a:lnTo>
                      <a:lnTo>
                        <a:pt x="24491" y="662"/>
                      </a:lnTo>
                      <a:lnTo>
                        <a:pt x="24432" y="729"/>
                      </a:lnTo>
                      <a:lnTo>
                        <a:pt x="24373" y="810"/>
                      </a:lnTo>
                      <a:lnTo>
                        <a:pt x="24315" y="883"/>
                      </a:lnTo>
                      <a:lnTo>
                        <a:pt x="24263" y="964"/>
                      </a:lnTo>
                      <a:lnTo>
                        <a:pt x="24211" y="1052"/>
                      </a:lnTo>
                      <a:lnTo>
                        <a:pt x="24167" y="1133"/>
                      </a:lnTo>
                      <a:lnTo>
                        <a:pt x="24131" y="1222"/>
                      </a:lnTo>
                      <a:lnTo>
                        <a:pt x="24094" y="1317"/>
                      </a:lnTo>
                      <a:lnTo>
                        <a:pt x="24064" y="1406"/>
                      </a:lnTo>
                      <a:lnTo>
                        <a:pt x="24035" y="1501"/>
                      </a:lnTo>
                      <a:lnTo>
                        <a:pt x="24013" y="1597"/>
                      </a:lnTo>
                      <a:lnTo>
                        <a:pt x="23998" y="1700"/>
                      </a:lnTo>
                      <a:lnTo>
                        <a:pt x="23983" y="1796"/>
                      </a:lnTo>
                      <a:lnTo>
                        <a:pt x="23976" y="1899"/>
                      </a:lnTo>
                      <a:lnTo>
                        <a:pt x="23969" y="2002"/>
                      </a:lnTo>
                      <a:lnTo>
                        <a:pt x="23976" y="12224"/>
                      </a:lnTo>
                      <a:lnTo>
                        <a:pt x="14299" y="12224"/>
                      </a:lnTo>
                      <a:lnTo>
                        <a:pt x="14188" y="12231"/>
                      </a:lnTo>
                      <a:lnTo>
                        <a:pt x="14078" y="12246"/>
                      </a:lnTo>
                      <a:lnTo>
                        <a:pt x="13968" y="12268"/>
                      </a:lnTo>
                      <a:lnTo>
                        <a:pt x="13857" y="12297"/>
                      </a:lnTo>
                      <a:lnTo>
                        <a:pt x="13754" y="12327"/>
                      </a:lnTo>
                      <a:lnTo>
                        <a:pt x="13651" y="12356"/>
                      </a:lnTo>
                      <a:lnTo>
                        <a:pt x="13548" y="12400"/>
                      </a:lnTo>
                      <a:lnTo>
                        <a:pt x="13453" y="12444"/>
                      </a:lnTo>
                      <a:lnTo>
                        <a:pt x="13357" y="12496"/>
                      </a:lnTo>
                      <a:lnTo>
                        <a:pt x="13261" y="12547"/>
                      </a:lnTo>
                      <a:lnTo>
                        <a:pt x="13173" y="12606"/>
                      </a:lnTo>
                      <a:lnTo>
                        <a:pt x="13085" y="12665"/>
                      </a:lnTo>
                      <a:lnTo>
                        <a:pt x="12996" y="12731"/>
                      </a:lnTo>
                      <a:lnTo>
                        <a:pt x="12915" y="12805"/>
                      </a:lnTo>
                      <a:lnTo>
                        <a:pt x="12842" y="12878"/>
                      </a:lnTo>
                      <a:lnTo>
                        <a:pt x="12768" y="12952"/>
                      </a:lnTo>
                      <a:lnTo>
                        <a:pt x="12695" y="13033"/>
                      </a:lnTo>
                      <a:lnTo>
                        <a:pt x="12628" y="13121"/>
                      </a:lnTo>
                      <a:lnTo>
                        <a:pt x="12569" y="13210"/>
                      </a:lnTo>
                      <a:lnTo>
                        <a:pt x="12511" y="13298"/>
                      </a:lnTo>
                      <a:lnTo>
                        <a:pt x="12452" y="13394"/>
                      </a:lnTo>
                      <a:lnTo>
                        <a:pt x="12408" y="13489"/>
                      </a:lnTo>
                      <a:lnTo>
                        <a:pt x="12363" y="13585"/>
                      </a:lnTo>
                      <a:lnTo>
                        <a:pt x="12319" y="13688"/>
                      </a:lnTo>
                      <a:lnTo>
                        <a:pt x="12282" y="13791"/>
                      </a:lnTo>
                      <a:lnTo>
                        <a:pt x="12253" y="13894"/>
                      </a:lnTo>
                      <a:lnTo>
                        <a:pt x="12231" y="14004"/>
                      </a:lnTo>
                      <a:lnTo>
                        <a:pt x="12209" y="14115"/>
                      </a:lnTo>
                      <a:lnTo>
                        <a:pt x="12194" y="14225"/>
                      </a:lnTo>
                      <a:lnTo>
                        <a:pt x="12187" y="14336"/>
                      </a:lnTo>
                      <a:lnTo>
                        <a:pt x="12187" y="14453"/>
                      </a:lnTo>
                      <a:lnTo>
                        <a:pt x="12187" y="23976"/>
                      </a:lnTo>
                      <a:lnTo>
                        <a:pt x="1899" y="23976"/>
                      </a:lnTo>
                      <a:lnTo>
                        <a:pt x="1796" y="23983"/>
                      </a:lnTo>
                      <a:lnTo>
                        <a:pt x="1693" y="23998"/>
                      </a:lnTo>
                      <a:lnTo>
                        <a:pt x="1597" y="24013"/>
                      </a:lnTo>
                      <a:lnTo>
                        <a:pt x="1501" y="24035"/>
                      </a:lnTo>
                      <a:lnTo>
                        <a:pt x="1406" y="24064"/>
                      </a:lnTo>
                      <a:lnTo>
                        <a:pt x="1317" y="24094"/>
                      </a:lnTo>
                      <a:lnTo>
                        <a:pt x="1222" y="24131"/>
                      </a:lnTo>
                      <a:lnTo>
                        <a:pt x="1133" y="24167"/>
                      </a:lnTo>
                      <a:lnTo>
                        <a:pt x="1053" y="24211"/>
                      </a:lnTo>
                      <a:lnTo>
                        <a:pt x="964" y="24263"/>
                      </a:lnTo>
                      <a:lnTo>
                        <a:pt x="883" y="24314"/>
                      </a:lnTo>
                      <a:lnTo>
                        <a:pt x="802" y="24373"/>
                      </a:lnTo>
                      <a:lnTo>
                        <a:pt x="729" y="24432"/>
                      </a:lnTo>
                      <a:lnTo>
                        <a:pt x="655" y="24491"/>
                      </a:lnTo>
                      <a:lnTo>
                        <a:pt x="589" y="24557"/>
                      </a:lnTo>
                      <a:lnTo>
                        <a:pt x="523" y="24631"/>
                      </a:lnTo>
                      <a:lnTo>
                        <a:pt x="456" y="24705"/>
                      </a:lnTo>
                      <a:lnTo>
                        <a:pt x="398" y="24778"/>
                      </a:lnTo>
                      <a:lnTo>
                        <a:pt x="346" y="24859"/>
                      </a:lnTo>
                      <a:lnTo>
                        <a:pt x="287" y="24940"/>
                      </a:lnTo>
                      <a:lnTo>
                        <a:pt x="243" y="25021"/>
                      </a:lnTo>
                      <a:lnTo>
                        <a:pt x="199" y="25109"/>
                      </a:lnTo>
                      <a:lnTo>
                        <a:pt x="155" y="25198"/>
                      </a:lnTo>
                      <a:lnTo>
                        <a:pt x="125" y="25286"/>
                      </a:lnTo>
                      <a:lnTo>
                        <a:pt x="88" y="25382"/>
                      </a:lnTo>
                      <a:lnTo>
                        <a:pt x="66" y="25477"/>
                      </a:lnTo>
                      <a:lnTo>
                        <a:pt x="37" y="25573"/>
                      </a:lnTo>
                      <a:lnTo>
                        <a:pt x="22" y="25669"/>
                      </a:lnTo>
                      <a:lnTo>
                        <a:pt x="8" y="25764"/>
                      </a:lnTo>
                      <a:lnTo>
                        <a:pt x="0" y="25867"/>
                      </a:lnTo>
                      <a:lnTo>
                        <a:pt x="0" y="25970"/>
                      </a:lnTo>
                      <a:lnTo>
                        <a:pt x="0" y="29238"/>
                      </a:lnTo>
                      <a:lnTo>
                        <a:pt x="8" y="29333"/>
                      </a:lnTo>
                      <a:lnTo>
                        <a:pt x="15" y="29436"/>
                      </a:lnTo>
                      <a:lnTo>
                        <a:pt x="22" y="29539"/>
                      </a:lnTo>
                      <a:lnTo>
                        <a:pt x="44" y="29635"/>
                      </a:lnTo>
                      <a:lnTo>
                        <a:pt x="66" y="29731"/>
                      </a:lnTo>
                      <a:lnTo>
                        <a:pt x="96" y="29826"/>
                      </a:lnTo>
                      <a:lnTo>
                        <a:pt x="125" y="29922"/>
                      </a:lnTo>
                      <a:lnTo>
                        <a:pt x="162" y="30010"/>
                      </a:lnTo>
                      <a:lnTo>
                        <a:pt x="199" y="30099"/>
                      </a:lnTo>
                      <a:lnTo>
                        <a:pt x="243" y="30187"/>
                      </a:lnTo>
                      <a:lnTo>
                        <a:pt x="295" y="30268"/>
                      </a:lnTo>
                      <a:lnTo>
                        <a:pt x="346" y="30349"/>
                      </a:lnTo>
                      <a:lnTo>
                        <a:pt x="398" y="30430"/>
                      </a:lnTo>
                      <a:lnTo>
                        <a:pt x="464" y="30503"/>
                      </a:lnTo>
                      <a:lnTo>
                        <a:pt x="523" y="30577"/>
                      </a:lnTo>
                      <a:lnTo>
                        <a:pt x="589" y="30643"/>
                      </a:lnTo>
                      <a:lnTo>
                        <a:pt x="662" y="30710"/>
                      </a:lnTo>
                      <a:lnTo>
                        <a:pt x="729" y="30776"/>
                      </a:lnTo>
                      <a:lnTo>
                        <a:pt x="810" y="30835"/>
                      </a:lnTo>
                      <a:lnTo>
                        <a:pt x="883" y="30894"/>
                      </a:lnTo>
                      <a:lnTo>
                        <a:pt x="964" y="30945"/>
                      </a:lnTo>
                      <a:lnTo>
                        <a:pt x="1053" y="30989"/>
                      </a:lnTo>
                      <a:lnTo>
                        <a:pt x="1133" y="31033"/>
                      </a:lnTo>
                      <a:lnTo>
                        <a:pt x="1222" y="31077"/>
                      </a:lnTo>
                      <a:lnTo>
                        <a:pt x="1317" y="31114"/>
                      </a:lnTo>
                      <a:lnTo>
                        <a:pt x="1406" y="31144"/>
                      </a:lnTo>
                      <a:lnTo>
                        <a:pt x="1501" y="31173"/>
                      </a:lnTo>
                      <a:lnTo>
                        <a:pt x="1597" y="31195"/>
                      </a:lnTo>
                      <a:lnTo>
                        <a:pt x="1700" y="31210"/>
                      </a:lnTo>
                      <a:lnTo>
                        <a:pt x="1796" y="31225"/>
                      </a:lnTo>
                      <a:lnTo>
                        <a:pt x="1899" y="31232"/>
                      </a:lnTo>
                      <a:lnTo>
                        <a:pt x="12187" y="31232"/>
                      </a:lnTo>
                      <a:lnTo>
                        <a:pt x="12187" y="41991"/>
                      </a:lnTo>
                      <a:lnTo>
                        <a:pt x="1899" y="41991"/>
                      </a:lnTo>
                      <a:lnTo>
                        <a:pt x="1796" y="41998"/>
                      </a:lnTo>
                      <a:lnTo>
                        <a:pt x="1693" y="42013"/>
                      </a:lnTo>
                      <a:lnTo>
                        <a:pt x="1597" y="42028"/>
                      </a:lnTo>
                      <a:lnTo>
                        <a:pt x="1501" y="42050"/>
                      </a:lnTo>
                      <a:lnTo>
                        <a:pt x="1406" y="42079"/>
                      </a:lnTo>
                      <a:lnTo>
                        <a:pt x="1317" y="42109"/>
                      </a:lnTo>
                      <a:lnTo>
                        <a:pt x="1222" y="42146"/>
                      </a:lnTo>
                      <a:lnTo>
                        <a:pt x="1133" y="42190"/>
                      </a:lnTo>
                      <a:lnTo>
                        <a:pt x="1053" y="42234"/>
                      </a:lnTo>
                      <a:lnTo>
                        <a:pt x="964" y="42278"/>
                      </a:lnTo>
                      <a:lnTo>
                        <a:pt x="883" y="42330"/>
                      </a:lnTo>
                      <a:lnTo>
                        <a:pt x="802" y="42388"/>
                      </a:lnTo>
                      <a:lnTo>
                        <a:pt x="729" y="42447"/>
                      </a:lnTo>
                      <a:lnTo>
                        <a:pt x="655" y="42506"/>
                      </a:lnTo>
                      <a:lnTo>
                        <a:pt x="589" y="42580"/>
                      </a:lnTo>
                      <a:lnTo>
                        <a:pt x="523" y="42646"/>
                      </a:lnTo>
                      <a:lnTo>
                        <a:pt x="456" y="42720"/>
                      </a:lnTo>
                      <a:lnTo>
                        <a:pt x="398" y="42793"/>
                      </a:lnTo>
                      <a:lnTo>
                        <a:pt x="346" y="42874"/>
                      </a:lnTo>
                      <a:lnTo>
                        <a:pt x="287" y="42955"/>
                      </a:lnTo>
                      <a:lnTo>
                        <a:pt x="243" y="43036"/>
                      </a:lnTo>
                      <a:lnTo>
                        <a:pt x="199" y="43124"/>
                      </a:lnTo>
                      <a:lnTo>
                        <a:pt x="155" y="43213"/>
                      </a:lnTo>
                      <a:lnTo>
                        <a:pt x="125" y="43301"/>
                      </a:lnTo>
                      <a:lnTo>
                        <a:pt x="88" y="43397"/>
                      </a:lnTo>
                      <a:lnTo>
                        <a:pt x="66" y="43492"/>
                      </a:lnTo>
                      <a:lnTo>
                        <a:pt x="37" y="43588"/>
                      </a:lnTo>
                      <a:lnTo>
                        <a:pt x="22" y="43684"/>
                      </a:lnTo>
                      <a:lnTo>
                        <a:pt x="8" y="43787"/>
                      </a:lnTo>
                      <a:lnTo>
                        <a:pt x="0" y="43882"/>
                      </a:lnTo>
                      <a:lnTo>
                        <a:pt x="0" y="43985"/>
                      </a:lnTo>
                      <a:lnTo>
                        <a:pt x="0" y="47253"/>
                      </a:lnTo>
                      <a:lnTo>
                        <a:pt x="8" y="47356"/>
                      </a:lnTo>
                      <a:lnTo>
                        <a:pt x="15" y="47451"/>
                      </a:lnTo>
                      <a:lnTo>
                        <a:pt x="22" y="47554"/>
                      </a:lnTo>
                      <a:lnTo>
                        <a:pt x="44" y="47650"/>
                      </a:lnTo>
                      <a:lnTo>
                        <a:pt x="66" y="47746"/>
                      </a:lnTo>
                      <a:lnTo>
                        <a:pt x="96" y="47841"/>
                      </a:lnTo>
                      <a:lnTo>
                        <a:pt x="125" y="47937"/>
                      </a:lnTo>
                      <a:lnTo>
                        <a:pt x="162" y="48025"/>
                      </a:lnTo>
                      <a:lnTo>
                        <a:pt x="199" y="48114"/>
                      </a:lnTo>
                      <a:lnTo>
                        <a:pt x="243" y="48202"/>
                      </a:lnTo>
                      <a:lnTo>
                        <a:pt x="295" y="48283"/>
                      </a:lnTo>
                      <a:lnTo>
                        <a:pt x="346" y="48364"/>
                      </a:lnTo>
                      <a:lnTo>
                        <a:pt x="398" y="48445"/>
                      </a:lnTo>
                      <a:lnTo>
                        <a:pt x="464" y="48519"/>
                      </a:lnTo>
                      <a:lnTo>
                        <a:pt x="523" y="48592"/>
                      </a:lnTo>
                      <a:lnTo>
                        <a:pt x="589" y="48666"/>
                      </a:lnTo>
                      <a:lnTo>
                        <a:pt x="662" y="48732"/>
                      </a:lnTo>
                      <a:lnTo>
                        <a:pt x="729" y="48791"/>
                      </a:lnTo>
                      <a:lnTo>
                        <a:pt x="810" y="48850"/>
                      </a:lnTo>
                      <a:lnTo>
                        <a:pt x="883" y="48909"/>
                      </a:lnTo>
                      <a:lnTo>
                        <a:pt x="964" y="48960"/>
                      </a:lnTo>
                      <a:lnTo>
                        <a:pt x="1053" y="49004"/>
                      </a:lnTo>
                      <a:lnTo>
                        <a:pt x="1133" y="49048"/>
                      </a:lnTo>
                      <a:lnTo>
                        <a:pt x="1222" y="49093"/>
                      </a:lnTo>
                      <a:lnTo>
                        <a:pt x="1317" y="49129"/>
                      </a:lnTo>
                      <a:lnTo>
                        <a:pt x="1406" y="49159"/>
                      </a:lnTo>
                      <a:lnTo>
                        <a:pt x="1501" y="49188"/>
                      </a:lnTo>
                      <a:lnTo>
                        <a:pt x="1597" y="49210"/>
                      </a:lnTo>
                      <a:lnTo>
                        <a:pt x="1700" y="49225"/>
                      </a:lnTo>
                      <a:lnTo>
                        <a:pt x="1796" y="49240"/>
                      </a:lnTo>
                      <a:lnTo>
                        <a:pt x="1899" y="49247"/>
                      </a:lnTo>
                      <a:lnTo>
                        <a:pt x="12187" y="49247"/>
                      </a:lnTo>
                      <a:lnTo>
                        <a:pt x="12187" y="60006"/>
                      </a:lnTo>
                      <a:lnTo>
                        <a:pt x="1899" y="60006"/>
                      </a:lnTo>
                      <a:lnTo>
                        <a:pt x="1796" y="60013"/>
                      </a:lnTo>
                      <a:lnTo>
                        <a:pt x="1693" y="60028"/>
                      </a:lnTo>
                      <a:lnTo>
                        <a:pt x="1597" y="60043"/>
                      </a:lnTo>
                      <a:lnTo>
                        <a:pt x="1501" y="60065"/>
                      </a:lnTo>
                      <a:lnTo>
                        <a:pt x="1406" y="60094"/>
                      </a:lnTo>
                      <a:lnTo>
                        <a:pt x="1317" y="60124"/>
                      </a:lnTo>
                      <a:lnTo>
                        <a:pt x="1222" y="60161"/>
                      </a:lnTo>
                      <a:lnTo>
                        <a:pt x="1133" y="60205"/>
                      </a:lnTo>
                      <a:lnTo>
                        <a:pt x="1053" y="60249"/>
                      </a:lnTo>
                      <a:lnTo>
                        <a:pt x="964" y="60293"/>
                      </a:lnTo>
                      <a:lnTo>
                        <a:pt x="883" y="60345"/>
                      </a:lnTo>
                      <a:lnTo>
                        <a:pt x="802" y="60403"/>
                      </a:lnTo>
                      <a:lnTo>
                        <a:pt x="729" y="60462"/>
                      </a:lnTo>
                      <a:lnTo>
                        <a:pt x="655" y="60529"/>
                      </a:lnTo>
                      <a:lnTo>
                        <a:pt x="589" y="60595"/>
                      </a:lnTo>
                      <a:lnTo>
                        <a:pt x="523" y="60661"/>
                      </a:lnTo>
                      <a:lnTo>
                        <a:pt x="456" y="60735"/>
                      </a:lnTo>
                      <a:lnTo>
                        <a:pt x="398" y="60808"/>
                      </a:lnTo>
                      <a:lnTo>
                        <a:pt x="346" y="60889"/>
                      </a:lnTo>
                      <a:lnTo>
                        <a:pt x="287" y="60970"/>
                      </a:lnTo>
                      <a:lnTo>
                        <a:pt x="243" y="61051"/>
                      </a:lnTo>
                      <a:lnTo>
                        <a:pt x="199" y="61139"/>
                      </a:lnTo>
                      <a:lnTo>
                        <a:pt x="155" y="61228"/>
                      </a:lnTo>
                      <a:lnTo>
                        <a:pt x="125" y="61316"/>
                      </a:lnTo>
                      <a:lnTo>
                        <a:pt x="88" y="61412"/>
                      </a:lnTo>
                      <a:lnTo>
                        <a:pt x="66" y="61507"/>
                      </a:lnTo>
                      <a:lnTo>
                        <a:pt x="37" y="61603"/>
                      </a:lnTo>
                      <a:lnTo>
                        <a:pt x="22" y="61699"/>
                      </a:lnTo>
                      <a:lnTo>
                        <a:pt x="8" y="61802"/>
                      </a:lnTo>
                      <a:lnTo>
                        <a:pt x="0" y="61905"/>
                      </a:lnTo>
                      <a:lnTo>
                        <a:pt x="0" y="62000"/>
                      </a:lnTo>
                      <a:lnTo>
                        <a:pt x="0" y="65268"/>
                      </a:lnTo>
                      <a:lnTo>
                        <a:pt x="8" y="65371"/>
                      </a:lnTo>
                      <a:lnTo>
                        <a:pt x="15" y="65474"/>
                      </a:lnTo>
                      <a:lnTo>
                        <a:pt x="22" y="65570"/>
                      </a:lnTo>
                      <a:lnTo>
                        <a:pt x="44" y="65665"/>
                      </a:lnTo>
                      <a:lnTo>
                        <a:pt x="66" y="65768"/>
                      </a:lnTo>
                      <a:lnTo>
                        <a:pt x="96" y="65857"/>
                      </a:lnTo>
                      <a:lnTo>
                        <a:pt x="125" y="65952"/>
                      </a:lnTo>
                      <a:lnTo>
                        <a:pt x="162" y="66041"/>
                      </a:lnTo>
                      <a:lnTo>
                        <a:pt x="199" y="66129"/>
                      </a:lnTo>
                      <a:lnTo>
                        <a:pt x="243" y="66217"/>
                      </a:lnTo>
                      <a:lnTo>
                        <a:pt x="295" y="66298"/>
                      </a:lnTo>
                      <a:lnTo>
                        <a:pt x="346" y="66379"/>
                      </a:lnTo>
                      <a:lnTo>
                        <a:pt x="398" y="66460"/>
                      </a:lnTo>
                      <a:lnTo>
                        <a:pt x="464" y="66534"/>
                      </a:lnTo>
                      <a:lnTo>
                        <a:pt x="523" y="66607"/>
                      </a:lnTo>
                      <a:lnTo>
                        <a:pt x="589" y="66681"/>
                      </a:lnTo>
                      <a:lnTo>
                        <a:pt x="662" y="66747"/>
                      </a:lnTo>
                      <a:lnTo>
                        <a:pt x="729" y="66806"/>
                      </a:lnTo>
                      <a:lnTo>
                        <a:pt x="810" y="66865"/>
                      </a:lnTo>
                      <a:lnTo>
                        <a:pt x="883" y="66924"/>
                      </a:lnTo>
                      <a:lnTo>
                        <a:pt x="964" y="66975"/>
                      </a:lnTo>
                      <a:lnTo>
                        <a:pt x="1053" y="67027"/>
                      </a:lnTo>
                      <a:lnTo>
                        <a:pt x="1133" y="67071"/>
                      </a:lnTo>
                      <a:lnTo>
                        <a:pt x="1222" y="67108"/>
                      </a:lnTo>
                      <a:lnTo>
                        <a:pt x="1317" y="67144"/>
                      </a:lnTo>
                      <a:lnTo>
                        <a:pt x="1406" y="67174"/>
                      </a:lnTo>
                      <a:lnTo>
                        <a:pt x="1501" y="67203"/>
                      </a:lnTo>
                      <a:lnTo>
                        <a:pt x="1597" y="67225"/>
                      </a:lnTo>
                      <a:lnTo>
                        <a:pt x="1700" y="67240"/>
                      </a:lnTo>
                      <a:lnTo>
                        <a:pt x="1796" y="67255"/>
                      </a:lnTo>
                      <a:lnTo>
                        <a:pt x="1899" y="67262"/>
                      </a:lnTo>
                      <a:lnTo>
                        <a:pt x="2002" y="67269"/>
                      </a:lnTo>
                      <a:lnTo>
                        <a:pt x="12187" y="67262"/>
                      </a:lnTo>
                      <a:lnTo>
                        <a:pt x="12187" y="76792"/>
                      </a:lnTo>
                      <a:lnTo>
                        <a:pt x="12187" y="76903"/>
                      </a:lnTo>
                      <a:lnTo>
                        <a:pt x="12202" y="77013"/>
                      </a:lnTo>
                      <a:lnTo>
                        <a:pt x="12216" y="77131"/>
                      </a:lnTo>
                      <a:lnTo>
                        <a:pt x="12231" y="77234"/>
                      </a:lnTo>
                      <a:lnTo>
                        <a:pt x="12260" y="77344"/>
                      </a:lnTo>
                      <a:lnTo>
                        <a:pt x="12290" y="77447"/>
                      </a:lnTo>
                      <a:lnTo>
                        <a:pt x="12319" y="77550"/>
                      </a:lnTo>
                      <a:lnTo>
                        <a:pt x="12363" y="77653"/>
                      </a:lnTo>
                      <a:lnTo>
                        <a:pt x="12408" y="77756"/>
                      </a:lnTo>
                      <a:lnTo>
                        <a:pt x="12459" y="77852"/>
                      </a:lnTo>
                      <a:lnTo>
                        <a:pt x="12511" y="77940"/>
                      </a:lnTo>
                      <a:lnTo>
                        <a:pt x="12569" y="78036"/>
                      </a:lnTo>
                      <a:lnTo>
                        <a:pt x="12628" y="78117"/>
                      </a:lnTo>
                      <a:lnTo>
                        <a:pt x="12695" y="78205"/>
                      </a:lnTo>
                      <a:lnTo>
                        <a:pt x="12768" y="78286"/>
                      </a:lnTo>
                      <a:lnTo>
                        <a:pt x="12842" y="78360"/>
                      </a:lnTo>
                      <a:lnTo>
                        <a:pt x="12923" y="78441"/>
                      </a:lnTo>
                      <a:lnTo>
                        <a:pt x="13004" y="78507"/>
                      </a:lnTo>
                      <a:lnTo>
                        <a:pt x="13085" y="78573"/>
                      </a:lnTo>
                      <a:lnTo>
                        <a:pt x="13173" y="78639"/>
                      </a:lnTo>
                      <a:lnTo>
                        <a:pt x="13261" y="78691"/>
                      </a:lnTo>
                      <a:lnTo>
                        <a:pt x="13357" y="78750"/>
                      </a:lnTo>
                      <a:lnTo>
                        <a:pt x="13453" y="78794"/>
                      </a:lnTo>
                      <a:lnTo>
                        <a:pt x="13548" y="78845"/>
                      </a:lnTo>
                      <a:lnTo>
                        <a:pt x="13651" y="78882"/>
                      </a:lnTo>
                      <a:lnTo>
                        <a:pt x="13754" y="78919"/>
                      </a:lnTo>
                      <a:lnTo>
                        <a:pt x="13857" y="78948"/>
                      </a:lnTo>
                      <a:lnTo>
                        <a:pt x="13968" y="78970"/>
                      </a:lnTo>
                      <a:lnTo>
                        <a:pt x="14078" y="78993"/>
                      </a:lnTo>
                      <a:lnTo>
                        <a:pt x="14188" y="79007"/>
                      </a:lnTo>
                      <a:lnTo>
                        <a:pt x="14299" y="79015"/>
                      </a:lnTo>
                      <a:lnTo>
                        <a:pt x="23976" y="79015"/>
                      </a:lnTo>
                      <a:lnTo>
                        <a:pt x="23976" y="89236"/>
                      </a:lnTo>
                      <a:lnTo>
                        <a:pt x="23976" y="89339"/>
                      </a:lnTo>
                      <a:lnTo>
                        <a:pt x="23983" y="89442"/>
                      </a:lnTo>
                      <a:lnTo>
                        <a:pt x="23998" y="89545"/>
                      </a:lnTo>
                      <a:lnTo>
                        <a:pt x="24013" y="89641"/>
                      </a:lnTo>
                      <a:lnTo>
                        <a:pt x="24035" y="89737"/>
                      </a:lnTo>
                      <a:lnTo>
                        <a:pt x="24064" y="89832"/>
                      </a:lnTo>
                      <a:lnTo>
                        <a:pt x="24094" y="89928"/>
                      </a:lnTo>
                      <a:lnTo>
                        <a:pt x="24131" y="90016"/>
                      </a:lnTo>
                      <a:lnTo>
                        <a:pt x="24175" y="90105"/>
                      </a:lnTo>
                      <a:lnTo>
                        <a:pt x="24219" y="90193"/>
                      </a:lnTo>
                      <a:lnTo>
                        <a:pt x="24263" y="90274"/>
                      </a:lnTo>
                      <a:lnTo>
                        <a:pt x="24315" y="90355"/>
                      </a:lnTo>
                      <a:lnTo>
                        <a:pt x="24373" y="90436"/>
                      </a:lnTo>
                      <a:lnTo>
                        <a:pt x="24432" y="90509"/>
                      </a:lnTo>
                      <a:lnTo>
                        <a:pt x="24498" y="90583"/>
                      </a:lnTo>
                      <a:lnTo>
                        <a:pt x="24565" y="90649"/>
                      </a:lnTo>
                      <a:lnTo>
                        <a:pt x="24631" y="90716"/>
                      </a:lnTo>
                      <a:lnTo>
                        <a:pt x="24705" y="90782"/>
                      </a:lnTo>
                      <a:lnTo>
                        <a:pt x="24778" y="90841"/>
                      </a:lnTo>
                      <a:lnTo>
                        <a:pt x="24859" y="90900"/>
                      </a:lnTo>
                      <a:lnTo>
                        <a:pt x="24940" y="90951"/>
                      </a:lnTo>
                      <a:lnTo>
                        <a:pt x="25021" y="90995"/>
                      </a:lnTo>
                      <a:lnTo>
                        <a:pt x="25109" y="91039"/>
                      </a:lnTo>
                      <a:lnTo>
                        <a:pt x="25198" y="91083"/>
                      </a:lnTo>
                      <a:lnTo>
                        <a:pt x="25286" y="91120"/>
                      </a:lnTo>
                      <a:lnTo>
                        <a:pt x="25382" y="91150"/>
                      </a:lnTo>
                      <a:lnTo>
                        <a:pt x="25477" y="91179"/>
                      </a:lnTo>
                      <a:lnTo>
                        <a:pt x="25573" y="91201"/>
                      </a:lnTo>
                      <a:lnTo>
                        <a:pt x="25669" y="91216"/>
                      </a:lnTo>
                      <a:lnTo>
                        <a:pt x="25772" y="91231"/>
                      </a:lnTo>
                      <a:lnTo>
                        <a:pt x="25867" y="91238"/>
                      </a:lnTo>
                      <a:lnTo>
                        <a:pt x="29333" y="91238"/>
                      </a:lnTo>
                      <a:lnTo>
                        <a:pt x="29436" y="91231"/>
                      </a:lnTo>
                      <a:lnTo>
                        <a:pt x="29539" y="91216"/>
                      </a:lnTo>
                      <a:lnTo>
                        <a:pt x="29635" y="91201"/>
                      </a:lnTo>
                      <a:lnTo>
                        <a:pt x="29731" y="91179"/>
                      </a:lnTo>
                      <a:lnTo>
                        <a:pt x="29826" y="91150"/>
                      </a:lnTo>
                      <a:lnTo>
                        <a:pt x="29915" y="91120"/>
                      </a:lnTo>
                      <a:lnTo>
                        <a:pt x="30010" y="91083"/>
                      </a:lnTo>
                      <a:lnTo>
                        <a:pt x="30099" y="91039"/>
                      </a:lnTo>
                      <a:lnTo>
                        <a:pt x="30180" y="90995"/>
                      </a:lnTo>
                      <a:lnTo>
                        <a:pt x="30268" y="90951"/>
                      </a:lnTo>
                      <a:lnTo>
                        <a:pt x="30349" y="90900"/>
                      </a:lnTo>
                      <a:lnTo>
                        <a:pt x="30430" y="90841"/>
                      </a:lnTo>
                      <a:lnTo>
                        <a:pt x="30503" y="90782"/>
                      </a:lnTo>
                      <a:lnTo>
                        <a:pt x="30577" y="90716"/>
                      </a:lnTo>
                      <a:lnTo>
                        <a:pt x="30643" y="90649"/>
                      </a:lnTo>
                      <a:lnTo>
                        <a:pt x="30710" y="90583"/>
                      </a:lnTo>
                      <a:lnTo>
                        <a:pt x="30776" y="90509"/>
                      </a:lnTo>
                      <a:lnTo>
                        <a:pt x="30835" y="90436"/>
                      </a:lnTo>
                      <a:lnTo>
                        <a:pt x="30886" y="90355"/>
                      </a:lnTo>
                      <a:lnTo>
                        <a:pt x="30938" y="90274"/>
                      </a:lnTo>
                      <a:lnTo>
                        <a:pt x="30989" y="90193"/>
                      </a:lnTo>
                      <a:lnTo>
                        <a:pt x="31033" y="90105"/>
                      </a:lnTo>
                      <a:lnTo>
                        <a:pt x="31078" y="90016"/>
                      </a:lnTo>
                      <a:lnTo>
                        <a:pt x="31107" y="89928"/>
                      </a:lnTo>
                      <a:lnTo>
                        <a:pt x="31144" y="89832"/>
                      </a:lnTo>
                      <a:lnTo>
                        <a:pt x="31166" y="89737"/>
                      </a:lnTo>
                      <a:lnTo>
                        <a:pt x="31188" y="89641"/>
                      </a:lnTo>
                      <a:lnTo>
                        <a:pt x="31210" y="89545"/>
                      </a:lnTo>
                      <a:lnTo>
                        <a:pt x="31225" y="89442"/>
                      </a:lnTo>
                      <a:lnTo>
                        <a:pt x="31232" y="89339"/>
                      </a:lnTo>
                      <a:lnTo>
                        <a:pt x="31232" y="89236"/>
                      </a:lnTo>
                      <a:lnTo>
                        <a:pt x="31232" y="79015"/>
                      </a:lnTo>
                      <a:lnTo>
                        <a:pt x="41991" y="79015"/>
                      </a:lnTo>
                      <a:lnTo>
                        <a:pt x="41991" y="89236"/>
                      </a:lnTo>
                      <a:lnTo>
                        <a:pt x="41991" y="89339"/>
                      </a:lnTo>
                      <a:lnTo>
                        <a:pt x="41998" y="89442"/>
                      </a:lnTo>
                      <a:lnTo>
                        <a:pt x="42013" y="89545"/>
                      </a:lnTo>
                      <a:lnTo>
                        <a:pt x="42028" y="89641"/>
                      </a:lnTo>
                      <a:lnTo>
                        <a:pt x="42057" y="89737"/>
                      </a:lnTo>
                      <a:lnTo>
                        <a:pt x="42079" y="89832"/>
                      </a:lnTo>
                      <a:lnTo>
                        <a:pt x="42109" y="89928"/>
                      </a:lnTo>
                      <a:lnTo>
                        <a:pt x="42146" y="90016"/>
                      </a:lnTo>
                      <a:lnTo>
                        <a:pt x="42190" y="90105"/>
                      </a:lnTo>
                      <a:lnTo>
                        <a:pt x="42234" y="90193"/>
                      </a:lnTo>
                      <a:lnTo>
                        <a:pt x="42278" y="90274"/>
                      </a:lnTo>
                      <a:lnTo>
                        <a:pt x="42330" y="90355"/>
                      </a:lnTo>
                      <a:lnTo>
                        <a:pt x="42388" y="90436"/>
                      </a:lnTo>
                      <a:lnTo>
                        <a:pt x="42447" y="90509"/>
                      </a:lnTo>
                      <a:lnTo>
                        <a:pt x="42513" y="90583"/>
                      </a:lnTo>
                      <a:lnTo>
                        <a:pt x="42580" y="90649"/>
                      </a:lnTo>
                      <a:lnTo>
                        <a:pt x="42646" y="90716"/>
                      </a:lnTo>
                      <a:lnTo>
                        <a:pt x="42720" y="90782"/>
                      </a:lnTo>
                      <a:lnTo>
                        <a:pt x="42793" y="90841"/>
                      </a:lnTo>
                      <a:lnTo>
                        <a:pt x="42874" y="90900"/>
                      </a:lnTo>
                      <a:lnTo>
                        <a:pt x="42955" y="90951"/>
                      </a:lnTo>
                      <a:lnTo>
                        <a:pt x="43036" y="90995"/>
                      </a:lnTo>
                      <a:lnTo>
                        <a:pt x="43124" y="91039"/>
                      </a:lnTo>
                      <a:lnTo>
                        <a:pt x="43213" y="91083"/>
                      </a:lnTo>
                      <a:lnTo>
                        <a:pt x="43301" y="91120"/>
                      </a:lnTo>
                      <a:lnTo>
                        <a:pt x="43397" y="91150"/>
                      </a:lnTo>
                      <a:lnTo>
                        <a:pt x="43492" y="91179"/>
                      </a:lnTo>
                      <a:lnTo>
                        <a:pt x="43588" y="91201"/>
                      </a:lnTo>
                      <a:lnTo>
                        <a:pt x="43684" y="91216"/>
                      </a:lnTo>
                      <a:lnTo>
                        <a:pt x="43787" y="91231"/>
                      </a:lnTo>
                      <a:lnTo>
                        <a:pt x="43890" y="91238"/>
                      </a:lnTo>
                      <a:lnTo>
                        <a:pt x="47348" y="91238"/>
                      </a:lnTo>
                      <a:lnTo>
                        <a:pt x="47451" y="91231"/>
                      </a:lnTo>
                      <a:lnTo>
                        <a:pt x="47554" y="91216"/>
                      </a:lnTo>
                      <a:lnTo>
                        <a:pt x="47650" y="91201"/>
                      </a:lnTo>
                      <a:lnTo>
                        <a:pt x="47746" y="91179"/>
                      </a:lnTo>
                      <a:lnTo>
                        <a:pt x="47841" y="91150"/>
                      </a:lnTo>
                      <a:lnTo>
                        <a:pt x="47937" y="91120"/>
                      </a:lnTo>
                      <a:lnTo>
                        <a:pt x="48025" y="91083"/>
                      </a:lnTo>
                      <a:lnTo>
                        <a:pt x="48114" y="91039"/>
                      </a:lnTo>
                      <a:lnTo>
                        <a:pt x="48202" y="90995"/>
                      </a:lnTo>
                      <a:lnTo>
                        <a:pt x="48283" y="90951"/>
                      </a:lnTo>
                      <a:lnTo>
                        <a:pt x="48364" y="90900"/>
                      </a:lnTo>
                      <a:lnTo>
                        <a:pt x="48445" y="90841"/>
                      </a:lnTo>
                      <a:lnTo>
                        <a:pt x="48518" y="90782"/>
                      </a:lnTo>
                      <a:lnTo>
                        <a:pt x="48592" y="90716"/>
                      </a:lnTo>
                      <a:lnTo>
                        <a:pt x="48658" y="90649"/>
                      </a:lnTo>
                      <a:lnTo>
                        <a:pt x="48725" y="90583"/>
                      </a:lnTo>
                      <a:lnTo>
                        <a:pt x="48791" y="90509"/>
                      </a:lnTo>
                      <a:lnTo>
                        <a:pt x="48850" y="90436"/>
                      </a:lnTo>
                      <a:lnTo>
                        <a:pt x="48909" y="90355"/>
                      </a:lnTo>
                      <a:lnTo>
                        <a:pt x="48960" y="90274"/>
                      </a:lnTo>
                      <a:lnTo>
                        <a:pt x="49004" y="90193"/>
                      </a:lnTo>
                      <a:lnTo>
                        <a:pt x="49048" y="90105"/>
                      </a:lnTo>
                      <a:lnTo>
                        <a:pt x="49092" y="90016"/>
                      </a:lnTo>
                      <a:lnTo>
                        <a:pt x="49129" y="89928"/>
                      </a:lnTo>
                      <a:lnTo>
                        <a:pt x="49159" y="89832"/>
                      </a:lnTo>
                      <a:lnTo>
                        <a:pt x="49188" y="89737"/>
                      </a:lnTo>
                      <a:lnTo>
                        <a:pt x="49210" y="89641"/>
                      </a:lnTo>
                      <a:lnTo>
                        <a:pt x="49225" y="89545"/>
                      </a:lnTo>
                      <a:lnTo>
                        <a:pt x="49240" y="89442"/>
                      </a:lnTo>
                      <a:lnTo>
                        <a:pt x="49247" y="89339"/>
                      </a:lnTo>
                      <a:lnTo>
                        <a:pt x="49247" y="89236"/>
                      </a:lnTo>
                      <a:lnTo>
                        <a:pt x="49247" y="79015"/>
                      </a:lnTo>
                      <a:lnTo>
                        <a:pt x="60006" y="79015"/>
                      </a:lnTo>
                      <a:lnTo>
                        <a:pt x="60006" y="89236"/>
                      </a:lnTo>
                      <a:lnTo>
                        <a:pt x="60006" y="89339"/>
                      </a:lnTo>
                      <a:lnTo>
                        <a:pt x="60013" y="89442"/>
                      </a:lnTo>
                      <a:lnTo>
                        <a:pt x="60028" y="89545"/>
                      </a:lnTo>
                      <a:lnTo>
                        <a:pt x="60050" y="89641"/>
                      </a:lnTo>
                      <a:lnTo>
                        <a:pt x="60072" y="89737"/>
                      </a:lnTo>
                      <a:lnTo>
                        <a:pt x="60094" y="89832"/>
                      </a:lnTo>
                      <a:lnTo>
                        <a:pt x="60131" y="89928"/>
                      </a:lnTo>
                      <a:lnTo>
                        <a:pt x="60161" y="90016"/>
                      </a:lnTo>
                      <a:lnTo>
                        <a:pt x="60205" y="90105"/>
                      </a:lnTo>
                      <a:lnTo>
                        <a:pt x="60249" y="90193"/>
                      </a:lnTo>
                      <a:lnTo>
                        <a:pt x="60300" y="90274"/>
                      </a:lnTo>
                      <a:lnTo>
                        <a:pt x="60352" y="90355"/>
                      </a:lnTo>
                      <a:lnTo>
                        <a:pt x="60403" y="90436"/>
                      </a:lnTo>
                      <a:lnTo>
                        <a:pt x="60462" y="90509"/>
                      </a:lnTo>
                      <a:lnTo>
                        <a:pt x="60528" y="90583"/>
                      </a:lnTo>
                      <a:lnTo>
                        <a:pt x="60595" y="90649"/>
                      </a:lnTo>
                      <a:lnTo>
                        <a:pt x="60661" y="90716"/>
                      </a:lnTo>
                      <a:lnTo>
                        <a:pt x="60735" y="90782"/>
                      </a:lnTo>
                      <a:lnTo>
                        <a:pt x="60808" y="90841"/>
                      </a:lnTo>
                      <a:lnTo>
                        <a:pt x="60889" y="90900"/>
                      </a:lnTo>
                      <a:lnTo>
                        <a:pt x="60970" y="90951"/>
                      </a:lnTo>
                      <a:lnTo>
                        <a:pt x="61058" y="90995"/>
                      </a:lnTo>
                      <a:lnTo>
                        <a:pt x="61139" y="91039"/>
                      </a:lnTo>
                      <a:lnTo>
                        <a:pt x="61228" y="91083"/>
                      </a:lnTo>
                      <a:lnTo>
                        <a:pt x="61323" y="91120"/>
                      </a:lnTo>
                      <a:lnTo>
                        <a:pt x="61412" y="91150"/>
                      </a:lnTo>
                      <a:lnTo>
                        <a:pt x="61507" y="91179"/>
                      </a:lnTo>
                      <a:lnTo>
                        <a:pt x="61603" y="91201"/>
                      </a:lnTo>
                      <a:lnTo>
                        <a:pt x="61706" y="91216"/>
                      </a:lnTo>
                      <a:lnTo>
                        <a:pt x="61802" y="91231"/>
                      </a:lnTo>
                      <a:lnTo>
                        <a:pt x="61905" y="91238"/>
                      </a:lnTo>
                      <a:lnTo>
                        <a:pt x="65371" y="91238"/>
                      </a:lnTo>
                      <a:lnTo>
                        <a:pt x="65466" y="91231"/>
                      </a:lnTo>
                      <a:lnTo>
                        <a:pt x="65569" y="91216"/>
                      </a:lnTo>
                      <a:lnTo>
                        <a:pt x="65665" y="91201"/>
                      </a:lnTo>
                      <a:lnTo>
                        <a:pt x="65761" y="91179"/>
                      </a:lnTo>
                      <a:lnTo>
                        <a:pt x="65856" y="91150"/>
                      </a:lnTo>
                      <a:lnTo>
                        <a:pt x="65952" y="91120"/>
                      </a:lnTo>
                      <a:lnTo>
                        <a:pt x="66040" y="91083"/>
                      </a:lnTo>
                      <a:lnTo>
                        <a:pt x="66129" y="91039"/>
                      </a:lnTo>
                      <a:lnTo>
                        <a:pt x="66217" y="90995"/>
                      </a:lnTo>
                      <a:lnTo>
                        <a:pt x="66298" y="90951"/>
                      </a:lnTo>
                      <a:lnTo>
                        <a:pt x="66379" y="90900"/>
                      </a:lnTo>
                      <a:lnTo>
                        <a:pt x="66460" y="90841"/>
                      </a:lnTo>
                      <a:lnTo>
                        <a:pt x="66533" y="90782"/>
                      </a:lnTo>
                      <a:lnTo>
                        <a:pt x="66607" y="90716"/>
                      </a:lnTo>
                      <a:lnTo>
                        <a:pt x="66673" y="90649"/>
                      </a:lnTo>
                      <a:lnTo>
                        <a:pt x="66740" y="90583"/>
                      </a:lnTo>
                      <a:lnTo>
                        <a:pt x="66806" y="90509"/>
                      </a:lnTo>
                      <a:lnTo>
                        <a:pt x="66865" y="90436"/>
                      </a:lnTo>
                      <a:lnTo>
                        <a:pt x="66923" y="90355"/>
                      </a:lnTo>
                      <a:lnTo>
                        <a:pt x="66975" y="90274"/>
                      </a:lnTo>
                      <a:lnTo>
                        <a:pt x="67019" y="90193"/>
                      </a:lnTo>
                      <a:lnTo>
                        <a:pt x="67063" y="90105"/>
                      </a:lnTo>
                      <a:lnTo>
                        <a:pt x="67107" y="90016"/>
                      </a:lnTo>
                      <a:lnTo>
                        <a:pt x="67144" y="89928"/>
                      </a:lnTo>
                      <a:lnTo>
                        <a:pt x="67174" y="89832"/>
                      </a:lnTo>
                      <a:lnTo>
                        <a:pt x="67203" y="89737"/>
                      </a:lnTo>
                      <a:lnTo>
                        <a:pt x="67225" y="89641"/>
                      </a:lnTo>
                      <a:lnTo>
                        <a:pt x="67240" y="89545"/>
                      </a:lnTo>
                      <a:lnTo>
                        <a:pt x="67255" y="89442"/>
                      </a:lnTo>
                      <a:lnTo>
                        <a:pt x="67262" y="89339"/>
                      </a:lnTo>
                      <a:lnTo>
                        <a:pt x="67262" y="89236"/>
                      </a:lnTo>
                      <a:lnTo>
                        <a:pt x="67262" y="79015"/>
                      </a:lnTo>
                      <a:lnTo>
                        <a:pt x="76939" y="79015"/>
                      </a:lnTo>
                      <a:lnTo>
                        <a:pt x="77050" y="79007"/>
                      </a:lnTo>
                      <a:lnTo>
                        <a:pt x="77160" y="78993"/>
                      </a:lnTo>
                      <a:lnTo>
                        <a:pt x="77270" y="78970"/>
                      </a:lnTo>
                      <a:lnTo>
                        <a:pt x="77381" y="78948"/>
                      </a:lnTo>
                      <a:lnTo>
                        <a:pt x="77484" y="78919"/>
                      </a:lnTo>
                      <a:lnTo>
                        <a:pt x="77587" y="78882"/>
                      </a:lnTo>
                      <a:lnTo>
                        <a:pt x="77690" y="78845"/>
                      </a:lnTo>
                      <a:lnTo>
                        <a:pt x="77785" y="78794"/>
                      </a:lnTo>
                      <a:lnTo>
                        <a:pt x="77881" y="78750"/>
                      </a:lnTo>
                      <a:lnTo>
                        <a:pt x="77977" y="78691"/>
                      </a:lnTo>
                      <a:lnTo>
                        <a:pt x="78065" y="78639"/>
                      </a:lnTo>
                      <a:lnTo>
                        <a:pt x="78153" y="78573"/>
                      </a:lnTo>
                      <a:lnTo>
                        <a:pt x="78234" y="78507"/>
                      </a:lnTo>
                      <a:lnTo>
                        <a:pt x="78315" y="78441"/>
                      </a:lnTo>
                      <a:lnTo>
                        <a:pt x="78396" y="78360"/>
                      </a:lnTo>
                      <a:lnTo>
                        <a:pt x="78470" y="78286"/>
                      </a:lnTo>
                      <a:lnTo>
                        <a:pt x="78543" y="78205"/>
                      </a:lnTo>
                      <a:lnTo>
                        <a:pt x="78610" y="78117"/>
                      </a:lnTo>
                      <a:lnTo>
                        <a:pt x="78669" y="78036"/>
                      </a:lnTo>
                      <a:lnTo>
                        <a:pt x="78727" y="77940"/>
                      </a:lnTo>
                      <a:lnTo>
                        <a:pt x="78779" y="77852"/>
                      </a:lnTo>
                      <a:lnTo>
                        <a:pt x="78830" y="77756"/>
                      </a:lnTo>
                      <a:lnTo>
                        <a:pt x="78875" y="77653"/>
                      </a:lnTo>
                      <a:lnTo>
                        <a:pt x="78919" y="77550"/>
                      </a:lnTo>
                      <a:lnTo>
                        <a:pt x="78948" y="77447"/>
                      </a:lnTo>
                      <a:lnTo>
                        <a:pt x="78978" y="77344"/>
                      </a:lnTo>
                      <a:lnTo>
                        <a:pt x="79007" y="77234"/>
                      </a:lnTo>
                      <a:lnTo>
                        <a:pt x="79022" y="77131"/>
                      </a:lnTo>
                      <a:lnTo>
                        <a:pt x="79037" y="77013"/>
                      </a:lnTo>
                      <a:lnTo>
                        <a:pt x="79051" y="76903"/>
                      </a:lnTo>
                      <a:lnTo>
                        <a:pt x="79051" y="76792"/>
                      </a:lnTo>
                      <a:lnTo>
                        <a:pt x="79051" y="67262"/>
                      </a:lnTo>
                      <a:lnTo>
                        <a:pt x="89339" y="67262"/>
                      </a:lnTo>
                      <a:lnTo>
                        <a:pt x="89442" y="67255"/>
                      </a:lnTo>
                      <a:lnTo>
                        <a:pt x="89545" y="67240"/>
                      </a:lnTo>
                      <a:lnTo>
                        <a:pt x="89641" y="67225"/>
                      </a:lnTo>
                      <a:lnTo>
                        <a:pt x="89737" y="67203"/>
                      </a:lnTo>
                      <a:lnTo>
                        <a:pt x="89832" y="67174"/>
                      </a:lnTo>
                      <a:lnTo>
                        <a:pt x="89928" y="67144"/>
                      </a:lnTo>
                      <a:lnTo>
                        <a:pt x="90016" y="67108"/>
                      </a:lnTo>
                      <a:lnTo>
                        <a:pt x="90105" y="67063"/>
                      </a:lnTo>
                      <a:lnTo>
                        <a:pt x="90193" y="67019"/>
                      </a:lnTo>
                      <a:lnTo>
                        <a:pt x="90274" y="66975"/>
                      </a:lnTo>
                      <a:lnTo>
                        <a:pt x="90355" y="66924"/>
                      </a:lnTo>
                      <a:lnTo>
                        <a:pt x="90436" y="66865"/>
                      </a:lnTo>
                      <a:lnTo>
                        <a:pt x="90509" y="66806"/>
                      </a:lnTo>
                      <a:lnTo>
                        <a:pt x="90583" y="66740"/>
                      </a:lnTo>
                      <a:lnTo>
                        <a:pt x="90649" y="66673"/>
                      </a:lnTo>
                      <a:lnTo>
                        <a:pt x="90715" y="66607"/>
                      </a:lnTo>
                      <a:lnTo>
                        <a:pt x="90782" y="66534"/>
                      </a:lnTo>
                      <a:lnTo>
                        <a:pt x="90840" y="66460"/>
                      </a:lnTo>
                      <a:lnTo>
                        <a:pt x="90899" y="66379"/>
                      </a:lnTo>
                      <a:lnTo>
                        <a:pt x="90951" y="66298"/>
                      </a:lnTo>
                      <a:lnTo>
                        <a:pt x="90995" y="66217"/>
                      </a:lnTo>
                      <a:lnTo>
                        <a:pt x="91039" y="66129"/>
                      </a:lnTo>
                      <a:lnTo>
                        <a:pt x="91083" y="66041"/>
                      </a:lnTo>
                      <a:lnTo>
                        <a:pt x="91120" y="65952"/>
                      </a:lnTo>
                      <a:lnTo>
                        <a:pt x="91150" y="65857"/>
                      </a:lnTo>
                      <a:lnTo>
                        <a:pt x="91172" y="65761"/>
                      </a:lnTo>
                      <a:lnTo>
                        <a:pt x="91201" y="65665"/>
                      </a:lnTo>
                      <a:lnTo>
                        <a:pt x="91216" y="65570"/>
                      </a:lnTo>
                      <a:lnTo>
                        <a:pt x="91230" y="65467"/>
                      </a:lnTo>
                      <a:lnTo>
                        <a:pt x="91238" y="65371"/>
                      </a:lnTo>
                      <a:lnTo>
                        <a:pt x="91238" y="65268"/>
                      </a:lnTo>
                      <a:lnTo>
                        <a:pt x="91238" y="62008"/>
                      </a:lnTo>
                      <a:lnTo>
                        <a:pt x="91238" y="61905"/>
                      </a:lnTo>
                      <a:lnTo>
                        <a:pt x="91230" y="61802"/>
                      </a:lnTo>
                      <a:lnTo>
                        <a:pt x="91216" y="61699"/>
                      </a:lnTo>
                      <a:lnTo>
                        <a:pt x="91201" y="61603"/>
                      </a:lnTo>
                      <a:lnTo>
                        <a:pt x="91172" y="61507"/>
                      </a:lnTo>
                      <a:lnTo>
                        <a:pt x="91150" y="61412"/>
                      </a:lnTo>
                      <a:lnTo>
                        <a:pt x="91120" y="61323"/>
                      </a:lnTo>
                      <a:lnTo>
                        <a:pt x="91083" y="61228"/>
                      </a:lnTo>
                      <a:lnTo>
                        <a:pt x="91039" y="61139"/>
                      </a:lnTo>
                      <a:lnTo>
                        <a:pt x="90995" y="61058"/>
                      </a:lnTo>
                      <a:lnTo>
                        <a:pt x="90951" y="60970"/>
                      </a:lnTo>
                      <a:lnTo>
                        <a:pt x="90899" y="60889"/>
                      </a:lnTo>
                      <a:lnTo>
                        <a:pt x="90840" y="60808"/>
                      </a:lnTo>
                      <a:lnTo>
                        <a:pt x="90782" y="60735"/>
                      </a:lnTo>
                      <a:lnTo>
                        <a:pt x="90715" y="60661"/>
                      </a:lnTo>
                      <a:lnTo>
                        <a:pt x="90649" y="60595"/>
                      </a:lnTo>
                      <a:lnTo>
                        <a:pt x="90583" y="60529"/>
                      </a:lnTo>
                      <a:lnTo>
                        <a:pt x="90509" y="60462"/>
                      </a:lnTo>
                      <a:lnTo>
                        <a:pt x="90436" y="60403"/>
                      </a:lnTo>
                      <a:lnTo>
                        <a:pt x="90355" y="60352"/>
                      </a:lnTo>
                      <a:lnTo>
                        <a:pt x="90274" y="60300"/>
                      </a:lnTo>
                      <a:lnTo>
                        <a:pt x="90193" y="60249"/>
                      </a:lnTo>
                      <a:lnTo>
                        <a:pt x="90105" y="60205"/>
                      </a:lnTo>
                      <a:lnTo>
                        <a:pt x="90016" y="60161"/>
                      </a:lnTo>
                      <a:lnTo>
                        <a:pt x="89928" y="60131"/>
                      </a:lnTo>
                      <a:lnTo>
                        <a:pt x="89832" y="60094"/>
                      </a:lnTo>
                      <a:lnTo>
                        <a:pt x="89737" y="60072"/>
                      </a:lnTo>
                      <a:lnTo>
                        <a:pt x="89641" y="60050"/>
                      </a:lnTo>
                      <a:lnTo>
                        <a:pt x="89545" y="60028"/>
                      </a:lnTo>
                      <a:lnTo>
                        <a:pt x="89442" y="60013"/>
                      </a:lnTo>
                      <a:lnTo>
                        <a:pt x="89339" y="60006"/>
                      </a:lnTo>
                      <a:lnTo>
                        <a:pt x="79051" y="60006"/>
                      </a:lnTo>
                      <a:lnTo>
                        <a:pt x="79051" y="49247"/>
                      </a:lnTo>
                      <a:lnTo>
                        <a:pt x="89339" y="49247"/>
                      </a:lnTo>
                      <a:lnTo>
                        <a:pt x="89442" y="49240"/>
                      </a:lnTo>
                      <a:lnTo>
                        <a:pt x="89545" y="49225"/>
                      </a:lnTo>
                      <a:lnTo>
                        <a:pt x="89641" y="49210"/>
                      </a:lnTo>
                      <a:lnTo>
                        <a:pt x="89737" y="49188"/>
                      </a:lnTo>
                      <a:lnTo>
                        <a:pt x="89832" y="49159"/>
                      </a:lnTo>
                      <a:lnTo>
                        <a:pt x="89928" y="49129"/>
                      </a:lnTo>
                      <a:lnTo>
                        <a:pt x="90016" y="49093"/>
                      </a:lnTo>
                      <a:lnTo>
                        <a:pt x="90105" y="49048"/>
                      </a:lnTo>
                      <a:lnTo>
                        <a:pt x="90193" y="49004"/>
                      </a:lnTo>
                      <a:lnTo>
                        <a:pt x="90274" y="48960"/>
                      </a:lnTo>
                      <a:lnTo>
                        <a:pt x="90355" y="48909"/>
                      </a:lnTo>
                      <a:lnTo>
                        <a:pt x="90436" y="48850"/>
                      </a:lnTo>
                      <a:lnTo>
                        <a:pt x="90509" y="48791"/>
                      </a:lnTo>
                      <a:lnTo>
                        <a:pt x="90583" y="48725"/>
                      </a:lnTo>
                      <a:lnTo>
                        <a:pt x="90649" y="48658"/>
                      </a:lnTo>
                      <a:lnTo>
                        <a:pt x="90715" y="48592"/>
                      </a:lnTo>
                      <a:lnTo>
                        <a:pt x="90782" y="48519"/>
                      </a:lnTo>
                      <a:lnTo>
                        <a:pt x="90840" y="48445"/>
                      </a:lnTo>
                      <a:lnTo>
                        <a:pt x="90899" y="48364"/>
                      </a:lnTo>
                      <a:lnTo>
                        <a:pt x="90951" y="48283"/>
                      </a:lnTo>
                      <a:lnTo>
                        <a:pt x="90995" y="48202"/>
                      </a:lnTo>
                      <a:lnTo>
                        <a:pt x="91039" y="48114"/>
                      </a:lnTo>
                      <a:lnTo>
                        <a:pt x="91083" y="48025"/>
                      </a:lnTo>
                      <a:lnTo>
                        <a:pt x="91120" y="47937"/>
                      </a:lnTo>
                      <a:lnTo>
                        <a:pt x="91150" y="47841"/>
                      </a:lnTo>
                      <a:lnTo>
                        <a:pt x="91172" y="47746"/>
                      </a:lnTo>
                      <a:lnTo>
                        <a:pt x="91201" y="47650"/>
                      </a:lnTo>
                      <a:lnTo>
                        <a:pt x="91216" y="47554"/>
                      </a:lnTo>
                      <a:lnTo>
                        <a:pt x="91230" y="47451"/>
                      </a:lnTo>
                      <a:lnTo>
                        <a:pt x="91238" y="47348"/>
                      </a:lnTo>
                      <a:lnTo>
                        <a:pt x="91238" y="47245"/>
                      </a:lnTo>
                      <a:lnTo>
                        <a:pt x="91238" y="43993"/>
                      </a:lnTo>
                      <a:lnTo>
                        <a:pt x="91238" y="43890"/>
                      </a:lnTo>
                      <a:lnTo>
                        <a:pt x="91230" y="43787"/>
                      </a:lnTo>
                      <a:lnTo>
                        <a:pt x="91216" y="43684"/>
                      </a:lnTo>
                      <a:lnTo>
                        <a:pt x="91201" y="43588"/>
                      </a:lnTo>
                      <a:lnTo>
                        <a:pt x="91172" y="43492"/>
                      </a:lnTo>
                      <a:lnTo>
                        <a:pt x="91150" y="43397"/>
                      </a:lnTo>
                      <a:lnTo>
                        <a:pt x="91120" y="43301"/>
                      </a:lnTo>
                      <a:lnTo>
                        <a:pt x="91083" y="43213"/>
                      </a:lnTo>
                      <a:lnTo>
                        <a:pt x="91039" y="43124"/>
                      </a:lnTo>
                      <a:lnTo>
                        <a:pt x="90995" y="43036"/>
                      </a:lnTo>
                      <a:lnTo>
                        <a:pt x="90951" y="42955"/>
                      </a:lnTo>
                      <a:lnTo>
                        <a:pt x="90899" y="42874"/>
                      </a:lnTo>
                      <a:lnTo>
                        <a:pt x="90840" y="42793"/>
                      </a:lnTo>
                      <a:lnTo>
                        <a:pt x="90782" y="42720"/>
                      </a:lnTo>
                      <a:lnTo>
                        <a:pt x="90715" y="42646"/>
                      </a:lnTo>
                      <a:lnTo>
                        <a:pt x="90649" y="42580"/>
                      </a:lnTo>
                      <a:lnTo>
                        <a:pt x="90583" y="42514"/>
                      </a:lnTo>
                      <a:lnTo>
                        <a:pt x="90509" y="42447"/>
                      </a:lnTo>
                      <a:lnTo>
                        <a:pt x="90436" y="42388"/>
                      </a:lnTo>
                      <a:lnTo>
                        <a:pt x="90355" y="42330"/>
                      </a:lnTo>
                      <a:lnTo>
                        <a:pt x="90274" y="42278"/>
                      </a:lnTo>
                      <a:lnTo>
                        <a:pt x="90193" y="42234"/>
                      </a:lnTo>
                      <a:lnTo>
                        <a:pt x="90105" y="42190"/>
                      </a:lnTo>
                      <a:lnTo>
                        <a:pt x="90016" y="42146"/>
                      </a:lnTo>
                      <a:lnTo>
                        <a:pt x="89928" y="42109"/>
                      </a:lnTo>
                      <a:lnTo>
                        <a:pt x="89832" y="42079"/>
                      </a:lnTo>
                      <a:lnTo>
                        <a:pt x="89737" y="42050"/>
                      </a:lnTo>
                      <a:lnTo>
                        <a:pt x="89641" y="42028"/>
                      </a:lnTo>
                      <a:lnTo>
                        <a:pt x="89545" y="42013"/>
                      </a:lnTo>
                      <a:lnTo>
                        <a:pt x="89442" y="41998"/>
                      </a:lnTo>
                      <a:lnTo>
                        <a:pt x="89339" y="41991"/>
                      </a:lnTo>
                      <a:lnTo>
                        <a:pt x="79051" y="41991"/>
                      </a:lnTo>
                      <a:lnTo>
                        <a:pt x="79051" y="31232"/>
                      </a:lnTo>
                      <a:lnTo>
                        <a:pt x="89339" y="31232"/>
                      </a:lnTo>
                      <a:lnTo>
                        <a:pt x="89442" y="31225"/>
                      </a:lnTo>
                      <a:lnTo>
                        <a:pt x="89545" y="31210"/>
                      </a:lnTo>
                      <a:lnTo>
                        <a:pt x="89641" y="31188"/>
                      </a:lnTo>
                      <a:lnTo>
                        <a:pt x="89737" y="31166"/>
                      </a:lnTo>
                      <a:lnTo>
                        <a:pt x="89832" y="31144"/>
                      </a:lnTo>
                      <a:lnTo>
                        <a:pt x="89928" y="31107"/>
                      </a:lnTo>
                      <a:lnTo>
                        <a:pt x="90016" y="31077"/>
                      </a:lnTo>
                      <a:lnTo>
                        <a:pt x="90105" y="31033"/>
                      </a:lnTo>
                      <a:lnTo>
                        <a:pt x="90193" y="30989"/>
                      </a:lnTo>
                      <a:lnTo>
                        <a:pt x="90274" y="30938"/>
                      </a:lnTo>
                      <a:lnTo>
                        <a:pt x="90355" y="30886"/>
                      </a:lnTo>
                      <a:lnTo>
                        <a:pt x="90436" y="30835"/>
                      </a:lnTo>
                      <a:lnTo>
                        <a:pt x="90509" y="30776"/>
                      </a:lnTo>
                      <a:lnTo>
                        <a:pt x="90583" y="30710"/>
                      </a:lnTo>
                      <a:lnTo>
                        <a:pt x="90649" y="30643"/>
                      </a:lnTo>
                      <a:lnTo>
                        <a:pt x="90715" y="30577"/>
                      </a:lnTo>
                      <a:lnTo>
                        <a:pt x="90782" y="30503"/>
                      </a:lnTo>
                      <a:lnTo>
                        <a:pt x="90840" y="30430"/>
                      </a:lnTo>
                      <a:lnTo>
                        <a:pt x="90899" y="30349"/>
                      </a:lnTo>
                      <a:lnTo>
                        <a:pt x="90951" y="30268"/>
                      </a:lnTo>
                      <a:lnTo>
                        <a:pt x="90995" y="30187"/>
                      </a:lnTo>
                      <a:lnTo>
                        <a:pt x="91039" y="30099"/>
                      </a:lnTo>
                      <a:lnTo>
                        <a:pt x="91083" y="30010"/>
                      </a:lnTo>
                      <a:lnTo>
                        <a:pt x="91120" y="29915"/>
                      </a:lnTo>
                      <a:lnTo>
                        <a:pt x="91150" y="29826"/>
                      </a:lnTo>
                      <a:lnTo>
                        <a:pt x="91172" y="29731"/>
                      </a:lnTo>
                      <a:lnTo>
                        <a:pt x="91201" y="29635"/>
                      </a:lnTo>
                      <a:lnTo>
                        <a:pt x="91216" y="29539"/>
                      </a:lnTo>
                      <a:lnTo>
                        <a:pt x="91230" y="29436"/>
                      </a:lnTo>
                      <a:lnTo>
                        <a:pt x="91238" y="29333"/>
                      </a:lnTo>
                      <a:lnTo>
                        <a:pt x="91238" y="29230"/>
                      </a:lnTo>
                      <a:lnTo>
                        <a:pt x="91238" y="25970"/>
                      </a:lnTo>
                      <a:lnTo>
                        <a:pt x="91238" y="25867"/>
                      </a:lnTo>
                      <a:lnTo>
                        <a:pt x="91230" y="25772"/>
                      </a:lnTo>
                      <a:lnTo>
                        <a:pt x="91216" y="25669"/>
                      </a:lnTo>
                      <a:lnTo>
                        <a:pt x="91201" y="25573"/>
                      </a:lnTo>
                      <a:lnTo>
                        <a:pt x="91172" y="25477"/>
                      </a:lnTo>
                      <a:lnTo>
                        <a:pt x="91150" y="25382"/>
                      </a:lnTo>
                      <a:lnTo>
                        <a:pt x="91120" y="25286"/>
                      </a:lnTo>
                      <a:lnTo>
                        <a:pt x="91083" y="25198"/>
                      </a:lnTo>
                      <a:lnTo>
                        <a:pt x="91039" y="25109"/>
                      </a:lnTo>
                      <a:lnTo>
                        <a:pt x="90995" y="25021"/>
                      </a:lnTo>
                      <a:lnTo>
                        <a:pt x="90951" y="24940"/>
                      </a:lnTo>
                      <a:lnTo>
                        <a:pt x="90899" y="24859"/>
                      </a:lnTo>
                      <a:lnTo>
                        <a:pt x="90840" y="24778"/>
                      </a:lnTo>
                      <a:lnTo>
                        <a:pt x="90782" y="24705"/>
                      </a:lnTo>
                      <a:lnTo>
                        <a:pt x="90715" y="24631"/>
                      </a:lnTo>
                      <a:lnTo>
                        <a:pt x="90649" y="24565"/>
                      </a:lnTo>
                      <a:lnTo>
                        <a:pt x="90583" y="24498"/>
                      </a:lnTo>
                      <a:lnTo>
                        <a:pt x="90509" y="24432"/>
                      </a:lnTo>
                      <a:lnTo>
                        <a:pt x="90436" y="24373"/>
                      </a:lnTo>
                      <a:lnTo>
                        <a:pt x="90355" y="24314"/>
                      </a:lnTo>
                      <a:lnTo>
                        <a:pt x="90274" y="24263"/>
                      </a:lnTo>
                      <a:lnTo>
                        <a:pt x="90193" y="24219"/>
                      </a:lnTo>
                      <a:lnTo>
                        <a:pt x="90105" y="24175"/>
                      </a:lnTo>
                      <a:lnTo>
                        <a:pt x="90016" y="24131"/>
                      </a:lnTo>
                      <a:lnTo>
                        <a:pt x="89928" y="24094"/>
                      </a:lnTo>
                      <a:lnTo>
                        <a:pt x="89832" y="24064"/>
                      </a:lnTo>
                      <a:lnTo>
                        <a:pt x="89737" y="24035"/>
                      </a:lnTo>
                      <a:lnTo>
                        <a:pt x="89641" y="24013"/>
                      </a:lnTo>
                      <a:lnTo>
                        <a:pt x="89545" y="23998"/>
                      </a:lnTo>
                      <a:lnTo>
                        <a:pt x="89442" y="23983"/>
                      </a:lnTo>
                      <a:lnTo>
                        <a:pt x="89339" y="23976"/>
                      </a:lnTo>
                      <a:lnTo>
                        <a:pt x="79051" y="23976"/>
                      </a:lnTo>
                      <a:lnTo>
                        <a:pt x="79051" y="14453"/>
                      </a:lnTo>
                      <a:lnTo>
                        <a:pt x="79051" y="14336"/>
                      </a:lnTo>
                      <a:lnTo>
                        <a:pt x="79044" y="14225"/>
                      </a:lnTo>
                      <a:lnTo>
                        <a:pt x="79029" y="14115"/>
                      </a:lnTo>
                      <a:lnTo>
                        <a:pt x="79007" y="14004"/>
                      </a:lnTo>
                      <a:lnTo>
                        <a:pt x="78985" y="13894"/>
                      </a:lnTo>
                      <a:lnTo>
                        <a:pt x="78956" y="13791"/>
                      </a:lnTo>
                      <a:lnTo>
                        <a:pt x="78919" y="13688"/>
                      </a:lnTo>
                      <a:lnTo>
                        <a:pt x="78875" y="13585"/>
                      </a:lnTo>
                      <a:lnTo>
                        <a:pt x="78830" y="13489"/>
                      </a:lnTo>
                      <a:lnTo>
                        <a:pt x="78786" y="13394"/>
                      </a:lnTo>
                      <a:lnTo>
                        <a:pt x="78727" y="13298"/>
                      </a:lnTo>
                      <a:lnTo>
                        <a:pt x="78669" y="13210"/>
                      </a:lnTo>
                      <a:lnTo>
                        <a:pt x="78610" y="13121"/>
                      </a:lnTo>
                      <a:lnTo>
                        <a:pt x="78543" y="13033"/>
                      </a:lnTo>
                      <a:lnTo>
                        <a:pt x="78470" y="12952"/>
                      </a:lnTo>
                      <a:lnTo>
                        <a:pt x="78396" y="12878"/>
                      </a:lnTo>
                      <a:lnTo>
                        <a:pt x="78323" y="12805"/>
                      </a:lnTo>
                      <a:lnTo>
                        <a:pt x="78242" y="12731"/>
                      </a:lnTo>
                      <a:lnTo>
                        <a:pt x="78153" y="12665"/>
                      </a:lnTo>
                      <a:lnTo>
                        <a:pt x="78065" y="12606"/>
                      </a:lnTo>
                      <a:lnTo>
                        <a:pt x="77977" y="12547"/>
                      </a:lnTo>
                      <a:lnTo>
                        <a:pt x="77881" y="12488"/>
                      </a:lnTo>
                      <a:lnTo>
                        <a:pt x="77785" y="12444"/>
                      </a:lnTo>
                      <a:lnTo>
                        <a:pt x="77690" y="12400"/>
                      </a:lnTo>
                      <a:lnTo>
                        <a:pt x="77587" y="12356"/>
                      </a:lnTo>
                      <a:lnTo>
                        <a:pt x="77484" y="12319"/>
                      </a:lnTo>
                      <a:lnTo>
                        <a:pt x="77381" y="12290"/>
                      </a:lnTo>
                      <a:lnTo>
                        <a:pt x="77270" y="12268"/>
                      </a:lnTo>
                      <a:lnTo>
                        <a:pt x="77160" y="12246"/>
                      </a:lnTo>
                      <a:lnTo>
                        <a:pt x="77050" y="12231"/>
                      </a:lnTo>
                      <a:lnTo>
                        <a:pt x="76939" y="12224"/>
                      </a:lnTo>
                      <a:lnTo>
                        <a:pt x="67262" y="12224"/>
                      </a:lnTo>
                      <a:lnTo>
                        <a:pt x="67269" y="2002"/>
                      </a:lnTo>
                      <a:lnTo>
                        <a:pt x="67262" y="1899"/>
                      </a:lnTo>
                      <a:lnTo>
                        <a:pt x="67255" y="1796"/>
                      </a:lnTo>
                      <a:lnTo>
                        <a:pt x="67240" y="1693"/>
                      </a:lnTo>
                      <a:lnTo>
                        <a:pt x="67225" y="1597"/>
                      </a:lnTo>
                      <a:lnTo>
                        <a:pt x="67203" y="1501"/>
                      </a:lnTo>
                      <a:lnTo>
                        <a:pt x="67174" y="1406"/>
                      </a:lnTo>
                      <a:lnTo>
                        <a:pt x="67144" y="1317"/>
                      </a:lnTo>
                      <a:lnTo>
                        <a:pt x="67107" y="1222"/>
                      </a:lnTo>
                      <a:lnTo>
                        <a:pt x="67071" y="1133"/>
                      </a:lnTo>
                      <a:lnTo>
                        <a:pt x="67027" y="1052"/>
                      </a:lnTo>
                      <a:lnTo>
                        <a:pt x="66975" y="964"/>
                      </a:lnTo>
                      <a:lnTo>
                        <a:pt x="66923" y="883"/>
                      </a:lnTo>
                      <a:lnTo>
                        <a:pt x="66865" y="810"/>
                      </a:lnTo>
                      <a:lnTo>
                        <a:pt x="66806" y="729"/>
                      </a:lnTo>
                      <a:lnTo>
                        <a:pt x="66747" y="655"/>
                      </a:lnTo>
                      <a:lnTo>
                        <a:pt x="66681" y="589"/>
                      </a:lnTo>
                      <a:lnTo>
                        <a:pt x="66607" y="523"/>
                      </a:lnTo>
                      <a:lnTo>
                        <a:pt x="66533" y="456"/>
                      </a:lnTo>
                      <a:lnTo>
                        <a:pt x="66460" y="397"/>
                      </a:lnTo>
                      <a:lnTo>
                        <a:pt x="66379" y="346"/>
                      </a:lnTo>
                      <a:lnTo>
                        <a:pt x="66298" y="294"/>
                      </a:lnTo>
                      <a:lnTo>
                        <a:pt x="66217" y="243"/>
                      </a:lnTo>
                      <a:lnTo>
                        <a:pt x="66129" y="199"/>
                      </a:lnTo>
                      <a:lnTo>
                        <a:pt x="66040" y="155"/>
                      </a:lnTo>
                      <a:lnTo>
                        <a:pt x="65952" y="125"/>
                      </a:lnTo>
                      <a:lnTo>
                        <a:pt x="65856" y="88"/>
                      </a:lnTo>
                      <a:lnTo>
                        <a:pt x="65768" y="66"/>
                      </a:lnTo>
                      <a:lnTo>
                        <a:pt x="65665" y="44"/>
                      </a:lnTo>
                      <a:lnTo>
                        <a:pt x="65569" y="22"/>
                      </a:lnTo>
                      <a:lnTo>
                        <a:pt x="65474" y="7"/>
                      </a:lnTo>
                      <a:lnTo>
                        <a:pt x="65371" y="0"/>
                      </a:lnTo>
                      <a:lnTo>
                        <a:pt x="62000" y="0"/>
                      </a:lnTo>
                      <a:lnTo>
                        <a:pt x="61905" y="7"/>
                      </a:lnTo>
                      <a:lnTo>
                        <a:pt x="61802" y="15"/>
                      </a:lnTo>
                      <a:lnTo>
                        <a:pt x="61699" y="22"/>
                      </a:lnTo>
                      <a:lnTo>
                        <a:pt x="61603" y="44"/>
                      </a:lnTo>
                      <a:lnTo>
                        <a:pt x="61507" y="66"/>
                      </a:lnTo>
                      <a:lnTo>
                        <a:pt x="61412" y="96"/>
                      </a:lnTo>
                      <a:lnTo>
                        <a:pt x="61316" y="125"/>
                      </a:lnTo>
                      <a:lnTo>
                        <a:pt x="61228" y="162"/>
                      </a:lnTo>
                      <a:lnTo>
                        <a:pt x="61139" y="199"/>
                      </a:lnTo>
                      <a:lnTo>
                        <a:pt x="61051" y="243"/>
                      </a:lnTo>
                      <a:lnTo>
                        <a:pt x="60970" y="294"/>
                      </a:lnTo>
                      <a:lnTo>
                        <a:pt x="60889" y="346"/>
                      </a:lnTo>
                      <a:lnTo>
                        <a:pt x="60808" y="397"/>
                      </a:lnTo>
                      <a:lnTo>
                        <a:pt x="60735" y="464"/>
                      </a:lnTo>
                      <a:lnTo>
                        <a:pt x="60661" y="523"/>
                      </a:lnTo>
                      <a:lnTo>
                        <a:pt x="60595" y="589"/>
                      </a:lnTo>
                      <a:lnTo>
                        <a:pt x="60528" y="662"/>
                      </a:lnTo>
                      <a:lnTo>
                        <a:pt x="60462" y="729"/>
                      </a:lnTo>
                      <a:lnTo>
                        <a:pt x="60403" y="810"/>
                      </a:lnTo>
                      <a:lnTo>
                        <a:pt x="60344" y="883"/>
                      </a:lnTo>
                      <a:lnTo>
                        <a:pt x="60293" y="964"/>
                      </a:lnTo>
                      <a:lnTo>
                        <a:pt x="60249" y="1052"/>
                      </a:lnTo>
                      <a:lnTo>
                        <a:pt x="60205" y="1133"/>
                      </a:lnTo>
                      <a:lnTo>
                        <a:pt x="60161" y="1222"/>
                      </a:lnTo>
                      <a:lnTo>
                        <a:pt x="60124" y="1317"/>
                      </a:lnTo>
                      <a:lnTo>
                        <a:pt x="60094" y="1406"/>
                      </a:lnTo>
                      <a:lnTo>
                        <a:pt x="60065" y="1501"/>
                      </a:lnTo>
                      <a:lnTo>
                        <a:pt x="60043" y="1597"/>
                      </a:lnTo>
                      <a:lnTo>
                        <a:pt x="60028" y="1700"/>
                      </a:lnTo>
                      <a:lnTo>
                        <a:pt x="60013" y="1796"/>
                      </a:lnTo>
                      <a:lnTo>
                        <a:pt x="60006" y="1899"/>
                      </a:lnTo>
                      <a:lnTo>
                        <a:pt x="60006" y="2002"/>
                      </a:lnTo>
                      <a:lnTo>
                        <a:pt x="60006" y="12224"/>
                      </a:lnTo>
                      <a:lnTo>
                        <a:pt x="49247" y="12224"/>
                      </a:lnTo>
                      <a:lnTo>
                        <a:pt x="49247" y="2002"/>
                      </a:lnTo>
                      <a:lnTo>
                        <a:pt x="49247" y="1899"/>
                      </a:lnTo>
                      <a:lnTo>
                        <a:pt x="49240" y="1796"/>
                      </a:lnTo>
                      <a:lnTo>
                        <a:pt x="49225" y="1693"/>
                      </a:lnTo>
                      <a:lnTo>
                        <a:pt x="49210" y="1597"/>
                      </a:lnTo>
                      <a:lnTo>
                        <a:pt x="49188" y="1501"/>
                      </a:lnTo>
                      <a:lnTo>
                        <a:pt x="49159" y="1406"/>
                      </a:lnTo>
                      <a:lnTo>
                        <a:pt x="49129" y="1317"/>
                      </a:lnTo>
                      <a:lnTo>
                        <a:pt x="49092" y="1222"/>
                      </a:lnTo>
                      <a:lnTo>
                        <a:pt x="49048" y="1133"/>
                      </a:lnTo>
                      <a:lnTo>
                        <a:pt x="49004" y="1052"/>
                      </a:lnTo>
                      <a:lnTo>
                        <a:pt x="48960" y="964"/>
                      </a:lnTo>
                      <a:lnTo>
                        <a:pt x="48909" y="883"/>
                      </a:lnTo>
                      <a:lnTo>
                        <a:pt x="48850" y="810"/>
                      </a:lnTo>
                      <a:lnTo>
                        <a:pt x="48791" y="729"/>
                      </a:lnTo>
                      <a:lnTo>
                        <a:pt x="48732" y="655"/>
                      </a:lnTo>
                      <a:lnTo>
                        <a:pt x="48666" y="589"/>
                      </a:lnTo>
                      <a:lnTo>
                        <a:pt x="48592" y="523"/>
                      </a:lnTo>
                      <a:lnTo>
                        <a:pt x="48518" y="456"/>
                      </a:lnTo>
                      <a:lnTo>
                        <a:pt x="48445" y="397"/>
                      </a:lnTo>
                      <a:lnTo>
                        <a:pt x="48364" y="346"/>
                      </a:lnTo>
                      <a:lnTo>
                        <a:pt x="48283" y="294"/>
                      </a:lnTo>
                      <a:lnTo>
                        <a:pt x="48202" y="243"/>
                      </a:lnTo>
                      <a:lnTo>
                        <a:pt x="48114" y="199"/>
                      </a:lnTo>
                      <a:lnTo>
                        <a:pt x="48025" y="155"/>
                      </a:lnTo>
                      <a:lnTo>
                        <a:pt x="47937" y="125"/>
                      </a:lnTo>
                      <a:lnTo>
                        <a:pt x="47841" y="88"/>
                      </a:lnTo>
                      <a:lnTo>
                        <a:pt x="47746" y="66"/>
                      </a:lnTo>
                      <a:lnTo>
                        <a:pt x="47650" y="44"/>
                      </a:lnTo>
                      <a:lnTo>
                        <a:pt x="47554" y="22"/>
                      </a:lnTo>
                      <a:lnTo>
                        <a:pt x="47451" y="7"/>
                      </a:lnTo>
                      <a:lnTo>
                        <a:pt x="47356" y="0"/>
                      </a:lnTo>
                      <a:lnTo>
                        <a:pt x="43985" y="0"/>
                      </a:lnTo>
                      <a:lnTo>
                        <a:pt x="43882" y="7"/>
                      </a:lnTo>
                      <a:lnTo>
                        <a:pt x="43787" y="15"/>
                      </a:lnTo>
                      <a:lnTo>
                        <a:pt x="43684" y="22"/>
                      </a:lnTo>
                      <a:lnTo>
                        <a:pt x="43588" y="44"/>
                      </a:lnTo>
                      <a:lnTo>
                        <a:pt x="43492" y="66"/>
                      </a:lnTo>
                      <a:lnTo>
                        <a:pt x="43397" y="96"/>
                      </a:lnTo>
                      <a:lnTo>
                        <a:pt x="43301" y="125"/>
                      </a:lnTo>
                      <a:lnTo>
                        <a:pt x="43213" y="162"/>
                      </a:lnTo>
                      <a:lnTo>
                        <a:pt x="43124" y="199"/>
                      </a:lnTo>
                      <a:lnTo>
                        <a:pt x="43036" y="243"/>
                      </a:lnTo>
                      <a:lnTo>
                        <a:pt x="42955" y="294"/>
                      </a:lnTo>
                      <a:lnTo>
                        <a:pt x="42874" y="346"/>
                      </a:lnTo>
                      <a:lnTo>
                        <a:pt x="42793" y="397"/>
                      </a:lnTo>
                      <a:lnTo>
                        <a:pt x="42720" y="464"/>
                      </a:lnTo>
                      <a:lnTo>
                        <a:pt x="42646" y="523"/>
                      </a:lnTo>
                      <a:lnTo>
                        <a:pt x="42572" y="589"/>
                      </a:lnTo>
                      <a:lnTo>
                        <a:pt x="42506" y="662"/>
                      </a:lnTo>
                      <a:lnTo>
                        <a:pt x="42447" y="729"/>
                      </a:lnTo>
                      <a:lnTo>
                        <a:pt x="42388" y="810"/>
                      </a:lnTo>
                      <a:lnTo>
                        <a:pt x="42330" y="883"/>
                      </a:lnTo>
                      <a:lnTo>
                        <a:pt x="42278" y="964"/>
                      </a:lnTo>
                      <a:lnTo>
                        <a:pt x="42234" y="1052"/>
                      </a:lnTo>
                      <a:lnTo>
                        <a:pt x="42190" y="1133"/>
                      </a:lnTo>
                      <a:lnTo>
                        <a:pt x="42146" y="1222"/>
                      </a:lnTo>
                      <a:lnTo>
                        <a:pt x="42109" y="1317"/>
                      </a:lnTo>
                      <a:lnTo>
                        <a:pt x="42079" y="1406"/>
                      </a:lnTo>
                      <a:lnTo>
                        <a:pt x="42050" y="1501"/>
                      </a:lnTo>
                      <a:lnTo>
                        <a:pt x="42028" y="1597"/>
                      </a:lnTo>
                      <a:lnTo>
                        <a:pt x="42013" y="1700"/>
                      </a:lnTo>
                      <a:lnTo>
                        <a:pt x="41998" y="1796"/>
                      </a:lnTo>
                      <a:lnTo>
                        <a:pt x="41991" y="1899"/>
                      </a:lnTo>
                      <a:lnTo>
                        <a:pt x="41991" y="2002"/>
                      </a:lnTo>
                      <a:lnTo>
                        <a:pt x="41991" y="12224"/>
                      </a:lnTo>
                      <a:lnTo>
                        <a:pt x="31232" y="12224"/>
                      </a:lnTo>
                      <a:lnTo>
                        <a:pt x="31232" y="2002"/>
                      </a:lnTo>
                      <a:lnTo>
                        <a:pt x="31232" y="1899"/>
                      </a:lnTo>
                      <a:lnTo>
                        <a:pt x="31225" y="1796"/>
                      </a:lnTo>
                      <a:lnTo>
                        <a:pt x="31210" y="1693"/>
                      </a:lnTo>
                      <a:lnTo>
                        <a:pt x="31195" y="1597"/>
                      </a:lnTo>
                      <a:lnTo>
                        <a:pt x="31173" y="1501"/>
                      </a:lnTo>
                      <a:lnTo>
                        <a:pt x="31144" y="1406"/>
                      </a:lnTo>
                      <a:lnTo>
                        <a:pt x="31114" y="1317"/>
                      </a:lnTo>
                      <a:lnTo>
                        <a:pt x="31078" y="1222"/>
                      </a:lnTo>
                      <a:lnTo>
                        <a:pt x="31033" y="1133"/>
                      </a:lnTo>
                      <a:lnTo>
                        <a:pt x="30989" y="1052"/>
                      </a:lnTo>
                      <a:lnTo>
                        <a:pt x="30945" y="964"/>
                      </a:lnTo>
                      <a:lnTo>
                        <a:pt x="30894" y="883"/>
                      </a:lnTo>
                      <a:lnTo>
                        <a:pt x="30835" y="810"/>
                      </a:lnTo>
                      <a:lnTo>
                        <a:pt x="30776" y="729"/>
                      </a:lnTo>
                      <a:lnTo>
                        <a:pt x="30710" y="655"/>
                      </a:lnTo>
                      <a:lnTo>
                        <a:pt x="30643" y="589"/>
                      </a:lnTo>
                      <a:lnTo>
                        <a:pt x="30577" y="523"/>
                      </a:lnTo>
                      <a:lnTo>
                        <a:pt x="30503" y="456"/>
                      </a:lnTo>
                      <a:lnTo>
                        <a:pt x="30430" y="397"/>
                      </a:lnTo>
                      <a:lnTo>
                        <a:pt x="30349" y="346"/>
                      </a:lnTo>
                      <a:lnTo>
                        <a:pt x="30268" y="294"/>
                      </a:lnTo>
                      <a:lnTo>
                        <a:pt x="30187" y="243"/>
                      </a:lnTo>
                      <a:lnTo>
                        <a:pt x="30099" y="199"/>
                      </a:lnTo>
                      <a:lnTo>
                        <a:pt x="30010" y="155"/>
                      </a:lnTo>
                      <a:lnTo>
                        <a:pt x="29922" y="125"/>
                      </a:lnTo>
                      <a:lnTo>
                        <a:pt x="29826" y="88"/>
                      </a:lnTo>
                      <a:lnTo>
                        <a:pt x="29731" y="66"/>
                      </a:lnTo>
                      <a:lnTo>
                        <a:pt x="29635" y="44"/>
                      </a:lnTo>
                      <a:lnTo>
                        <a:pt x="29539" y="22"/>
                      </a:lnTo>
                      <a:lnTo>
                        <a:pt x="29436" y="7"/>
                      </a:lnTo>
                      <a:lnTo>
                        <a:pt x="29341" y="0"/>
                      </a:lnTo>
                      <a:close/>
                    </a:path>
                  </a:pathLst>
                </a:custGeom>
                <a:solidFill>
                  <a:srgbClr val="4184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</p:grpSp>
        </p:grpSp>
        <p:grpSp>
          <p:nvGrpSpPr>
            <p:cNvPr id="18" name="Google Shape;387;p46">
              <a:extLst>
                <a:ext uri="{FF2B5EF4-FFF2-40B4-BE49-F238E27FC236}">
                  <a16:creationId xmlns:a16="http://schemas.microsoft.com/office/drawing/2014/main" id="{DDB15E76-A123-DA4E-B077-F4AC826869D3}"/>
                </a:ext>
              </a:extLst>
            </p:cNvPr>
            <p:cNvGrpSpPr/>
            <p:nvPr/>
          </p:nvGrpSpPr>
          <p:grpSpPr>
            <a:xfrm>
              <a:off x="1812414" y="1978242"/>
              <a:ext cx="1823246" cy="1822381"/>
              <a:chOff x="1963322" y="2414824"/>
              <a:chExt cx="1872300" cy="1871412"/>
            </a:xfrm>
          </p:grpSpPr>
          <p:sp>
            <p:nvSpPr>
              <p:cNvPr id="20" name="Google Shape;388;p46">
                <a:extLst>
                  <a:ext uri="{FF2B5EF4-FFF2-40B4-BE49-F238E27FC236}">
                    <a16:creationId xmlns:a16="http://schemas.microsoft.com/office/drawing/2014/main" id="{61AABA5E-44E5-BC4B-B2DC-6412257897E0}"/>
                  </a:ext>
                </a:extLst>
              </p:cNvPr>
              <p:cNvSpPr/>
              <p:nvPr/>
            </p:nvSpPr>
            <p:spPr>
              <a:xfrm>
                <a:off x="1963322" y="2707036"/>
                <a:ext cx="1872300" cy="1579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1" name="Google Shape;389;p46">
                <a:extLst>
                  <a:ext uri="{FF2B5EF4-FFF2-40B4-BE49-F238E27FC236}">
                    <a16:creationId xmlns:a16="http://schemas.microsoft.com/office/drawing/2014/main" id="{4F573E7C-514D-114E-8924-26B965B366D6}"/>
                  </a:ext>
                </a:extLst>
              </p:cNvPr>
              <p:cNvPicPr preferRelativeResize="0"/>
              <p:nvPr/>
            </p:nvPicPr>
            <p:blipFill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6073" y="3510349"/>
                <a:ext cx="271472" cy="2263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390;p46">
                <a:extLst>
                  <a:ext uri="{FF2B5EF4-FFF2-40B4-BE49-F238E27FC236}">
                    <a16:creationId xmlns:a16="http://schemas.microsoft.com/office/drawing/2014/main" id="{2B38399F-2D75-2342-9822-113715808C15}"/>
                  </a:ext>
                </a:extLst>
              </p:cNvPr>
              <p:cNvPicPr preferRelativeResize="0"/>
              <p:nvPr/>
            </p:nvPicPr>
            <p:blipFill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30049" y="3510349"/>
                <a:ext cx="271472" cy="2263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391;p46">
                <a:extLst>
                  <a:ext uri="{FF2B5EF4-FFF2-40B4-BE49-F238E27FC236}">
                    <a16:creationId xmlns:a16="http://schemas.microsoft.com/office/drawing/2014/main" id="{AC973513-2A28-734F-B9C6-B294831100C4}"/>
                  </a:ext>
                </a:extLst>
              </p:cNvPr>
              <p:cNvPicPr preferRelativeResize="0"/>
              <p:nvPr/>
            </p:nvPicPr>
            <p:blipFill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944024" y="3510349"/>
                <a:ext cx="271472" cy="2263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392;p46">
                <a:extLst>
                  <a:ext uri="{FF2B5EF4-FFF2-40B4-BE49-F238E27FC236}">
                    <a16:creationId xmlns:a16="http://schemas.microsoft.com/office/drawing/2014/main" id="{935F370F-67EA-BB44-BCA7-6E0F8864B2B0}"/>
                  </a:ext>
                </a:extLst>
              </p:cNvPr>
              <p:cNvPicPr preferRelativeResize="0"/>
              <p:nvPr/>
            </p:nvPicPr>
            <p:blipFill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58000" y="3510349"/>
                <a:ext cx="271472" cy="2263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393;p46">
                <a:extLst>
                  <a:ext uri="{FF2B5EF4-FFF2-40B4-BE49-F238E27FC236}">
                    <a16:creationId xmlns:a16="http://schemas.microsoft.com/office/drawing/2014/main" id="{F8B378D1-0AC3-9E47-A3C4-EB2570012DD0}"/>
                  </a:ext>
                </a:extLst>
              </p:cNvPr>
              <p:cNvPicPr preferRelativeResize="0"/>
              <p:nvPr/>
            </p:nvPicPr>
            <p:blipFill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6073" y="3107712"/>
                <a:ext cx="271472" cy="2263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394;p46">
                <a:extLst>
                  <a:ext uri="{FF2B5EF4-FFF2-40B4-BE49-F238E27FC236}">
                    <a16:creationId xmlns:a16="http://schemas.microsoft.com/office/drawing/2014/main" id="{524EF07B-F47D-6D48-8F25-C0B7CD6A2E21}"/>
                  </a:ext>
                </a:extLst>
              </p:cNvPr>
              <p:cNvPicPr preferRelativeResize="0"/>
              <p:nvPr/>
            </p:nvPicPr>
            <p:blipFill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30049" y="3107712"/>
                <a:ext cx="271472" cy="2263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395;p46">
                <a:extLst>
                  <a:ext uri="{FF2B5EF4-FFF2-40B4-BE49-F238E27FC236}">
                    <a16:creationId xmlns:a16="http://schemas.microsoft.com/office/drawing/2014/main" id="{DF3E5370-29FF-984E-A35C-8B839FC70A33}"/>
                  </a:ext>
                </a:extLst>
              </p:cNvPr>
              <p:cNvPicPr preferRelativeResize="0"/>
              <p:nvPr/>
            </p:nvPicPr>
            <p:blipFill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944024" y="3107712"/>
                <a:ext cx="271472" cy="2263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396;p46">
                <a:extLst>
                  <a:ext uri="{FF2B5EF4-FFF2-40B4-BE49-F238E27FC236}">
                    <a16:creationId xmlns:a16="http://schemas.microsoft.com/office/drawing/2014/main" id="{64CF106D-6ABD-2B4B-A34F-7DF147501086}"/>
                  </a:ext>
                </a:extLst>
              </p:cNvPr>
              <p:cNvPicPr preferRelativeResize="0"/>
              <p:nvPr/>
            </p:nvPicPr>
            <p:blipFill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58000" y="3107712"/>
                <a:ext cx="271472" cy="2263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397;p46">
                <a:extLst>
                  <a:ext uri="{FF2B5EF4-FFF2-40B4-BE49-F238E27FC236}">
                    <a16:creationId xmlns:a16="http://schemas.microsoft.com/office/drawing/2014/main" id="{5701644B-B45B-5A4F-BB00-A5EB2B166B02}"/>
                  </a:ext>
                </a:extLst>
              </p:cNvPr>
              <p:cNvPicPr preferRelativeResize="0"/>
              <p:nvPr/>
            </p:nvPicPr>
            <p:blipFill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6073" y="3896917"/>
                <a:ext cx="271472" cy="2263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98;p46">
                <a:extLst>
                  <a:ext uri="{FF2B5EF4-FFF2-40B4-BE49-F238E27FC236}">
                    <a16:creationId xmlns:a16="http://schemas.microsoft.com/office/drawing/2014/main" id="{A4ED4C0B-1B3C-B249-9E9F-CA6F3EF1913F}"/>
                  </a:ext>
                </a:extLst>
              </p:cNvPr>
              <p:cNvPicPr preferRelativeResize="0"/>
              <p:nvPr/>
            </p:nvPicPr>
            <p:blipFill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30049" y="3896917"/>
                <a:ext cx="271472" cy="2263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Google Shape;399;p46">
                <a:extLst>
                  <a:ext uri="{FF2B5EF4-FFF2-40B4-BE49-F238E27FC236}">
                    <a16:creationId xmlns:a16="http://schemas.microsoft.com/office/drawing/2014/main" id="{5A5EF06B-6FFB-444C-A647-56C60A760CDB}"/>
                  </a:ext>
                </a:extLst>
              </p:cNvPr>
              <p:cNvPicPr preferRelativeResize="0"/>
              <p:nvPr/>
            </p:nvPicPr>
            <p:blipFill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944024" y="3896917"/>
                <a:ext cx="271472" cy="2263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Google Shape;400;p46">
                <a:extLst>
                  <a:ext uri="{FF2B5EF4-FFF2-40B4-BE49-F238E27FC236}">
                    <a16:creationId xmlns:a16="http://schemas.microsoft.com/office/drawing/2014/main" id="{B1C3521F-0302-E044-B58F-8CB8BACB7EE3}"/>
                  </a:ext>
                </a:extLst>
              </p:cNvPr>
              <p:cNvPicPr preferRelativeResize="0"/>
              <p:nvPr/>
            </p:nvPicPr>
            <p:blipFill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58000" y="3896917"/>
                <a:ext cx="271472" cy="2263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" name="Google Shape;401;p46">
                <a:extLst>
                  <a:ext uri="{FF2B5EF4-FFF2-40B4-BE49-F238E27FC236}">
                    <a16:creationId xmlns:a16="http://schemas.microsoft.com/office/drawing/2014/main" id="{35B9617E-FA02-6242-9D26-5516867026DE}"/>
                  </a:ext>
                </a:extLst>
              </p:cNvPr>
              <p:cNvSpPr/>
              <p:nvPr/>
            </p:nvSpPr>
            <p:spPr>
              <a:xfrm>
                <a:off x="1963322" y="2414824"/>
                <a:ext cx="1872300" cy="5337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>
                    <a:ea typeface="Roboto"/>
                    <a:cs typeface="Roboto"/>
                    <a:sym typeface="Roboto"/>
                  </a:rPr>
                  <a:t>Replicated, Distributed Storage</a:t>
                </a:r>
                <a:endParaRPr sz="900" b="1">
                  <a:ea typeface="Roboto"/>
                  <a:cs typeface="Roboto"/>
                  <a:sym typeface="Roboto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ea typeface="Roboto"/>
                    <a:cs typeface="Roboto"/>
                    <a:sym typeface="Roboto"/>
                  </a:rPr>
                  <a:t>(99.9999999999% durability)</a:t>
                </a:r>
                <a:endParaRPr sz="900"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" name="Google Shape;402;p46">
              <a:extLst>
                <a:ext uri="{FF2B5EF4-FFF2-40B4-BE49-F238E27FC236}">
                  <a16:creationId xmlns:a16="http://schemas.microsoft.com/office/drawing/2014/main" id="{53AB8900-82CF-4148-A7EE-B529B06EC07E}"/>
                </a:ext>
              </a:extLst>
            </p:cNvPr>
            <p:cNvSpPr txBox="1"/>
            <p:nvPr/>
          </p:nvSpPr>
          <p:spPr>
            <a:xfrm>
              <a:off x="3863033" y="2654072"/>
              <a:ext cx="1389900" cy="541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ea typeface="Roboto"/>
                  <a:cs typeface="Roboto"/>
                  <a:sym typeface="Roboto"/>
                </a:rPr>
                <a:t>Distributed Memory Shuffle Tier</a:t>
              </a:r>
              <a:endParaRPr sz="1000" b="1"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3" name="Google Shape;326;p46">
            <a:extLst>
              <a:ext uri="{FF2B5EF4-FFF2-40B4-BE49-F238E27FC236}">
                <a16:creationId xmlns:a16="http://schemas.microsoft.com/office/drawing/2014/main" id="{C15CAE7E-E3F2-BE42-AAF0-3C0CD0AAC6A9}"/>
              </a:ext>
            </a:extLst>
          </p:cNvPr>
          <p:cNvCxnSpPr/>
          <p:nvPr/>
        </p:nvCxnSpPr>
        <p:spPr>
          <a:xfrm rot="10800000" flipH="1">
            <a:off x="757292" y="2176013"/>
            <a:ext cx="7587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84" name="Google Shape;327;p46">
            <a:extLst>
              <a:ext uri="{FF2B5EF4-FFF2-40B4-BE49-F238E27FC236}">
                <a16:creationId xmlns:a16="http://schemas.microsoft.com/office/drawing/2014/main" id="{4B2CB3BE-54B2-F241-ADB9-C3BF379F894E}"/>
              </a:ext>
            </a:extLst>
          </p:cNvPr>
          <p:cNvSpPr/>
          <p:nvPr/>
        </p:nvSpPr>
        <p:spPr>
          <a:xfrm>
            <a:off x="761998" y="2319447"/>
            <a:ext cx="8916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ea typeface="Roboto"/>
                <a:cs typeface="Roboto"/>
                <a:sym typeface="Roboto"/>
              </a:rPr>
              <a:t>Streaming Ingest</a:t>
            </a:r>
            <a:endParaRPr sz="1200" i="0" u="none" strike="noStrike" cap="none">
              <a:ea typeface="Roboto"/>
              <a:cs typeface="Roboto"/>
              <a:sym typeface="Roboto"/>
            </a:endParaRPr>
          </a:p>
        </p:txBody>
      </p:sp>
      <p:cxnSp>
        <p:nvCxnSpPr>
          <p:cNvPr id="85" name="Google Shape;328;p46">
            <a:extLst>
              <a:ext uri="{FF2B5EF4-FFF2-40B4-BE49-F238E27FC236}">
                <a16:creationId xmlns:a16="http://schemas.microsoft.com/office/drawing/2014/main" id="{CAC930A4-30CD-E347-A912-D2DAEC46D967}"/>
              </a:ext>
            </a:extLst>
          </p:cNvPr>
          <p:cNvCxnSpPr/>
          <p:nvPr/>
        </p:nvCxnSpPr>
        <p:spPr>
          <a:xfrm rot="10800000" flipH="1">
            <a:off x="757292" y="2957275"/>
            <a:ext cx="7587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86" name="Google Shape;329;p46">
            <a:extLst>
              <a:ext uri="{FF2B5EF4-FFF2-40B4-BE49-F238E27FC236}">
                <a16:creationId xmlns:a16="http://schemas.microsoft.com/office/drawing/2014/main" id="{62650267-FB6B-A549-B6DD-6D9D7B4DB3B2}"/>
              </a:ext>
            </a:extLst>
          </p:cNvPr>
          <p:cNvSpPr/>
          <p:nvPr/>
        </p:nvSpPr>
        <p:spPr>
          <a:xfrm>
            <a:off x="761998" y="3062946"/>
            <a:ext cx="8916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ea typeface="Roboto"/>
                <a:cs typeface="Roboto"/>
                <a:sym typeface="Roboto"/>
              </a:rPr>
              <a:t>Free Bulk</a:t>
            </a:r>
            <a:endParaRPr sz="1200"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ea typeface="Roboto"/>
                <a:cs typeface="Roboto"/>
                <a:sym typeface="Roboto"/>
              </a:rPr>
              <a:t>Loading</a:t>
            </a:r>
            <a:endParaRPr sz="1200" i="0" u="none" strike="noStrike" cap="none"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325;p46">
            <a:extLst>
              <a:ext uri="{FF2B5EF4-FFF2-40B4-BE49-F238E27FC236}">
                <a16:creationId xmlns:a16="http://schemas.microsoft.com/office/drawing/2014/main" id="{22410DC8-1D76-6449-A90E-EFF8A7047E0E}"/>
              </a:ext>
            </a:extLst>
          </p:cNvPr>
          <p:cNvSpPr/>
          <p:nvPr/>
        </p:nvSpPr>
        <p:spPr>
          <a:xfrm>
            <a:off x="7415746" y="1872642"/>
            <a:ext cx="8100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ea typeface="Roboto"/>
                <a:cs typeface="Roboto"/>
                <a:sym typeface="Roboto"/>
              </a:rPr>
              <a:t>SQL:2011</a:t>
            </a:r>
            <a:endParaRPr sz="1200"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ea typeface="Roboto"/>
                <a:cs typeface="Roboto"/>
                <a:sym typeface="Roboto"/>
              </a:rPr>
              <a:t>Compliant</a:t>
            </a:r>
            <a:endParaRPr sz="1200"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330;p46">
            <a:extLst>
              <a:ext uri="{FF2B5EF4-FFF2-40B4-BE49-F238E27FC236}">
                <a16:creationId xmlns:a16="http://schemas.microsoft.com/office/drawing/2014/main" id="{AA145C1F-3C7E-D642-9852-889488FBBF10}"/>
              </a:ext>
            </a:extLst>
          </p:cNvPr>
          <p:cNvSpPr/>
          <p:nvPr/>
        </p:nvSpPr>
        <p:spPr>
          <a:xfrm>
            <a:off x="7415746" y="2319435"/>
            <a:ext cx="8100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ea typeface="Roboto"/>
                <a:cs typeface="Roboto"/>
                <a:sym typeface="Roboto"/>
              </a:rPr>
              <a:t>REST API</a:t>
            </a:r>
            <a:endParaRPr sz="1200"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331;p46">
            <a:extLst>
              <a:ext uri="{FF2B5EF4-FFF2-40B4-BE49-F238E27FC236}">
                <a16:creationId xmlns:a16="http://schemas.microsoft.com/office/drawing/2014/main" id="{77786448-53DC-184C-B0B4-9C5481E18568}"/>
              </a:ext>
            </a:extLst>
          </p:cNvPr>
          <p:cNvSpPr/>
          <p:nvPr/>
        </p:nvSpPr>
        <p:spPr>
          <a:xfrm>
            <a:off x="7415746" y="3213020"/>
            <a:ext cx="10560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ea typeface="Roboto"/>
                <a:cs typeface="Roboto"/>
                <a:sym typeface="Roboto"/>
              </a:rPr>
              <a:t>Client Libraries</a:t>
            </a:r>
            <a:endParaRPr sz="1200"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ea typeface="Roboto"/>
                <a:cs typeface="Roboto"/>
                <a:sym typeface="Roboto"/>
              </a:rPr>
              <a:t>In 7 languages</a:t>
            </a:r>
            <a:endParaRPr sz="1200"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332;p46">
            <a:extLst>
              <a:ext uri="{FF2B5EF4-FFF2-40B4-BE49-F238E27FC236}">
                <a16:creationId xmlns:a16="http://schemas.microsoft.com/office/drawing/2014/main" id="{3F0B95AB-918C-C741-8E88-972F0E2A3C26}"/>
              </a:ext>
            </a:extLst>
          </p:cNvPr>
          <p:cNvSpPr/>
          <p:nvPr/>
        </p:nvSpPr>
        <p:spPr>
          <a:xfrm>
            <a:off x="7415746" y="2766227"/>
            <a:ext cx="8100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ea typeface="Roboto"/>
                <a:cs typeface="Roboto"/>
                <a:sym typeface="Roboto"/>
              </a:rPr>
              <a:t>Web UI, CLI</a:t>
            </a:r>
            <a:endParaRPr sz="1200"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9655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475" y="992852"/>
            <a:ext cx="4635074" cy="33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07;p47">
            <a:extLst>
              <a:ext uri="{FF2B5EF4-FFF2-40B4-BE49-F238E27FC236}">
                <a16:creationId xmlns:a16="http://schemas.microsoft.com/office/drawing/2014/main" id="{C5D451ED-A011-8A42-82E2-616B9E6FE272}"/>
              </a:ext>
            </a:extLst>
          </p:cNvPr>
          <p:cNvSpPr txBox="1">
            <a:spLocks/>
          </p:cNvSpPr>
          <p:nvPr/>
        </p:nvSpPr>
        <p:spPr>
          <a:xfrm>
            <a:off x="0" y="-10830"/>
            <a:ext cx="6298058" cy="5724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91440" rIns="91440" bIns="91440" rtlCol="0" anchor="t" anchorCtr="0">
            <a:sp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 Black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buClr>
                <a:schemeClr val="lt2"/>
              </a:buClr>
              <a:buSzPts val="4100"/>
            </a:pPr>
            <a:r>
              <a:rPr lang="en-US" sz="2800" b="1">
                <a:latin typeface="+mn-lt"/>
              </a:rPr>
              <a:t>Why worry about multi-cloud queries?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9FF6E-FBBC-EF48-A79F-F9EC35D27E68}"/>
              </a:ext>
            </a:extLst>
          </p:cNvPr>
          <p:cNvSpPr txBox="1"/>
          <p:nvPr/>
        </p:nvSpPr>
        <p:spPr>
          <a:xfrm>
            <a:off x="195451" y="878979"/>
            <a:ext cx="372414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Multi-Cloud is here to stay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Optimization by workload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Bulwark against vendor lock-in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Improve up-time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Reducing latency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Multi-cloud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Cohesive solution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Managing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Skillset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Multiple divergent data sources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4"/>
          <p:cNvSpPr/>
          <p:nvPr/>
        </p:nvSpPr>
        <p:spPr>
          <a:xfrm rot="10800000" flipH="1">
            <a:off x="1002050" y="1428854"/>
            <a:ext cx="7245300" cy="461635"/>
          </a:xfrm>
          <a:prstGeom prst="rect">
            <a:avLst/>
          </a:prstGeom>
          <a:noFill/>
          <a:ln w="9525" cap="flat" cmpd="sng">
            <a:solidFill>
              <a:srgbClr val="BDC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4"/>
          <p:cNvSpPr/>
          <p:nvPr/>
        </p:nvSpPr>
        <p:spPr>
          <a:xfrm>
            <a:off x="4170425" y="523357"/>
            <a:ext cx="803100" cy="64914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54"/>
          <p:cNvGrpSpPr/>
          <p:nvPr/>
        </p:nvGrpSpPr>
        <p:grpSpPr>
          <a:xfrm>
            <a:off x="3227825" y="676772"/>
            <a:ext cx="2688300" cy="959079"/>
            <a:chOff x="3227825" y="-703525"/>
            <a:chExt cx="2688300" cy="959079"/>
          </a:xfrm>
        </p:grpSpPr>
        <p:pic>
          <p:nvPicPr>
            <p:cNvPr id="537" name="Google Shape;537;p54"/>
            <p:cNvPicPr preferRelativeResize="0"/>
            <p:nvPr/>
          </p:nvPicPr>
          <p:blipFill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95850" y="-703525"/>
              <a:ext cx="552300" cy="55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8" name="Google Shape;538;p54"/>
            <p:cNvSpPr txBox="1"/>
            <p:nvPr/>
          </p:nvSpPr>
          <p:spPr>
            <a:xfrm>
              <a:off x="3227825" y="-124037"/>
              <a:ext cx="2688300" cy="379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Google Sans"/>
                  <a:ea typeface="Google Sans"/>
                  <a:cs typeface="Google Sans"/>
                  <a:sym typeface="Google Sans"/>
                </a:rPr>
                <a:t>BigQuery UI / API / CLI</a:t>
              </a:r>
              <a:endParaRPr sz="1100"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" sz="900">
                  <a:latin typeface="Google Sans"/>
                  <a:ea typeface="Google Sans"/>
                  <a:cs typeface="Google Sans"/>
                  <a:sym typeface="Google Sans"/>
                </a:rPr>
                <a:t>Control Plane &amp; Metadata on Google Cloud</a:t>
              </a:r>
              <a:endParaRPr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539" name="Google Shape;539;p54"/>
          <p:cNvGrpSpPr/>
          <p:nvPr/>
        </p:nvGrpSpPr>
        <p:grpSpPr>
          <a:xfrm>
            <a:off x="1274950" y="942678"/>
            <a:ext cx="1895400" cy="3429445"/>
            <a:chOff x="843175" y="1378506"/>
            <a:chExt cx="1895400" cy="3429445"/>
          </a:xfrm>
        </p:grpSpPr>
        <p:sp>
          <p:nvSpPr>
            <p:cNvPr id="540" name="Google Shape;540;p54"/>
            <p:cNvSpPr/>
            <p:nvPr/>
          </p:nvSpPr>
          <p:spPr>
            <a:xfrm>
              <a:off x="843175" y="2913357"/>
              <a:ext cx="1895400" cy="46163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DC1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4"/>
            <p:cNvSpPr txBox="1"/>
            <p:nvPr/>
          </p:nvSpPr>
          <p:spPr>
            <a:xfrm>
              <a:off x="1050107" y="1378506"/>
              <a:ext cx="1485150" cy="353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Google</a:t>
              </a:r>
              <a:r>
                <a:rPr lang="en" sz="1100">
                  <a:latin typeface="Google Sans"/>
                  <a:ea typeface="Google Sans"/>
                  <a:cs typeface="Google Sans"/>
                  <a:sym typeface="Google Sans"/>
                </a:rPr>
                <a:t> Cloud region</a:t>
              </a:r>
              <a:endParaRPr sz="11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42" name="Google Shape;542;p54"/>
            <p:cNvSpPr/>
            <p:nvPr/>
          </p:nvSpPr>
          <p:spPr>
            <a:xfrm>
              <a:off x="879325" y="3642706"/>
              <a:ext cx="1823100" cy="153888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Google Sans"/>
                  <a:ea typeface="Google Sans"/>
                  <a:cs typeface="Google Sans"/>
                  <a:sym typeface="Google Sans"/>
                </a:rPr>
                <a:t>Petabit Network</a:t>
              </a:r>
              <a:endParaRPr sz="1000" i="0" u="none" strike="noStrike" cap="none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grpSp>
          <p:nvGrpSpPr>
            <p:cNvPr id="543" name="Google Shape;543;p54"/>
            <p:cNvGrpSpPr/>
            <p:nvPr/>
          </p:nvGrpSpPr>
          <p:grpSpPr>
            <a:xfrm>
              <a:off x="879325" y="1823899"/>
              <a:ext cx="1823100" cy="1460922"/>
              <a:chOff x="6882400" y="1980387"/>
              <a:chExt cx="1823100" cy="1460922"/>
            </a:xfrm>
          </p:grpSpPr>
          <p:sp>
            <p:nvSpPr>
              <p:cNvPr id="544" name="Google Shape;544;p54"/>
              <p:cNvSpPr/>
              <p:nvPr/>
            </p:nvSpPr>
            <p:spPr>
              <a:xfrm>
                <a:off x="6882400" y="2610207"/>
                <a:ext cx="1823100" cy="461635"/>
              </a:xfrm>
              <a:prstGeom prst="rect">
                <a:avLst/>
              </a:prstGeom>
              <a:solidFill>
                <a:srgbClr val="F8F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54"/>
              <p:cNvSpPr/>
              <p:nvPr/>
            </p:nvSpPr>
            <p:spPr>
              <a:xfrm>
                <a:off x="6882400" y="1980387"/>
                <a:ext cx="1823100" cy="538579"/>
              </a:xfrm>
              <a:prstGeom prst="rect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Google Sans"/>
                    <a:ea typeface="Google Sans"/>
                    <a:cs typeface="Google Sans"/>
                    <a:sym typeface="Google Sans"/>
                  </a:rPr>
                  <a:t>BigQuery Compute </a:t>
                </a:r>
                <a:br>
                  <a:rPr lang="en" sz="1000">
                    <a:latin typeface="Google Sans"/>
                    <a:ea typeface="Google Sans"/>
                    <a:cs typeface="Google Sans"/>
                    <a:sym typeface="Google Sans"/>
                  </a:rPr>
                </a:br>
                <a:r>
                  <a:rPr lang="en" sz="1000">
                    <a:latin typeface="Google Sans"/>
                    <a:ea typeface="Google Sans"/>
                    <a:cs typeface="Google Sans"/>
                    <a:sym typeface="Google Sans"/>
                  </a:rPr>
                  <a:t>clusters (Dremel)</a:t>
                </a:r>
                <a:endParaRPr sz="1000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546" name="Google Shape;546;p54"/>
              <p:cNvSpPr txBox="1"/>
              <p:nvPr/>
            </p:nvSpPr>
            <p:spPr>
              <a:xfrm>
                <a:off x="6977650" y="2930423"/>
                <a:ext cx="1632600" cy="5108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64000" rIns="91425" bIns="91425" anchor="ctr" anchorCtr="0">
                <a:sp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Google Sans"/>
                    <a:ea typeface="Google Sans"/>
                    <a:cs typeface="Google Sans"/>
                    <a:sym typeface="Google Sans"/>
                  </a:rPr>
                  <a:t>Distributed Memory Shuffle Tier</a:t>
                </a:r>
                <a:endParaRPr sz="1000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grpSp>
          <p:nvGrpSpPr>
            <p:cNvPr id="547" name="Google Shape;547;p54"/>
            <p:cNvGrpSpPr/>
            <p:nvPr/>
          </p:nvGrpSpPr>
          <p:grpSpPr>
            <a:xfrm>
              <a:off x="876400" y="4041107"/>
              <a:ext cx="1823100" cy="766844"/>
              <a:chOff x="6027975" y="4761920"/>
              <a:chExt cx="1823100" cy="766844"/>
            </a:xfrm>
          </p:grpSpPr>
          <p:sp>
            <p:nvSpPr>
              <p:cNvPr id="548" name="Google Shape;548;p54"/>
              <p:cNvSpPr/>
              <p:nvPr/>
            </p:nvSpPr>
            <p:spPr>
              <a:xfrm>
                <a:off x="6027975" y="4761920"/>
                <a:ext cx="1823100" cy="461635"/>
              </a:xfrm>
              <a:prstGeom prst="rect">
                <a:avLst/>
              </a:prstGeom>
              <a:solidFill>
                <a:srgbClr val="F8F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54"/>
              <p:cNvSpPr txBox="1"/>
              <p:nvPr/>
            </p:nvSpPr>
            <p:spPr>
              <a:xfrm>
                <a:off x="6179775" y="5160664"/>
                <a:ext cx="1519500" cy="36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Google Sans"/>
                    <a:ea typeface="Google Sans"/>
                    <a:cs typeface="Google Sans"/>
                    <a:sym typeface="Google Sans"/>
                  </a:rPr>
                  <a:t>BigQuery Storage</a:t>
                </a:r>
                <a:endParaRPr sz="1000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</p:grpSp>
      <p:grpSp>
        <p:nvGrpSpPr>
          <p:cNvPr id="550" name="Google Shape;550;p54"/>
          <p:cNvGrpSpPr/>
          <p:nvPr/>
        </p:nvGrpSpPr>
        <p:grpSpPr>
          <a:xfrm>
            <a:off x="5973600" y="840112"/>
            <a:ext cx="1895400" cy="3482734"/>
            <a:chOff x="3047925" y="1039115"/>
            <a:chExt cx="1895400" cy="3482734"/>
          </a:xfrm>
        </p:grpSpPr>
        <p:sp>
          <p:nvSpPr>
            <p:cNvPr id="551" name="Google Shape;551;p54"/>
            <p:cNvSpPr/>
            <p:nvPr/>
          </p:nvSpPr>
          <p:spPr>
            <a:xfrm>
              <a:off x="3047925" y="2676532"/>
              <a:ext cx="1895400" cy="46163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DC1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4"/>
            <p:cNvGrpSpPr/>
            <p:nvPr/>
          </p:nvGrpSpPr>
          <p:grpSpPr>
            <a:xfrm>
              <a:off x="3076325" y="1590399"/>
              <a:ext cx="1823100" cy="1487762"/>
              <a:chOff x="6882400" y="1980387"/>
              <a:chExt cx="1823100" cy="1487762"/>
            </a:xfrm>
          </p:grpSpPr>
          <p:sp>
            <p:nvSpPr>
              <p:cNvPr id="553" name="Google Shape;553;p54"/>
              <p:cNvSpPr/>
              <p:nvPr/>
            </p:nvSpPr>
            <p:spPr>
              <a:xfrm>
                <a:off x="6882400" y="2615470"/>
                <a:ext cx="1823100" cy="461635"/>
              </a:xfrm>
              <a:prstGeom prst="rect">
                <a:avLst/>
              </a:prstGeom>
              <a:solidFill>
                <a:srgbClr val="F8F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4"/>
              <p:cNvSpPr/>
              <p:nvPr/>
            </p:nvSpPr>
            <p:spPr>
              <a:xfrm>
                <a:off x="6882400" y="1980387"/>
                <a:ext cx="1823100" cy="538579"/>
              </a:xfrm>
              <a:prstGeom prst="rect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Google Sans"/>
                    <a:ea typeface="Google Sans"/>
                    <a:cs typeface="Google Sans"/>
                    <a:sym typeface="Google Sans"/>
                  </a:rPr>
                  <a:t>BigQuery Compute </a:t>
                </a:r>
                <a:br>
                  <a:rPr lang="en" sz="1000">
                    <a:latin typeface="Google Sans"/>
                    <a:ea typeface="Google Sans"/>
                    <a:cs typeface="Google Sans"/>
                    <a:sym typeface="Google Sans"/>
                  </a:rPr>
                </a:br>
                <a:r>
                  <a:rPr lang="en" sz="1000">
                    <a:latin typeface="Google Sans"/>
                    <a:ea typeface="Google Sans"/>
                    <a:cs typeface="Google Sans"/>
                    <a:sym typeface="Google Sans"/>
                  </a:rPr>
                  <a:t>clusters (Dremel)</a:t>
                </a:r>
                <a:endParaRPr sz="1100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555" name="Google Shape;555;p54"/>
              <p:cNvSpPr txBox="1"/>
              <p:nvPr/>
            </p:nvSpPr>
            <p:spPr>
              <a:xfrm>
                <a:off x="6977650" y="2957263"/>
                <a:ext cx="1639200" cy="5108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64000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Google Sans"/>
                    <a:ea typeface="Google Sans"/>
                    <a:cs typeface="Google Sans"/>
                    <a:sym typeface="Google Sans"/>
                  </a:rPr>
                  <a:t>Distributed Memory Shuffle Tier</a:t>
                </a:r>
                <a:endParaRPr sz="1000"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556" name="Google Shape;556;p54"/>
            <p:cNvSpPr/>
            <p:nvPr/>
          </p:nvSpPr>
          <p:spPr>
            <a:xfrm>
              <a:off x="3124350" y="3439976"/>
              <a:ext cx="1775100" cy="153888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Google Sans"/>
                  <a:ea typeface="Google Sans"/>
                  <a:cs typeface="Google Sans"/>
                  <a:sym typeface="Google Sans"/>
                </a:rPr>
                <a:t>AWS APIs</a:t>
              </a:r>
              <a:endParaRPr sz="1000" i="0" u="none" strike="noStrike" cap="none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57" name="Google Shape;557;p54"/>
            <p:cNvSpPr/>
            <p:nvPr/>
          </p:nvSpPr>
          <p:spPr>
            <a:xfrm>
              <a:off x="3076425" y="3805932"/>
              <a:ext cx="1823100" cy="461635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4"/>
            <p:cNvSpPr txBox="1"/>
            <p:nvPr/>
          </p:nvSpPr>
          <p:spPr>
            <a:xfrm>
              <a:off x="3228125" y="4160242"/>
              <a:ext cx="1519500" cy="3616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Google Sans"/>
                  <a:ea typeface="Google Sans"/>
                  <a:cs typeface="Google Sans"/>
                  <a:sym typeface="Google Sans"/>
                </a:rPr>
                <a:t>Customer S3 Storage</a:t>
              </a:r>
              <a:endParaRPr sz="10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59" name="Google Shape;559;p54"/>
            <p:cNvSpPr txBox="1"/>
            <p:nvPr/>
          </p:nvSpPr>
          <p:spPr>
            <a:xfrm>
              <a:off x="3326775" y="1039115"/>
              <a:ext cx="1337700" cy="5231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AWS</a:t>
              </a:r>
              <a:r>
                <a:rPr lang="en" sz="1100">
                  <a:latin typeface="Google Sans"/>
                  <a:ea typeface="Google Sans"/>
                  <a:cs typeface="Google Sans"/>
                  <a:sym typeface="Google Sans"/>
                </a:rPr>
                <a:t> region</a:t>
              </a:r>
              <a:endParaRPr sz="1100"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Google Sans"/>
                  <a:ea typeface="Google Sans"/>
                  <a:cs typeface="Google Sans"/>
                  <a:sym typeface="Google Sans"/>
                </a:rPr>
                <a:t>(Omni)</a:t>
              </a:r>
              <a:endParaRPr sz="11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560" name="Google Shape;560;p54"/>
          <p:cNvCxnSpPr>
            <a:stCxn id="538" idx="2"/>
            <a:endCxn id="561" idx="0"/>
          </p:cNvCxnSpPr>
          <p:nvPr/>
        </p:nvCxnSpPr>
        <p:spPr>
          <a:xfrm flipH="1">
            <a:off x="4571900" y="1635851"/>
            <a:ext cx="75" cy="635239"/>
          </a:xfrm>
          <a:prstGeom prst="straightConnector1">
            <a:avLst/>
          </a:prstGeom>
          <a:noFill/>
          <a:ln w="9525" cap="flat" cmpd="sng">
            <a:solidFill>
              <a:srgbClr val="BDC1C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2" name="Google Shape;562;p54"/>
          <p:cNvCxnSpPr/>
          <p:nvPr/>
        </p:nvCxnSpPr>
        <p:spPr>
          <a:xfrm>
            <a:off x="3170350" y="2405722"/>
            <a:ext cx="2815500" cy="0"/>
          </a:xfrm>
          <a:prstGeom prst="straightConnector1">
            <a:avLst/>
          </a:prstGeom>
          <a:noFill/>
          <a:ln w="9525" cap="flat" cmpd="sng">
            <a:solidFill>
              <a:srgbClr val="BDC1C6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61" name="Google Shape;561;p54"/>
          <p:cNvSpPr/>
          <p:nvPr/>
        </p:nvSpPr>
        <p:spPr>
          <a:xfrm>
            <a:off x="3882200" y="2271090"/>
            <a:ext cx="1379400" cy="269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BigQuery Routers</a:t>
            </a:r>
            <a:endParaRPr sz="1000" i="0" u="none" strike="noStrike" cap="none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563" name="Google Shape;563;p54"/>
          <p:cNvGrpSpPr/>
          <p:nvPr/>
        </p:nvGrpSpPr>
        <p:grpSpPr>
          <a:xfrm>
            <a:off x="1560092" y="3386291"/>
            <a:ext cx="288478" cy="649146"/>
            <a:chOff x="942600" y="1623406"/>
            <a:chExt cx="672600" cy="1513514"/>
          </a:xfrm>
        </p:grpSpPr>
        <p:sp>
          <p:nvSpPr>
            <p:cNvPr id="564" name="Google Shape;564;p54"/>
            <p:cNvSpPr/>
            <p:nvPr/>
          </p:nvSpPr>
          <p:spPr>
            <a:xfrm>
              <a:off x="942600" y="1623406"/>
              <a:ext cx="672600" cy="1513514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4"/>
            <p:cNvSpPr/>
            <p:nvPr/>
          </p:nvSpPr>
          <p:spPr>
            <a:xfrm>
              <a:off x="1111425" y="1842026"/>
              <a:ext cx="334959" cy="1076323"/>
            </a:xfrm>
            <a:custGeom>
              <a:avLst/>
              <a:gdLst/>
              <a:ahLst/>
              <a:cxnLst/>
              <a:rect l="l" t="t" r="r" b="b"/>
              <a:pathLst>
                <a:path w="23735" h="18988" extrusionOk="0">
                  <a:moveTo>
                    <a:pt x="4747" y="1194"/>
                  </a:moveTo>
                  <a:lnTo>
                    <a:pt x="4747" y="3554"/>
                  </a:lnTo>
                  <a:lnTo>
                    <a:pt x="2388" y="3554"/>
                  </a:lnTo>
                  <a:lnTo>
                    <a:pt x="2388" y="1194"/>
                  </a:lnTo>
                  <a:close/>
                  <a:moveTo>
                    <a:pt x="1" y="1"/>
                  </a:moveTo>
                  <a:lnTo>
                    <a:pt x="1" y="4748"/>
                  </a:lnTo>
                  <a:lnTo>
                    <a:pt x="23734" y="4748"/>
                  </a:lnTo>
                  <a:lnTo>
                    <a:pt x="23734" y="1"/>
                  </a:lnTo>
                  <a:close/>
                  <a:moveTo>
                    <a:pt x="4747" y="8301"/>
                  </a:moveTo>
                  <a:lnTo>
                    <a:pt x="4747" y="10688"/>
                  </a:lnTo>
                  <a:lnTo>
                    <a:pt x="2388" y="10688"/>
                  </a:lnTo>
                  <a:lnTo>
                    <a:pt x="2388" y="8301"/>
                  </a:lnTo>
                  <a:close/>
                  <a:moveTo>
                    <a:pt x="1" y="7107"/>
                  </a:moveTo>
                  <a:lnTo>
                    <a:pt x="1" y="11854"/>
                  </a:lnTo>
                  <a:lnTo>
                    <a:pt x="23734" y="11854"/>
                  </a:lnTo>
                  <a:lnTo>
                    <a:pt x="23734" y="7107"/>
                  </a:lnTo>
                  <a:close/>
                  <a:moveTo>
                    <a:pt x="4747" y="15434"/>
                  </a:moveTo>
                  <a:lnTo>
                    <a:pt x="4747" y="17794"/>
                  </a:lnTo>
                  <a:lnTo>
                    <a:pt x="2388" y="17794"/>
                  </a:lnTo>
                  <a:lnTo>
                    <a:pt x="2388" y="15434"/>
                  </a:lnTo>
                  <a:close/>
                  <a:moveTo>
                    <a:pt x="1" y="14241"/>
                  </a:moveTo>
                  <a:lnTo>
                    <a:pt x="1" y="18988"/>
                  </a:lnTo>
                  <a:lnTo>
                    <a:pt x="23734" y="18988"/>
                  </a:lnTo>
                  <a:lnTo>
                    <a:pt x="23734" y="14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54"/>
          <p:cNvGrpSpPr/>
          <p:nvPr/>
        </p:nvGrpSpPr>
        <p:grpSpPr>
          <a:xfrm>
            <a:off x="1907417" y="3386291"/>
            <a:ext cx="288478" cy="649146"/>
            <a:chOff x="942600" y="1623406"/>
            <a:chExt cx="672600" cy="1513514"/>
          </a:xfrm>
        </p:grpSpPr>
        <p:sp>
          <p:nvSpPr>
            <p:cNvPr id="567" name="Google Shape;567;p54"/>
            <p:cNvSpPr/>
            <p:nvPr/>
          </p:nvSpPr>
          <p:spPr>
            <a:xfrm>
              <a:off x="942600" y="1623406"/>
              <a:ext cx="672600" cy="1513514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4"/>
            <p:cNvSpPr/>
            <p:nvPr/>
          </p:nvSpPr>
          <p:spPr>
            <a:xfrm>
              <a:off x="1111425" y="1842026"/>
              <a:ext cx="334959" cy="1076323"/>
            </a:xfrm>
            <a:custGeom>
              <a:avLst/>
              <a:gdLst/>
              <a:ahLst/>
              <a:cxnLst/>
              <a:rect l="l" t="t" r="r" b="b"/>
              <a:pathLst>
                <a:path w="23735" h="18988" extrusionOk="0">
                  <a:moveTo>
                    <a:pt x="4747" y="1194"/>
                  </a:moveTo>
                  <a:lnTo>
                    <a:pt x="4747" y="3554"/>
                  </a:lnTo>
                  <a:lnTo>
                    <a:pt x="2388" y="3554"/>
                  </a:lnTo>
                  <a:lnTo>
                    <a:pt x="2388" y="1194"/>
                  </a:lnTo>
                  <a:close/>
                  <a:moveTo>
                    <a:pt x="1" y="1"/>
                  </a:moveTo>
                  <a:lnTo>
                    <a:pt x="1" y="4748"/>
                  </a:lnTo>
                  <a:lnTo>
                    <a:pt x="23734" y="4748"/>
                  </a:lnTo>
                  <a:lnTo>
                    <a:pt x="23734" y="1"/>
                  </a:lnTo>
                  <a:close/>
                  <a:moveTo>
                    <a:pt x="4747" y="8301"/>
                  </a:moveTo>
                  <a:lnTo>
                    <a:pt x="4747" y="10688"/>
                  </a:lnTo>
                  <a:lnTo>
                    <a:pt x="2388" y="10688"/>
                  </a:lnTo>
                  <a:lnTo>
                    <a:pt x="2388" y="8301"/>
                  </a:lnTo>
                  <a:close/>
                  <a:moveTo>
                    <a:pt x="1" y="7107"/>
                  </a:moveTo>
                  <a:lnTo>
                    <a:pt x="1" y="11854"/>
                  </a:lnTo>
                  <a:lnTo>
                    <a:pt x="23734" y="11854"/>
                  </a:lnTo>
                  <a:lnTo>
                    <a:pt x="23734" y="7107"/>
                  </a:lnTo>
                  <a:close/>
                  <a:moveTo>
                    <a:pt x="4747" y="15434"/>
                  </a:moveTo>
                  <a:lnTo>
                    <a:pt x="4747" y="17794"/>
                  </a:lnTo>
                  <a:lnTo>
                    <a:pt x="2388" y="17794"/>
                  </a:lnTo>
                  <a:lnTo>
                    <a:pt x="2388" y="15434"/>
                  </a:lnTo>
                  <a:close/>
                  <a:moveTo>
                    <a:pt x="1" y="14241"/>
                  </a:moveTo>
                  <a:lnTo>
                    <a:pt x="1" y="18988"/>
                  </a:lnTo>
                  <a:lnTo>
                    <a:pt x="23734" y="18988"/>
                  </a:lnTo>
                  <a:lnTo>
                    <a:pt x="23734" y="14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54"/>
          <p:cNvGrpSpPr/>
          <p:nvPr/>
        </p:nvGrpSpPr>
        <p:grpSpPr>
          <a:xfrm>
            <a:off x="2249417" y="3386291"/>
            <a:ext cx="288478" cy="649146"/>
            <a:chOff x="942600" y="1623406"/>
            <a:chExt cx="672600" cy="1513514"/>
          </a:xfrm>
        </p:grpSpPr>
        <p:sp>
          <p:nvSpPr>
            <p:cNvPr id="570" name="Google Shape;570;p54"/>
            <p:cNvSpPr/>
            <p:nvPr/>
          </p:nvSpPr>
          <p:spPr>
            <a:xfrm>
              <a:off x="942600" y="1623406"/>
              <a:ext cx="672600" cy="1513514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4"/>
            <p:cNvSpPr/>
            <p:nvPr/>
          </p:nvSpPr>
          <p:spPr>
            <a:xfrm>
              <a:off x="1111425" y="1842026"/>
              <a:ext cx="334959" cy="1076323"/>
            </a:xfrm>
            <a:custGeom>
              <a:avLst/>
              <a:gdLst/>
              <a:ahLst/>
              <a:cxnLst/>
              <a:rect l="l" t="t" r="r" b="b"/>
              <a:pathLst>
                <a:path w="23735" h="18988" extrusionOk="0">
                  <a:moveTo>
                    <a:pt x="4747" y="1194"/>
                  </a:moveTo>
                  <a:lnTo>
                    <a:pt x="4747" y="3554"/>
                  </a:lnTo>
                  <a:lnTo>
                    <a:pt x="2388" y="3554"/>
                  </a:lnTo>
                  <a:lnTo>
                    <a:pt x="2388" y="1194"/>
                  </a:lnTo>
                  <a:close/>
                  <a:moveTo>
                    <a:pt x="1" y="1"/>
                  </a:moveTo>
                  <a:lnTo>
                    <a:pt x="1" y="4748"/>
                  </a:lnTo>
                  <a:lnTo>
                    <a:pt x="23734" y="4748"/>
                  </a:lnTo>
                  <a:lnTo>
                    <a:pt x="23734" y="1"/>
                  </a:lnTo>
                  <a:close/>
                  <a:moveTo>
                    <a:pt x="4747" y="8301"/>
                  </a:moveTo>
                  <a:lnTo>
                    <a:pt x="4747" y="10688"/>
                  </a:lnTo>
                  <a:lnTo>
                    <a:pt x="2388" y="10688"/>
                  </a:lnTo>
                  <a:lnTo>
                    <a:pt x="2388" y="8301"/>
                  </a:lnTo>
                  <a:close/>
                  <a:moveTo>
                    <a:pt x="1" y="7107"/>
                  </a:moveTo>
                  <a:lnTo>
                    <a:pt x="1" y="11854"/>
                  </a:lnTo>
                  <a:lnTo>
                    <a:pt x="23734" y="11854"/>
                  </a:lnTo>
                  <a:lnTo>
                    <a:pt x="23734" y="7107"/>
                  </a:lnTo>
                  <a:close/>
                  <a:moveTo>
                    <a:pt x="4747" y="15434"/>
                  </a:moveTo>
                  <a:lnTo>
                    <a:pt x="4747" y="17794"/>
                  </a:lnTo>
                  <a:lnTo>
                    <a:pt x="2388" y="17794"/>
                  </a:lnTo>
                  <a:lnTo>
                    <a:pt x="2388" y="15434"/>
                  </a:lnTo>
                  <a:close/>
                  <a:moveTo>
                    <a:pt x="1" y="14241"/>
                  </a:moveTo>
                  <a:lnTo>
                    <a:pt x="1" y="18988"/>
                  </a:lnTo>
                  <a:lnTo>
                    <a:pt x="23734" y="18988"/>
                  </a:lnTo>
                  <a:lnTo>
                    <a:pt x="23734" y="14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54"/>
          <p:cNvGrpSpPr/>
          <p:nvPr/>
        </p:nvGrpSpPr>
        <p:grpSpPr>
          <a:xfrm>
            <a:off x="2596742" y="3386291"/>
            <a:ext cx="288478" cy="649146"/>
            <a:chOff x="942600" y="1623406"/>
            <a:chExt cx="672600" cy="1513514"/>
          </a:xfrm>
        </p:grpSpPr>
        <p:sp>
          <p:nvSpPr>
            <p:cNvPr id="573" name="Google Shape;573;p54"/>
            <p:cNvSpPr/>
            <p:nvPr/>
          </p:nvSpPr>
          <p:spPr>
            <a:xfrm>
              <a:off x="942600" y="1623406"/>
              <a:ext cx="672600" cy="1513514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4"/>
            <p:cNvSpPr/>
            <p:nvPr/>
          </p:nvSpPr>
          <p:spPr>
            <a:xfrm>
              <a:off x="1111425" y="1842026"/>
              <a:ext cx="334959" cy="1076323"/>
            </a:xfrm>
            <a:custGeom>
              <a:avLst/>
              <a:gdLst/>
              <a:ahLst/>
              <a:cxnLst/>
              <a:rect l="l" t="t" r="r" b="b"/>
              <a:pathLst>
                <a:path w="23735" h="18988" extrusionOk="0">
                  <a:moveTo>
                    <a:pt x="4747" y="1194"/>
                  </a:moveTo>
                  <a:lnTo>
                    <a:pt x="4747" y="3554"/>
                  </a:lnTo>
                  <a:lnTo>
                    <a:pt x="2388" y="3554"/>
                  </a:lnTo>
                  <a:lnTo>
                    <a:pt x="2388" y="1194"/>
                  </a:lnTo>
                  <a:close/>
                  <a:moveTo>
                    <a:pt x="1" y="1"/>
                  </a:moveTo>
                  <a:lnTo>
                    <a:pt x="1" y="4748"/>
                  </a:lnTo>
                  <a:lnTo>
                    <a:pt x="23734" y="4748"/>
                  </a:lnTo>
                  <a:lnTo>
                    <a:pt x="23734" y="1"/>
                  </a:lnTo>
                  <a:close/>
                  <a:moveTo>
                    <a:pt x="4747" y="8301"/>
                  </a:moveTo>
                  <a:lnTo>
                    <a:pt x="4747" y="10688"/>
                  </a:lnTo>
                  <a:lnTo>
                    <a:pt x="2388" y="10688"/>
                  </a:lnTo>
                  <a:lnTo>
                    <a:pt x="2388" y="8301"/>
                  </a:lnTo>
                  <a:close/>
                  <a:moveTo>
                    <a:pt x="1" y="7107"/>
                  </a:moveTo>
                  <a:lnTo>
                    <a:pt x="1" y="11854"/>
                  </a:lnTo>
                  <a:lnTo>
                    <a:pt x="23734" y="11854"/>
                  </a:lnTo>
                  <a:lnTo>
                    <a:pt x="23734" y="7107"/>
                  </a:lnTo>
                  <a:close/>
                  <a:moveTo>
                    <a:pt x="4747" y="15434"/>
                  </a:moveTo>
                  <a:lnTo>
                    <a:pt x="4747" y="17794"/>
                  </a:lnTo>
                  <a:lnTo>
                    <a:pt x="2388" y="17794"/>
                  </a:lnTo>
                  <a:lnTo>
                    <a:pt x="2388" y="15434"/>
                  </a:lnTo>
                  <a:close/>
                  <a:moveTo>
                    <a:pt x="1" y="14241"/>
                  </a:moveTo>
                  <a:lnTo>
                    <a:pt x="1" y="18988"/>
                  </a:lnTo>
                  <a:lnTo>
                    <a:pt x="23734" y="18988"/>
                  </a:lnTo>
                  <a:lnTo>
                    <a:pt x="23734" y="14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54"/>
          <p:cNvGrpSpPr/>
          <p:nvPr/>
        </p:nvGrpSpPr>
        <p:grpSpPr>
          <a:xfrm>
            <a:off x="6972129" y="3386291"/>
            <a:ext cx="288478" cy="649146"/>
            <a:chOff x="942600" y="1623406"/>
            <a:chExt cx="672600" cy="1513514"/>
          </a:xfrm>
        </p:grpSpPr>
        <p:sp>
          <p:nvSpPr>
            <p:cNvPr id="576" name="Google Shape;576;p54"/>
            <p:cNvSpPr/>
            <p:nvPr/>
          </p:nvSpPr>
          <p:spPr>
            <a:xfrm>
              <a:off x="942600" y="1623406"/>
              <a:ext cx="672600" cy="1513514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4"/>
            <p:cNvSpPr/>
            <p:nvPr/>
          </p:nvSpPr>
          <p:spPr>
            <a:xfrm>
              <a:off x="1111425" y="1842026"/>
              <a:ext cx="334959" cy="1076323"/>
            </a:xfrm>
            <a:custGeom>
              <a:avLst/>
              <a:gdLst/>
              <a:ahLst/>
              <a:cxnLst/>
              <a:rect l="l" t="t" r="r" b="b"/>
              <a:pathLst>
                <a:path w="23735" h="18988" extrusionOk="0">
                  <a:moveTo>
                    <a:pt x="4747" y="1194"/>
                  </a:moveTo>
                  <a:lnTo>
                    <a:pt x="4747" y="3554"/>
                  </a:lnTo>
                  <a:lnTo>
                    <a:pt x="2388" y="3554"/>
                  </a:lnTo>
                  <a:lnTo>
                    <a:pt x="2388" y="1194"/>
                  </a:lnTo>
                  <a:close/>
                  <a:moveTo>
                    <a:pt x="1" y="1"/>
                  </a:moveTo>
                  <a:lnTo>
                    <a:pt x="1" y="4748"/>
                  </a:lnTo>
                  <a:lnTo>
                    <a:pt x="23734" y="4748"/>
                  </a:lnTo>
                  <a:lnTo>
                    <a:pt x="23734" y="1"/>
                  </a:lnTo>
                  <a:close/>
                  <a:moveTo>
                    <a:pt x="4747" y="8301"/>
                  </a:moveTo>
                  <a:lnTo>
                    <a:pt x="4747" y="10688"/>
                  </a:lnTo>
                  <a:lnTo>
                    <a:pt x="2388" y="10688"/>
                  </a:lnTo>
                  <a:lnTo>
                    <a:pt x="2388" y="8301"/>
                  </a:lnTo>
                  <a:close/>
                  <a:moveTo>
                    <a:pt x="1" y="7107"/>
                  </a:moveTo>
                  <a:lnTo>
                    <a:pt x="1" y="11854"/>
                  </a:lnTo>
                  <a:lnTo>
                    <a:pt x="23734" y="11854"/>
                  </a:lnTo>
                  <a:lnTo>
                    <a:pt x="23734" y="7107"/>
                  </a:lnTo>
                  <a:close/>
                  <a:moveTo>
                    <a:pt x="4747" y="15434"/>
                  </a:moveTo>
                  <a:lnTo>
                    <a:pt x="4747" y="17794"/>
                  </a:lnTo>
                  <a:lnTo>
                    <a:pt x="2388" y="17794"/>
                  </a:lnTo>
                  <a:lnTo>
                    <a:pt x="2388" y="15434"/>
                  </a:lnTo>
                  <a:close/>
                  <a:moveTo>
                    <a:pt x="1" y="14241"/>
                  </a:moveTo>
                  <a:lnTo>
                    <a:pt x="1" y="18988"/>
                  </a:lnTo>
                  <a:lnTo>
                    <a:pt x="23734" y="18988"/>
                  </a:lnTo>
                  <a:lnTo>
                    <a:pt x="23734" y="14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54"/>
          <p:cNvGrpSpPr/>
          <p:nvPr/>
        </p:nvGrpSpPr>
        <p:grpSpPr>
          <a:xfrm>
            <a:off x="6581979" y="3386291"/>
            <a:ext cx="288478" cy="649146"/>
            <a:chOff x="942600" y="1623406"/>
            <a:chExt cx="672600" cy="1513514"/>
          </a:xfrm>
        </p:grpSpPr>
        <p:sp>
          <p:nvSpPr>
            <p:cNvPr id="579" name="Google Shape;579;p54"/>
            <p:cNvSpPr/>
            <p:nvPr/>
          </p:nvSpPr>
          <p:spPr>
            <a:xfrm>
              <a:off x="942600" y="1623406"/>
              <a:ext cx="672600" cy="1513514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4"/>
            <p:cNvSpPr/>
            <p:nvPr/>
          </p:nvSpPr>
          <p:spPr>
            <a:xfrm>
              <a:off x="1111425" y="1842026"/>
              <a:ext cx="334959" cy="1076323"/>
            </a:xfrm>
            <a:custGeom>
              <a:avLst/>
              <a:gdLst/>
              <a:ahLst/>
              <a:cxnLst/>
              <a:rect l="l" t="t" r="r" b="b"/>
              <a:pathLst>
                <a:path w="23735" h="18988" extrusionOk="0">
                  <a:moveTo>
                    <a:pt x="4747" y="1194"/>
                  </a:moveTo>
                  <a:lnTo>
                    <a:pt x="4747" y="3554"/>
                  </a:lnTo>
                  <a:lnTo>
                    <a:pt x="2388" y="3554"/>
                  </a:lnTo>
                  <a:lnTo>
                    <a:pt x="2388" y="1194"/>
                  </a:lnTo>
                  <a:close/>
                  <a:moveTo>
                    <a:pt x="1" y="1"/>
                  </a:moveTo>
                  <a:lnTo>
                    <a:pt x="1" y="4748"/>
                  </a:lnTo>
                  <a:lnTo>
                    <a:pt x="23734" y="4748"/>
                  </a:lnTo>
                  <a:lnTo>
                    <a:pt x="23734" y="1"/>
                  </a:lnTo>
                  <a:close/>
                  <a:moveTo>
                    <a:pt x="4747" y="8301"/>
                  </a:moveTo>
                  <a:lnTo>
                    <a:pt x="4747" y="10688"/>
                  </a:lnTo>
                  <a:lnTo>
                    <a:pt x="2388" y="10688"/>
                  </a:lnTo>
                  <a:lnTo>
                    <a:pt x="2388" y="8301"/>
                  </a:lnTo>
                  <a:close/>
                  <a:moveTo>
                    <a:pt x="1" y="7107"/>
                  </a:moveTo>
                  <a:lnTo>
                    <a:pt x="1" y="11854"/>
                  </a:lnTo>
                  <a:lnTo>
                    <a:pt x="23734" y="11854"/>
                  </a:lnTo>
                  <a:lnTo>
                    <a:pt x="23734" y="7107"/>
                  </a:lnTo>
                  <a:close/>
                  <a:moveTo>
                    <a:pt x="4747" y="15434"/>
                  </a:moveTo>
                  <a:lnTo>
                    <a:pt x="4747" y="17794"/>
                  </a:lnTo>
                  <a:lnTo>
                    <a:pt x="2388" y="17794"/>
                  </a:lnTo>
                  <a:lnTo>
                    <a:pt x="2388" y="15434"/>
                  </a:lnTo>
                  <a:close/>
                  <a:moveTo>
                    <a:pt x="1" y="14241"/>
                  </a:moveTo>
                  <a:lnTo>
                    <a:pt x="1" y="18988"/>
                  </a:lnTo>
                  <a:lnTo>
                    <a:pt x="23734" y="18988"/>
                  </a:lnTo>
                  <a:lnTo>
                    <a:pt x="23734" y="14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54"/>
          <p:cNvGrpSpPr/>
          <p:nvPr/>
        </p:nvGrpSpPr>
        <p:grpSpPr>
          <a:xfrm>
            <a:off x="1701503" y="1872113"/>
            <a:ext cx="1042278" cy="293977"/>
            <a:chOff x="1701503" y="2064094"/>
            <a:chExt cx="1042278" cy="649146"/>
          </a:xfrm>
        </p:grpSpPr>
        <p:grpSp>
          <p:nvGrpSpPr>
            <p:cNvPr id="582" name="Google Shape;582;p54"/>
            <p:cNvGrpSpPr/>
            <p:nvPr/>
          </p:nvGrpSpPr>
          <p:grpSpPr>
            <a:xfrm>
              <a:off x="1701503" y="2064094"/>
              <a:ext cx="288478" cy="649146"/>
              <a:chOff x="2589150" y="814781"/>
              <a:chExt cx="672600" cy="1513514"/>
            </a:xfrm>
          </p:grpSpPr>
          <p:sp>
            <p:nvSpPr>
              <p:cNvPr id="583" name="Google Shape;583;p54"/>
              <p:cNvSpPr/>
              <p:nvPr/>
            </p:nvSpPr>
            <p:spPr>
              <a:xfrm>
                <a:off x="2589150" y="814781"/>
                <a:ext cx="672600" cy="1513514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54"/>
              <p:cNvSpPr/>
              <p:nvPr/>
            </p:nvSpPr>
            <p:spPr>
              <a:xfrm>
                <a:off x="2757982" y="1033398"/>
                <a:ext cx="334950" cy="1076323"/>
              </a:xfrm>
              <a:custGeom>
                <a:avLst/>
                <a:gdLst/>
                <a:ahLst/>
                <a:cxnLst/>
                <a:rect l="l" t="t" r="r" b="b"/>
                <a:pathLst>
                  <a:path w="25706" h="25706" extrusionOk="0">
                    <a:moveTo>
                      <a:pt x="14278" y="11428"/>
                    </a:moveTo>
                    <a:lnTo>
                      <a:pt x="14278" y="14278"/>
                    </a:lnTo>
                    <a:lnTo>
                      <a:pt x="11428" y="14278"/>
                    </a:lnTo>
                    <a:lnTo>
                      <a:pt x="11428" y="11428"/>
                    </a:lnTo>
                    <a:close/>
                    <a:moveTo>
                      <a:pt x="8578" y="8578"/>
                    </a:moveTo>
                    <a:lnTo>
                      <a:pt x="8578" y="17127"/>
                    </a:lnTo>
                    <a:lnTo>
                      <a:pt x="17127" y="17127"/>
                    </a:lnTo>
                    <a:lnTo>
                      <a:pt x="17127" y="8578"/>
                    </a:lnTo>
                    <a:close/>
                    <a:moveTo>
                      <a:pt x="19977" y="5699"/>
                    </a:moveTo>
                    <a:lnTo>
                      <a:pt x="19977" y="19977"/>
                    </a:lnTo>
                    <a:lnTo>
                      <a:pt x="5699" y="19977"/>
                    </a:lnTo>
                    <a:lnTo>
                      <a:pt x="5699" y="5699"/>
                    </a:lnTo>
                    <a:close/>
                    <a:moveTo>
                      <a:pt x="8578" y="0"/>
                    </a:moveTo>
                    <a:lnTo>
                      <a:pt x="8578" y="2850"/>
                    </a:lnTo>
                    <a:lnTo>
                      <a:pt x="5699" y="2850"/>
                    </a:lnTo>
                    <a:cubicBezTo>
                      <a:pt x="4142" y="2850"/>
                      <a:pt x="2850" y="4142"/>
                      <a:pt x="2850" y="5699"/>
                    </a:cubicBezTo>
                    <a:lnTo>
                      <a:pt x="2850" y="8578"/>
                    </a:lnTo>
                    <a:lnTo>
                      <a:pt x="0" y="8578"/>
                    </a:lnTo>
                    <a:lnTo>
                      <a:pt x="0" y="11428"/>
                    </a:lnTo>
                    <a:lnTo>
                      <a:pt x="2850" y="11428"/>
                    </a:lnTo>
                    <a:lnTo>
                      <a:pt x="2850" y="14278"/>
                    </a:lnTo>
                    <a:lnTo>
                      <a:pt x="0" y="14278"/>
                    </a:lnTo>
                    <a:lnTo>
                      <a:pt x="0" y="17127"/>
                    </a:lnTo>
                    <a:lnTo>
                      <a:pt x="2850" y="17127"/>
                    </a:lnTo>
                    <a:lnTo>
                      <a:pt x="2850" y="20006"/>
                    </a:lnTo>
                    <a:cubicBezTo>
                      <a:pt x="2850" y="21563"/>
                      <a:pt x="4142" y="22856"/>
                      <a:pt x="5699" y="22856"/>
                    </a:cubicBezTo>
                    <a:lnTo>
                      <a:pt x="8578" y="22856"/>
                    </a:lnTo>
                    <a:lnTo>
                      <a:pt x="8578" y="25705"/>
                    </a:lnTo>
                    <a:lnTo>
                      <a:pt x="11428" y="25705"/>
                    </a:lnTo>
                    <a:lnTo>
                      <a:pt x="11428" y="22856"/>
                    </a:lnTo>
                    <a:lnTo>
                      <a:pt x="14278" y="22856"/>
                    </a:lnTo>
                    <a:lnTo>
                      <a:pt x="14278" y="25705"/>
                    </a:lnTo>
                    <a:lnTo>
                      <a:pt x="17127" y="25705"/>
                    </a:lnTo>
                    <a:lnTo>
                      <a:pt x="17127" y="22856"/>
                    </a:lnTo>
                    <a:lnTo>
                      <a:pt x="19977" y="22856"/>
                    </a:lnTo>
                    <a:cubicBezTo>
                      <a:pt x="21563" y="22856"/>
                      <a:pt x="22827" y="21563"/>
                      <a:pt x="22856" y="20006"/>
                    </a:cubicBezTo>
                    <a:lnTo>
                      <a:pt x="22856" y="17127"/>
                    </a:lnTo>
                    <a:lnTo>
                      <a:pt x="25706" y="17127"/>
                    </a:lnTo>
                    <a:lnTo>
                      <a:pt x="25706" y="14278"/>
                    </a:lnTo>
                    <a:lnTo>
                      <a:pt x="22856" y="14278"/>
                    </a:lnTo>
                    <a:lnTo>
                      <a:pt x="22856" y="11428"/>
                    </a:lnTo>
                    <a:lnTo>
                      <a:pt x="25706" y="11428"/>
                    </a:lnTo>
                    <a:lnTo>
                      <a:pt x="25706" y="8578"/>
                    </a:lnTo>
                    <a:lnTo>
                      <a:pt x="22856" y="8578"/>
                    </a:lnTo>
                    <a:lnTo>
                      <a:pt x="22856" y="5699"/>
                    </a:lnTo>
                    <a:cubicBezTo>
                      <a:pt x="22856" y="4142"/>
                      <a:pt x="21563" y="2850"/>
                      <a:pt x="20006" y="2850"/>
                    </a:cubicBezTo>
                    <a:lnTo>
                      <a:pt x="17127" y="2850"/>
                    </a:lnTo>
                    <a:lnTo>
                      <a:pt x="17127" y="0"/>
                    </a:lnTo>
                    <a:lnTo>
                      <a:pt x="14278" y="0"/>
                    </a:lnTo>
                    <a:lnTo>
                      <a:pt x="14278" y="2850"/>
                    </a:lnTo>
                    <a:lnTo>
                      <a:pt x="11428" y="2850"/>
                    </a:lnTo>
                    <a:lnTo>
                      <a:pt x="114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54"/>
            <p:cNvGrpSpPr/>
            <p:nvPr/>
          </p:nvGrpSpPr>
          <p:grpSpPr>
            <a:xfrm>
              <a:off x="2078403" y="2064094"/>
              <a:ext cx="288478" cy="649146"/>
              <a:chOff x="2589150" y="814781"/>
              <a:chExt cx="672600" cy="1513514"/>
            </a:xfrm>
          </p:grpSpPr>
          <p:sp>
            <p:nvSpPr>
              <p:cNvPr id="586" name="Google Shape;586;p54"/>
              <p:cNvSpPr/>
              <p:nvPr/>
            </p:nvSpPr>
            <p:spPr>
              <a:xfrm>
                <a:off x="2589150" y="814781"/>
                <a:ext cx="672600" cy="1513514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54"/>
              <p:cNvSpPr/>
              <p:nvPr/>
            </p:nvSpPr>
            <p:spPr>
              <a:xfrm>
                <a:off x="2757982" y="1033398"/>
                <a:ext cx="334950" cy="1076323"/>
              </a:xfrm>
              <a:custGeom>
                <a:avLst/>
                <a:gdLst/>
                <a:ahLst/>
                <a:cxnLst/>
                <a:rect l="l" t="t" r="r" b="b"/>
                <a:pathLst>
                  <a:path w="25706" h="25706" extrusionOk="0">
                    <a:moveTo>
                      <a:pt x="14278" y="11428"/>
                    </a:moveTo>
                    <a:lnTo>
                      <a:pt x="14278" y="14278"/>
                    </a:lnTo>
                    <a:lnTo>
                      <a:pt x="11428" y="14278"/>
                    </a:lnTo>
                    <a:lnTo>
                      <a:pt x="11428" y="11428"/>
                    </a:lnTo>
                    <a:close/>
                    <a:moveTo>
                      <a:pt x="8578" y="8578"/>
                    </a:moveTo>
                    <a:lnTo>
                      <a:pt x="8578" y="17127"/>
                    </a:lnTo>
                    <a:lnTo>
                      <a:pt x="17127" y="17127"/>
                    </a:lnTo>
                    <a:lnTo>
                      <a:pt x="17127" y="8578"/>
                    </a:lnTo>
                    <a:close/>
                    <a:moveTo>
                      <a:pt x="19977" y="5699"/>
                    </a:moveTo>
                    <a:lnTo>
                      <a:pt x="19977" y="19977"/>
                    </a:lnTo>
                    <a:lnTo>
                      <a:pt x="5699" y="19977"/>
                    </a:lnTo>
                    <a:lnTo>
                      <a:pt x="5699" y="5699"/>
                    </a:lnTo>
                    <a:close/>
                    <a:moveTo>
                      <a:pt x="8578" y="0"/>
                    </a:moveTo>
                    <a:lnTo>
                      <a:pt x="8578" y="2850"/>
                    </a:lnTo>
                    <a:lnTo>
                      <a:pt x="5699" y="2850"/>
                    </a:lnTo>
                    <a:cubicBezTo>
                      <a:pt x="4142" y="2850"/>
                      <a:pt x="2850" y="4142"/>
                      <a:pt x="2850" y="5699"/>
                    </a:cubicBezTo>
                    <a:lnTo>
                      <a:pt x="2850" y="8578"/>
                    </a:lnTo>
                    <a:lnTo>
                      <a:pt x="0" y="8578"/>
                    </a:lnTo>
                    <a:lnTo>
                      <a:pt x="0" y="11428"/>
                    </a:lnTo>
                    <a:lnTo>
                      <a:pt x="2850" y="11428"/>
                    </a:lnTo>
                    <a:lnTo>
                      <a:pt x="2850" y="14278"/>
                    </a:lnTo>
                    <a:lnTo>
                      <a:pt x="0" y="14278"/>
                    </a:lnTo>
                    <a:lnTo>
                      <a:pt x="0" y="17127"/>
                    </a:lnTo>
                    <a:lnTo>
                      <a:pt x="2850" y="17127"/>
                    </a:lnTo>
                    <a:lnTo>
                      <a:pt x="2850" y="20006"/>
                    </a:lnTo>
                    <a:cubicBezTo>
                      <a:pt x="2850" y="21563"/>
                      <a:pt x="4142" y="22856"/>
                      <a:pt x="5699" y="22856"/>
                    </a:cubicBezTo>
                    <a:lnTo>
                      <a:pt x="8578" y="22856"/>
                    </a:lnTo>
                    <a:lnTo>
                      <a:pt x="8578" y="25705"/>
                    </a:lnTo>
                    <a:lnTo>
                      <a:pt x="11428" y="25705"/>
                    </a:lnTo>
                    <a:lnTo>
                      <a:pt x="11428" y="22856"/>
                    </a:lnTo>
                    <a:lnTo>
                      <a:pt x="14278" y="22856"/>
                    </a:lnTo>
                    <a:lnTo>
                      <a:pt x="14278" y="25705"/>
                    </a:lnTo>
                    <a:lnTo>
                      <a:pt x="17127" y="25705"/>
                    </a:lnTo>
                    <a:lnTo>
                      <a:pt x="17127" y="22856"/>
                    </a:lnTo>
                    <a:lnTo>
                      <a:pt x="19977" y="22856"/>
                    </a:lnTo>
                    <a:cubicBezTo>
                      <a:pt x="21563" y="22856"/>
                      <a:pt x="22827" y="21563"/>
                      <a:pt x="22856" y="20006"/>
                    </a:cubicBezTo>
                    <a:lnTo>
                      <a:pt x="22856" y="17127"/>
                    </a:lnTo>
                    <a:lnTo>
                      <a:pt x="25706" y="17127"/>
                    </a:lnTo>
                    <a:lnTo>
                      <a:pt x="25706" y="14278"/>
                    </a:lnTo>
                    <a:lnTo>
                      <a:pt x="22856" y="14278"/>
                    </a:lnTo>
                    <a:lnTo>
                      <a:pt x="22856" y="11428"/>
                    </a:lnTo>
                    <a:lnTo>
                      <a:pt x="25706" y="11428"/>
                    </a:lnTo>
                    <a:lnTo>
                      <a:pt x="25706" y="8578"/>
                    </a:lnTo>
                    <a:lnTo>
                      <a:pt x="22856" y="8578"/>
                    </a:lnTo>
                    <a:lnTo>
                      <a:pt x="22856" y="5699"/>
                    </a:lnTo>
                    <a:cubicBezTo>
                      <a:pt x="22856" y="4142"/>
                      <a:pt x="21563" y="2850"/>
                      <a:pt x="20006" y="2850"/>
                    </a:cubicBezTo>
                    <a:lnTo>
                      <a:pt x="17127" y="2850"/>
                    </a:lnTo>
                    <a:lnTo>
                      <a:pt x="17127" y="0"/>
                    </a:lnTo>
                    <a:lnTo>
                      <a:pt x="14278" y="0"/>
                    </a:lnTo>
                    <a:lnTo>
                      <a:pt x="14278" y="2850"/>
                    </a:lnTo>
                    <a:lnTo>
                      <a:pt x="11428" y="2850"/>
                    </a:lnTo>
                    <a:lnTo>
                      <a:pt x="114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8" name="Google Shape;588;p54"/>
            <p:cNvGrpSpPr/>
            <p:nvPr/>
          </p:nvGrpSpPr>
          <p:grpSpPr>
            <a:xfrm>
              <a:off x="2455303" y="2064094"/>
              <a:ext cx="288478" cy="649146"/>
              <a:chOff x="2589150" y="814781"/>
              <a:chExt cx="672600" cy="1513514"/>
            </a:xfrm>
          </p:grpSpPr>
          <p:sp>
            <p:nvSpPr>
              <p:cNvPr id="589" name="Google Shape;589;p54"/>
              <p:cNvSpPr/>
              <p:nvPr/>
            </p:nvSpPr>
            <p:spPr>
              <a:xfrm>
                <a:off x="2589150" y="814781"/>
                <a:ext cx="672600" cy="1513514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54"/>
              <p:cNvSpPr/>
              <p:nvPr/>
            </p:nvSpPr>
            <p:spPr>
              <a:xfrm>
                <a:off x="2757982" y="1033398"/>
                <a:ext cx="334950" cy="1076323"/>
              </a:xfrm>
              <a:custGeom>
                <a:avLst/>
                <a:gdLst/>
                <a:ahLst/>
                <a:cxnLst/>
                <a:rect l="l" t="t" r="r" b="b"/>
                <a:pathLst>
                  <a:path w="25706" h="25706" extrusionOk="0">
                    <a:moveTo>
                      <a:pt x="14278" y="11428"/>
                    </a:moveTo>
                    <a:lnTo>
                      <a:pt x="14278" y="14278"/>
                    </a:lnTo>
                    <a:lnTo>
                      <a:pt x="11428" y="14278"/>
                    </a:lnTo>
                    <a:lnTo>
                      <a:pt x="11428" y="11428"/>
                    </a:lnTo>
                    <a:close/>
                    <a:moveTo>
                      <a:pt x="8578" y="8578"/>
                    </a:moveTo>
                    <a:lnTo>
                      <a:pt x="8578" y="17127"/>
                    </a:lnTo>
                    <a:lnTo>
                      <a:pt x="17127" y="17127"/>
                    </a:lnTo>
                    <a:lnTo>
                      <a:pt x="17127" y="8578"/>
                    </a:lnTo>
                    <a:close/>
                    <a:moveTo>
                      <a:pt x="19977" y="5699"/>
                    </a:moveTo>
                    <a:lnTo>
                      <a:pt x="19977" y="19977"/>
                    </a:lnTo>
                    <a:lnTo>
                      <a:pt x="5699" y="19977"/>
                    </a:lnTo>
                    <a:lnTo>
                      <a:pt x="5699" y="5699"/>
                    </a:lnTo>
                    <a:close/>
                    <a:moveTo>
                      <a:pt x="8578" y="0"/>
                    </a:moveTo>
                    <a:lnTo>
                      <a:pt x="8578" y="2850"/>
                    </a:lnTo>
                    <a:lnTo>
                      <a:pt x="5699" y="2850"/>
                    </a:lnTo>
                    <a:cubicBezTo>
                      <a:pt x="4142" y="2850"/>
                      <a:pt x="2850" y="4142"/>
                      <a:pt x="2850" y="5699"/>
                    </a:cubicBezTo>
                    <a:lnTo>
                      <a:pt x="2850" y="8578"/>
                    </a:lnTo>
                    <a:lnTo>
                      <a:pt x="0" y="8578"/>
                    </a:lnTo>
                    <a:lnTo>
                      <a:pt x="0" y="11428"/>
                    </a:lnTo>
                    <a:lnTo>
                      <a:pt x="2850" y="11428"/>
                    </a:lnTo>
                    <a:lnTo>
                      <a:pt x="2850" y="14278"/>
                    </a:lnTo>
                    <a:lnTo>
                      <a:pt x="0" y="14278"/>
                    </a:lnTo>
                    <a:lnTo>
                      <a:pt x="0" y="17127"/>
                    </a:lnTo>
                    <a:lnTo>
                      <a:pt x="2850" y="17127"/>
                    </a:lnTo>
                    <a:lnTo>
                      <a:pt x="2850" y="20006"/>
                    </a:lnTo>
                    <a:cubicBezTo>
                      <a:pt x="2850" y="21563"/>
                      <a:pt x="4142" y="22856"/>
                      <a:pt x="5699" y="22856"/>
                    </a:cubicBezTo>
                    <a:lnTo>
                      <a:pt x="8578" y="22856"/>
                    </a:lnTo>
                    <a:lnTo>
                      <a:pt x="8578" y="25705"/>
                    </a:lnTo>
                    <a:lnTo>
                      <a:pt x="11428" y="25705"/>
                    </a:lnTo>
                    <a:lnTo>
                      <a:pt x="11428" y="22856"/>
                    </a:lnTo>
                    <a:lnTo>
                      <a:pt x="14278" y="22856"/>
                    </a:lnTo>
                    <a:lnTo>
                      <a:pt x="14278" y="25705"/>
                    </a:lnTo>
                    <a:lnTo>
                      <a:pt x="17127" y="25705"/>
                    </a:lnTo>
                    <a:lnTo>
                      <a:pt x="17127" y="22856"/>
                    </a:lnTo>
                    <a:lnTo>
                      <a:pt x="19977" y="22856"/>
                    </a:lnTo>
                    <a:cubicBezTo>
                      <a:pt x="21563" y="22856"/>
                      <a:pt x="22827" y="21563"/>
                      <a:pt x="22856" y="20006"/>
                    </a:cubicBezTo>
                    <a:lnTo>
                      <a:pt x="22856" y="17127"/>
                    </a:lnTo>
                    <a:lnTo>
                      <a:pt x="25706" y="17127"/>
                    </a:lnTo>
                    <a:lnTo>
                      <a:pt x="25706" y="14278"/>
                    </a:lnTo>
                    <a:lnTo>
                      <a:pt x="22856" y="14278"/>
                    </a:lnTo>
                    <a:lnTo>
                      <a:pt x="22856" y="11428"/>
                    </a:lnTo>
                    <a:lnTo>
                      <a:pt x="25706" y="11428"/>
                    </a:lnTo>
                    <a:lnTo>
                      <a:pt x="25706" y="8578"/>
                    </a:lnTo>
                    <a:lnTo>
                      <a:pt x="22856" y="8578"/>
                    </a:lnTo>
                    <a:lnTo>
                      <a:pt x="22856" y="5699"/>
                    </a:lnTo>
                    <a:cubicBezTo>
                      <a:pt x="22856" y="4142"/>
                      <a:pt x="21563" y="2850"/>
                      <a:pt x="20006" y="2850"/>
                    </a:cubicBezTo>
                    <a:lnTo>
                      <a:pt x="17127" y="2850"/>
                    </a:lnTo>
                    <a:lnTo>
                      <a:pt x="17127" y="0"/>
                    </a:lnTo>
                    <a:lnTo>
                      <a:pt x="14278" y="0"/>
                    </a:lnTo>
                    <a:lnTo>
                      <a:pt x="14278" y="2850"/>
                    </a:lnTo>
                    <a:lnTo>
                      <a:pt x="11428" y="2850"/>
                    </a:lnTo>
                    <a:lnTo>
                      <a:pt x="114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" name="Google Shape;591;p54"/>
          <p:cNvGrpSpPr/>
          <p:nvPr/>
        </p:nvGrpSpPr>
        <p:grpSpPr>
          <a:xfrm>
            <a:off x="6400028" y="1872113"/>
            <a:ext cx="1042278" cy="298877"/>
            <a:chOff x="1701503" y="2064094"/>
            <a:chExt cx="1042278" cy="649146"/>
          </a:xfrm>
        </p:grpSpPr>
        <p:grpSp>
          <p:nvGrpSpPr>
            <p:cNvPr id="592" name="Google Shape;592;p54"/>
            <p:cNvGrpSpPr/>
            <p:nvPr/>
          </p:nvGrpSpPr>
          <p:grpSpPr>
            <a:xfrm>
              <a:off x="1701503" y="2064094"/>
              <a:ext cx="288478" cy="649146"/>
              <a:chOff x="2589150" y="814781"/>
              <a:chExt cx="672600" cy="1513514"/>
            </a:xfrm>
          </p:grpSpPr>
          <p:sp>
            <p:nvSpPr>
              <p:cNvPr id="593" name="Google Shape;593;p54"/>
              <p:cNvSpPr/>
              <p:nvPr/>
            </p:nvSpPr>
            <p:spPr>
              <a:xfrm>
                <a:off x="2589150" y="814781"/>
                <a:ext cx="672600" cy="1513514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54"/>
              <p:cNvSpPr/>
              <p:nvPr/>
            </p:nvSpPr>
            <p:spPr>
              <a:xfrm>
                <a:off x="2757982" y="1033398"/>
                <a:ext cx="334950" cy="1076323"/>
              </a:xfrm>
              <a:custGeom>
                <a:avLst/>
                <a:gdLst/>
                <a:ahLst/>
                <a:cxnLst/>
                <a:rect l="l" t="t" r="r" b="b"/>
                <a:pathLst>
                  <a:path w="25706" h="25706" extrusionOk="0">
                    <a:moveTo>
                      <a:pt x="14278" y="11428"/>
                    </a:moveTo>
                    <a:lnTo>
                      <a:pt x="14278" y="14278"/>
                    </a:lnTo>
                    <a:lnTo>
                      <a:pt x="11428" y="14278"/>
                    </a:lnTo>
                    <a:lnTo>
                      <a:pt x="11428" y="11428"/>
                    </a:lnTo>
                    <a:close/>
                    <a:moveTo>
                      <a:pt x="8578" y="8578"/>
                    </a:moveTo>
                    <a:lnTo>
                      <a:pt x="8578" y="17127"/>
                    </a:lnTo>
                    <a:lnTo>
                      <a:pt x="17127" y="17127"/>
                    </a:lnTo>
                    <a:lnTo>
                      <a:pt x="17127" y="8578"/>
                    </a:lnTo>
                    <a:close/>
                    <a:moveTo>
                      <a:pt x="19977" y="5699"/>
                    </a:moveTo>
                    <a:lnTo>
                      <a:pt x="19977" y="19977"/>
                    </a:lnTo>
                    <a:lnTo>
                      <a:pt x="5699" y="19977"/>
                    </a:lnTo>
                    <a:lnTo>
                      <a:pt x="5699" y="5699"/>
                    </a:lnTo>
                    <a:close/>
                    <a:moveTo>
                      <a:pt x="8578" y="0"/>
                    </a:moveTo>
                    <a:lnTo>
                      <a:pt x="8578" y="2850"/>
                    </a:lnTo>
                    <a:lnTo>
                      <a:pt x="5699" y="2850"/>
                    </a:lnTo>
                    <a:cubicBezTo>
                      <a:pt x="4142" y="2850"/>
                      <a:pt x="2850" y="4142"/>
                      <a:pt x="2850" y="5699"/>
                    </a:cubicBezTo>
                    <a:lnTo>
                      <a:pt x="2850" y="8578"/>
                    </a:lnTo>
                    <a:lnTo>
                      <a:pt x="0" y="8578"/>
                    </a:lnTo>
                    <a:lnTo>
                      <a:pt x="0" y="11428"/>
                    </a:lnTo>
                    <a:lnTo>
                      <a:pt x="2850" y="11428"/>
                    </a:lnTo>
                    <a:lnTo>
                      <a:pt x="2850" y="14278"/>
                    </a:lnTo>
                    <a:lnTo>
                      <a:pt x="0" y="14278"/>
                    </a:lnTo>
                    <a:lnTo>
                      <a:pt x="0" y="17127"/>
                    </a:lnTo>
                    <a:lnTo>
                      <a:pt x="2850" y="17127"/>
                    </a:lnTo>
                    <a:lnTo>
                      <a:pt x="2850" y="20006"/>
                    </a:lnTo>
                    <a:cubicBezTo>
                      <a:pt x="2850" y="21563"/>
                      <a:pt x="4142" y="22856"/>
                      <a:pt x="5699" y="22856"/>
                    </a:cubicBezTo>
                    <a:lnTo>
                      <a:pt x="8578" y="22856"/>
                    </a:lnTo>
                    <a:lnTo>
                      <a:pt x="8578" y="25705"/>
                    </a:lnTo>
                    <a:lnTo>
                      <a:pt x="11428" y="25705"/>
                    </a:lnTo>
                    <a:lnTo>
                      <a:pt x="11428" y="22856"/>
                    </a:lnTo>
                    <a:lnTo>
                      <a:pt x="14278" y="22856"/>
                    </a:lnTo>
                    <a:lnTo>
                      <a:pt x="14278" y="25705"/>
                    </a:lnTo>
                    <a:lnTo>
                      <a:pt x="17127" y="25705"/>
                    </a:lnTo>
                    <a:lnTo>
                      <a:pt x="17127" y="22856"/>
                    </a:lnTo>
                    <a:lnTo>
                      <a:pt x="19977" y="22856"/>
                    </a:lnTo>
                    <a:cubicBezTo>
                      <a:pt x="21563" y="22856"/>
                      <a:pt x="22827" y="21563"/>
                      <a:pt x="22856" y="20006"/>
                    </a:cubicBezTo>
                    <a:lnTo>
                      <a:pt x="22856" y="17127"/>
                    </a:lnTo>
                    <a:lnTo>
                      <a:pt x="25706" y="17127"/>
                    </a:lnTo>
                    <a:lnTo>
                      <a:pt x="25706" y="14278"/>
                    </a:lnTo>
                    <a:lnTo>
                      <a:pt x="22856" y="14278"/>
                    </a:lnTo>
                    <a:lnTo>
                      <a:pt x="22856" y="11428"/>
                    </a:lnTo>
                    <a:lnTo>
                      <a:pt x="25706" y="11428"/>
                    </a:lnTo>
                    <a:lnTo>
                      <a:pt x="25706" y="8578"/>
                    </a:lnTo>
                    <a:lnTo>
                      <a:pt x="22856" y="8578"/>
                    </a:lnTo>
                    <a:lnTo>
                      <a:pt x="22856" y="5699"/>
                    </a:lnTo>
                    <a:cubicBezTo>
                      <a:pt x="22856" y="4142"/>
                      <a:pt x="21563" y="2850"/>
                      <a:pt x="20006" y="2850"/>
                    </a:cubicBezTo>
                    <a:lnTo>
                      <a:pt x="17127" y="2850"/>
                    </a:lnTo>
                    <a:lnTo>
                      <a:pt x="17127" y="0"/>
                    </a:lnTo>
                    <a:lnTo>
                      <a:pt x="14278" y="0"/>
                    </a:lnTo>
                    <a:lnTo>
                      <a:pt x="14278" y="2850"/>
                    </a:lnTo>
                    <a:lnTo>
                      <a:pt x="11428" y="2850"/>
                    </a:lnTo>
                    <a:lnTo>
                      <a:pt x="114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" name="Google Shape;595;p54"/>
            <p:cNvGrpSpPr/>
            <p:nvPr/>
          </p:nvGrpSpPr>
          <p:grpSpPr>
            <a:xfrm>
              <a:off x="2078403" y="2064094"/>
              <a:ext cx="288478" cy="649146"/>
              <a:chOff x="2589150" y="814781"/>
              <a:chExt cx="672600" cy="1513514"/>
            </a:xfrm>
          </p:grpSpPr>
          <p:sp>
            <p:nvSpPr>
              <p:cNvPr id="596" name="Google Shape;596;p54"/>
              <p:cNvSpPr/>
              <p:nvPr/>
            </p:nvSpPr>
            <p:spPr>
              <a:xfrm>
                <a:off x="2589150" y="814781"/>
                <a:ext cx="672600" cy="1513514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54"/>
              <p:cNvSpPr/>
              <p:nvPr/>
            </p:nvSpPr>
            <p:spPr>
              <a:xfrm>
                <a:off x="2757982" y="1033398"/>
                <a:ext cx="334950" cy="1076323"/>
              </a:xfrm>
              <a:custGeom>
                <a:avLst/>
                <a:gdLst/>
                <a:ahLst/>
                <a:cxnLst/>
                <a:rect l="l" t="t" r="r" b="b"/>
                <a:pathLst>
                  <a:path w="25706" h="25706" extrusionOk="0">
                    <a:moveTo>
                      <a:pt x="14278" y="11428"/>
                    </a:moveTo>
                    <a:lnTo>
                      <a:pt x="14278" y="14278"/>
                    </a:lnTo>
                    <a:lnTo>
                      <a:pt x="11428" y="14278"/>
                    </a:lnTo>
                    <a:lnTo>
                      <a:pt x="11428" y="11428"/>
                    </a:lnTo>
                    <a:close/>
                    <a:moveTo>
                      <a:pt x="8578" y="8578"/>
                    </a:moveTo>
                    <a:lnTo>
                      <a:pt x="8578" y="17127"/>
                    </a:lnTo>
                    <a:lnTo>
                      <a:pt x="17127" y="17127"/>
                    </a:lnTo>
                    <a:lnTo>
                      <a:pt x="17127" y="8578"/>
                    </a:lnTo>
                    <a:close/>
                    <a:moveTo>
                      <a:pt x="19977" y="5699"/>
                    </a:moveTo>
                    <a:lnTo>
                      <a:pt x="19977" y="19977"/>
                    </a:lnTo>
                    <a:lnTo>
                      <a:pt x="5699" y="19977"/>
                    </a:lnTo>
                    <a:lnTo>
                      <a:pt x="5699" y="5699"/>
                    </a:lnTo>
                    <a:close/>
                    <a:moveTo>
                      <a:pt x="8578" y="0"/>
                    </a:moveTo>
                    <a:lnTo>
                      <a:pt x="8578" y="2850"/>
                    </a:lnTo>
                    <a:lnTo>
                      <a:pt x="5699" y="2850"/>
                    </a:lnTo>
                    <a:cubicBezTo>
                      <a:pt x="4142" y="2850"/>
                      <a:pt x="2850" y="4142"/>
                      <a:pt x="2850" y="5699"/>
                    </a:cubicBezTo>
                    <a:lnTo>
                      <a:pt x="2850" y="8578"/>
                    </a:lnTo>
                    <a:lnTo>
                      <a:pt x="0" y="8578"/>
                    </a:lnTo>
                    <a:lnTo>
                      <a:pt x="0" y="11428"/>
                    </a:lnTo>
                    <a:lnTo>
                      <a:pt x="2850" y="11428"/>
                    </a:lnTo>
                    <a:lnTo>
                      <a:pt x="2850" y="14278"/>
                    </a:lnTo>
                    <a:lnTo>
                      <a:pt x="0" y="14278"/>
                    </a:lnTo>
                    <a:lnTo>
                      <a:pt x="0" y="17127"/>
                    </a:lnTo>
                    <a:lnTo>
                      <a:pt x="2850" y="17127"/>
                    </a:lnTo>
                    <a:lnTo>
                      <a:pt x="2850" y="20006"/>
                    </a:lnTo>
                    <a:cubicBezTo>
                      <a:pt x="2850" y="21563"/>
                      <a:pt x="4142" y="22856"/>
                      <a:pt x="5699" y="22856"/>
                    </a:cubicBezTo>
                    <a:lnTo>
                      <a:pt x="8578" y="22856"/>
                    </a:lnTo>
                    <a:lnTo>
                      <a:pt x="8578" y="25705"/>
                    </a:lnTo>
                    <a:lnTo>
                      <a:pt x="11428" y="25705"/>
                    </a:lnTo>
                    <a:lnTo>
                      <a:pt x="11428" y="22856"/>
                    </a:lnTo>
                    <a:lnTo>
                      <a:pt x="14278" y="22856"/>
                    </a:lnTo>
                    <a:lnTo>
                      <a:pt x="14278" y="25705"/>
                    </a:lnTo>
                    <a:lnTo>
                      <a:pt x="17127" y="25705"/>
                    </a:lnTo>
                    <a:lnTo>
                      <a:pt x="17127" y="22856"/>
                    </a:lnTo>
                    <a:lnTo>
                      <a:pt x="19977" y="22856"/>
                    </a:lnTo>
                    <a:cubicBezTo>
                      <a:pt x="21563" y="22856"/>
                      <a:pt x="22827" y="21563"/>
                      <a:pt x="22856" y="20006"/>
                    </a:cubicBezTo>
                    <a:lnTo>
                      <a:pt x="22856" y="17127"/>
                    </a:lnTo>
                    <a:lnTo>
                      <a:pt x="25706" y="17127"/>
                    </a:lnTo>
                    <a:lnTo>
                      <a:pt x="25706" y="14278"/>
                    </a:lnTo>
                    <a:lnTo>
                      <a:pt x="22856" y="14278"/>
                    </a:lnTo>
                    <a:lnTo>
                      <a:pt x="22856" y="11428"/>
                    </a:lnTo>
                    <a:lnTo>
                      <a:pt x="25706" y="11428"/>
                    </a:lnTo>
                    <a:lnTo>
                      <a:pt x="25706" y="8578"/>
                    </a:lnTo>
                    <a:lnTo>
                      <a:pt x="22856" y="8578"/>
                    </a:lnTo>
                    <a:lnTo>
                      <a:pt x="22856" y="5699"/>
                    </a:lnTo>
                    <a:cubicBezTo>
                      <a:pt x="22856" y="4142"/>
                      <a:pt x="21563" y="2850"/>
                      <a:pt x="20006" y="2850"/>
                    </a:cubicBezTo>
                    <a:lnTo>
                      <a:pt x="17127" y="2850"/>
                    </a:lnTo>
                    <a:lnTo>
                      <a:pt x="17127" y="0"/>
                    </a:lnTo>
                    <a:lnTo>
                      <a:pt x="14278" y="0"/>
                    </a:lnTo>
                    <a:lnTo>
                      <a:pt x="14278" y="2850"/>
                    </a:lnTo>
                    <a:lnTo>
                      <a:pt x="11428" y="2850"/>
                    </a:lnTo>
                    <a:lnTo>
                      <a:pt x="114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8" name="Google Shape;598;p54"/>
            <p:cNvGrpSpPr/>
            <p:nvPr/>
          </p:nvGrpSpPr>
          <p:grpSpPr>
            <a:xfrm>
              <a:off x="2455303" y="2064094"/>
              <a:ext cx="288478" cy="649146"/>
              <a:chOff x="2589150" y="814781"/>
              <a:chExt cx="672600" cy="1513514"/>
            </a:xfrm>
          </p:grpSpPr>
          <p:sp>
            <p:nvSpPr>
              <p:cNvPr id="599" name="Google Shape;599;p54"/>
              <p:cNvSpPr/>
              <p:nvPr/>
            </p:nvSpPr>
            <p:spPr>
              <a:xfrm>
                <a:off x="2589150" y="814781"/>
                <a:ext cx="672600" cy="1513514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54"/>
              <p:cNvSpPr/>
              <p:nvPr/>
            </p:nvSpPr>
            <p:spPr>
              <a:xfrm>
                <a:off x="2757982" y="1033398"/>
                <a:ext cx="334950" cy="1076323"/>
              </a:xfrm>
              <a:custGeom>
                <a:avLst/>
                <a:gdLst/>
                <a:ahLst/>
                <a:cxnLst/>
                <a:rect l="l" t="t" r="r" b="b"/>
                <a:pathLst>
                  <a:path w="25706" h="25706" extrusionOk="0">
                    <a:moveTo>
                      <a:pt x="14278" y="11428"/>
                    </a:moveTo>
                    <a:lnTo>
                      <a:pt x="14278" y="14278"/>
                    </a:lnTo>
                    <a:lnTo>
                      <a:pt x="11428" y="14278"/>
                    </a:lnTo>
                    <a:lnTo>
                      <a:pt x="11428" y="11428"/>
                    </a:lnTo>
                    <a:close/>
                    <a:moveTo>
                      <a:pt x="8578" y="8578"/>
                    </a:moveTo>
                    <a:lnTo>
                      <a:pt x="8578" y="17127"/>
                    </a:lnTo>
                    <a:lnTo>
                      <a:pt x="17127" y="17127"/>
                    </a:lnTo>
                    <a:lnTo>
                      <a:pt x="17127" y="8578"/>
                    </a:lnTo>
                    <a:close/>
                    <a:moveTo>
                      <a:pt x="19977" y="5699"/>
                    </a:moveTo>
                    <a:lnTo>
                      <a:pt x="19977" y="19977"/>
                    </a:lnTo>
                    <a:lnTo>
                      <a:pt x="5699" y="19977"/>
                    </a:lnTo>
                    <a:lnTo>
                      <a:pt x="5699" y="5699"/>
                    </a:lnTo>
                    <a:close/>
                    <a:moveTo>
                      <a:pt x="8578" y="0"/>
                    </a:moveTo>
                    <a:lnTo>
                      <a:pt x="8578" y="2850"/>
                    </a:lnTo>
                    <a:lnTo>
                      <a:pt x="5699" y="2850"/>
                    </a:lnTo>
                    <a:cubicBezTo>
                      <a:pt x="4142" y="2850"/>
                      <a:pt x="2850" y="4142"/>
                      <a:pt x="2850" y="5699"/>
                    </a:cubicBezTo>
                    <a:lnTo>
                      <a:pt x="2850" y="8578"/>
                    </a:lnTo>
                    <a:lnTo>
                      <a:pt x="0" y="8578"/>
                    </a:lnTo>
                    <a:lnTo>
                      <a:pt x="0" y="11428"/>
                    </a:lnTo>
                    <a:lnTo>
                      <a:pt x="2850" y="11428"/>
                    </a:lnTo>
                    <a:lnTo>
                      <a:pt x="2850" y="14278"/>
                    </a:lnTo>
                    <a:lnTo>
                      <a:pt x="0" y="14278"/>
                    </a:lnTo>
                    <a:lnTo>
                      <a:pt x="0" y="17127"/>
                    </a:lnTo>
                    <a:lnTo>
                      <a:pt x="2850" y="17127"/>
                    </a:lnTo>
                    <a:lnTo>
                      <a:pt x="2850" y="20006"/>
                    </a:lnTo>
                    <a:cubicBezTo>
                      <a:pt x="2850" y="21563"/>
                      <a:pt x="4142" y="22856"/>
                      <a:pt x="5699" y="22856"/>
                    </a:cubicBezTo>
                    <a:lnTo>
                      <a:pt x="8578" y="22856"/>
                    </a:lnTo>
                    <a:lnTo>
                      <a:pt x="8578" y="25705"/>
                    </a:lnTo>
                    <a:lnTo>
                      <a:pt x="11428" y="25705"/>
                    </a:lnTo>
                    <a:lnTo>
                      <a:pt x="11428" y="22856"/>
                    </a:lnTo>
                    <a:lnTo>
                      <a:pt x="14278" y="22856"/>
                    </a:lnTo>
                    <a:lnTo>
                      <a:pt x="14278" y="25705"/>
                    </a:lnTo>
                    <a:lnTo>
                      <a:pt x="17127" y="25705"/>
                    </a:lnTo>
                    <a:lnTo>
                      <a:pt x="17127" y="22856"/>
                    </a:lnTo>
                    <a:lnTo>
                      <a:pt x="19977" y="22856"/>
                    </a:lnTo>
                    <a:cubicBezTo>
                      <a:pt x="21563" y="22856"/>
                      <a:pt x="22827" y="21563"/>
                      <a:pt x="22856" y="20006"/>
                    </a:cubicBezTo>
                    <a:lnTo>
                      <a:pt x="22856" y="17127"/>
                    </a:lnTo>
                    <a:lnTo>
                      <a:pt x="25706" y="17127"/>
                    </a:lnTo>
                    <a:lnTo>
                      <a:pt x="25706" y="14278"/>
                    </a:lnTo>
                    <a:lnTo>
                      <a:pt x="22856" y="14278"/>
                    </a:lnTo>
                    <a:lnTo>
                      <a:pt x="22856" y="11428"/>
                    </a:lnTo>
                    <a:lnTo>
                      <a:pt x="25706" y="11428"/>
                    </a:lnTo>
                    <a:lnTo>
                      <a:pt x="25706" y="8578"/>
                    </a:lnTo>
                    <a:lnTo>
                      <a:pt x="22856" y="8578"/>
                    </a:lnTo>
                    <a:lnTo>
                      <a:pt x="22856" y="5699"/>
                    </a:lnTo>
                    <a:cubicBezTo>
                      <a:pt x="22856" y="4142"/>
                      <a:pt x="21563" y="2850"/>
                      <a:pt x="20006" y="2850"/>
                    </a:cubicBezTo>
                    <a:lnTo>
                      <a:pt x="17127" y="2850"/>
                    </a:lnTo>
                    <a:lnTo>
                      <a:pt x="17127" y="0"/>
                    </a:lnTo>
                    <a:lnTo>
                      <a:pt x="14278" y="0"/>
                    </a:lnTo>
                    <a:lnTo>
                      <a:pt x="14278" y="2850"/>
                    </a:lnTo>
                    <a:lnTo>
                      <a:pt x="11428" y="2850"/>
                    </a:lnTo>
                    <a:lnTo>
                      <a:pt x="114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5" name="Google Shape;605;p54"/>
          <p:cNvGrpSpPr/>
          <p:nvPr/>
        </p:nvGrpSpPr>
        <p:grpSpPr>
          <a:xfrm>
            <a:off x="6033750" y="2738750"/>
            <a:ext cx="1775100" cy="413907"/>
            <a:chOff x="3124350" y="2973228"/>
            <a:chExt cx="1775100" cy="413907"/>
          </a:xfrm>
        </p:grpSpPr>
        <p:sp>
          <p:nvSpPr>
            <p:cNvPr id="606" name="Google Shape;606;p54"/>
            <p:cNvSpPr txBox="1"/>
            <p:nvPr/>
          </p:nvSpPr>
          <p:spPr>
            <a:xfrm>
              <a:off x="3124350" y="3060922"/>
              <a:ext cx="1775100" cy="326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Google Sans"/>
                  <a:ea typeface="Google Sans"/>
                  <a:cs typeface="Google Sans"/>
                  <a:sym typeface="Google Sans"/>
                </a:rPr>
                <a:t>powered by Anthos</a:t>
              </a:r>
              <a:endParaRPr sz="11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607" name="Google Shape;607;p54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18130" y="2973228"/>
              <a:ext cx="187550" cy="1672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F6F8B75-C6DC-1042-BBCA-22CA12F74362}"/>
              </a:ext>
            </a:extLst>
          </p:cNvPr>
          <p:cNvSpPr txBox="1"/>
          <p:nvPr/>
        </p:nvSpPr>
        <p:spPr>
          <a:xfrm>
            <a:off x="4867910" y="4327809"/>
            <a:ext cx="4251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Note about getting connected to access S3: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Create AWS IAM role with policy attachment allowing access to S3 bucket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Create GCP connection with ARN of AWS IAM role created on 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Attach trust policy to AWS IAM role</a:t>
            </a:r>
          </a:p>
        </p:txBody>
      </p:sp>
      <p:sp>
        <p:nvSpPr>
          <p:cNvPr id="74" name="Google Shape;451;p53">
            <a:extLst>
              <a:ext uri="{FF2B5EF4-FFF2-40B4-BE49-F238E27FC236}">
                <a16:creationId xmlns:a16="http://schemas.microsoft.com/office/drawing/2014/main" id="{FC9D0507-7913-E74F-B486-AAD4A339DA79}"/>
              </a:ext>
            </a:extLst>
          </p:cNvPr>
          <p:cNvSpPr txBox="1"/>
          <p:nvPr/>
        </p:nvSpPr>
        <p:spPr>
          <a:xfrm>
            <a:off x="19458" y="6511"/>
            <a:ext cx="54955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ea typeface="Google Sans"/>
                <a:cs typeface="Google Sans"/>
                <a:sym typeface="Google Sans"/>
              </a:rPr>
              <a:t>BigQuery Omni | </a:t>
            </a:r>
            <a:r>
              <a:rPr lang="en" sz="2400" b="1">
                <a:solidFill>
                  <a:srgbClr val="00B0F0"/>
                </a:solidFill>
                <a:ea typeface="Google Sans"/>
                <a:cs typeface="Google Sans"/>
                <a:sym typeface="Google Sans"/>
              </a:rPr>
              <a:t>Architecture - review</a:t>
            </a:r>
            <a:endParaRPr sz="1800" b="1"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55"/>
          <p:cNvGrpSpPr/>
          <p:nvPr/>
        </p:nvGrpSpPr>
        <p:grpSpPr>
          <a:xfrm>
            <a:off x="565961" y="1165498"/>
            <a:ext cx="2319900" cy="3283094"/>
            <a:chOff x="2851950" y="1168056"/>
            <a:chExt cx="2319900" cy="3283094"/>
          </a:xfrm>
        </p:grpSpPr>
        <p:sp>
          <p:nvSpPr>
            <p:cNvPr id="613" name="Google Shape;613;p55"/>
            <p:cNvSpPr/>
            <p:nvPr/>
          </p:nvSpPr>
          <p:spPr>
            <a:xfrm>
              <a:off x="3047925" y="1363550"/>
              <a:ext cx="1895400" cy="3087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DC1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55"/>
            <p:cNvGrpSpPr/>
            <p:nvPr/>
          </p:nvGrpSpPr>
          <p:grpSpPr>
            <a:xfrm>
              <a:off x="2851950" y="1612350"/>
              <a:ext cx="2319900" cy="1726200"/>
              <a:chOff x="6658025" y="2002338"/>
              <a:chExt cx="2319900" cy="1726200"/>
            </a:xfrm>
          </p:grpSpPr>
          <p:sp>
            <p:nvSpPr>
              <p:cNvPr id="615" name="Google Shape;615;p55"/>
              <p:cNvSpPr/>
              <p:nvPr/>
            </p:nvSpPr>
            <p:spPr>
              <a:xfrm>
                <a:off x="6658025" y="2002338"/>
                <a:ext cx="2319900" cy="1726200"/>
              </a:xfrm>
              <a:prstGeom prst="rect">
                <a:avLst/>
              </a:prstGeom>
              <a:solidFill>
                <a:srgbClr val="F8F9FA"/>
              </a:solidFill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55"/>
              <p:cNvSpPr/>
              <p:nvPr/>
            </p:nvSpPr>
            <p:spPr>
              <a:xfrm>
                <a:off x="6882400" y="2043726"/>
                <a:ext cx="1823100" cy="411900"/>
              </a:xfrm>
              <a:prstGeom prst="rect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ea typeface="Google Sans"/>
                    <a:cs typeface="Google Sans"/>
                    <a:sym typeface="Google Sans"/>
                  </a:rPr>
                  <a:t>BigQuery Compute </a:t>
                </a:r>
                <a:br>
                  <a:rPr lang="en" sz="1000">
                    <a:ea typeface="Google Sans"/>
                    <a:cs typeface="Google Sans"/>
                    <a:sym typeface="Google Sans"/>
                  </a:rPr>
                </a:br>
                <a:r>
                  <a:rPr lang="en" sz="1000">
                    <a:ea typeface="Google Sans"/>
                    <a:cs typeface="Google Sans"/>
                    <a:sym typeface="Google Sans"/>
                  </a:rPr>
                  <a:t>clusters (Dremel)</a:t>
                </a:r>
                <a:endParaRPr sz="1100"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617" name="Google Shape;617;p55"/>
              <p:cNvSpPr txBox="1"/>
              <p:nvPr/>
            </p:nvSpPr>
            <p:spPr>
              <a:xfrm>
                <a:off x="6977650" y="2957261"/>
                <a:ext cx="1632600" cy="726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64000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ea typeface="Google Sans"/>
                    <a:cs typeface="Google Sans"/>
                    <a:sym typeface="Google Sans"/>
                  </a:rPr>
                  <a:t>Distributed Memory Shuffle Tier</a:t>
                </a:r>
                <a:endParaRPr sz="1000"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618" name="Google Shape;618;p55"/>
            <p:cNvSpPr/>
            <p:nvPr/>
          </p:nvSpPr>
          <p:spPr>
            <a:xfrm>
              <a:off x="3124350" y="3399320"/>
              <a:ext cx="1775100" cy="2352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0000"/>
                  </a:solidFill>
                  <a:ea typeface="Google Sans"/>
                  <a:cs typeface="Google Sans"/>
                  <a:sym typeface="Google Sans"/>
                </a:rPr>
                <a:t>AWS</a:t>
              </a:r>
              <a:r>
                <a:rPr lang="en" sz="1000">
                  <a:ea typeface="Google Sans"/>
                  <a:cs typeface="Google Sans"/>
                  <a:sym typeface="Google Sans"/>
                </a:rPr>
                <a:t> APIs</a:t>
              </a:r>
              <a:endParaRPr sz="1000" i="0" u="none" strike="noStrike" cap="none"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19" name="Google Shape;619;p55"/>
            <p:cNvSpPr/>
            <p:nvPr/>
          </p:nvSpPr>
          <p:spPr>
            <a:xfrm>
              <a:off x="2977725" y="3706150"/>
              <a:ext cx="2042100" cy="661200"/>
            </a:xfrm>
            <a:prstGeom prst="rect">
              <a:avLst/>
            </a:prstGeom>
            <a:solidFill>
              <a:srgbClr val="F8F9FA"/>
            </a:solidFill>
            <a:ln w="19050" cap="flat" cmpd="sng">
              <a:solidFill>
                <a:srgbClr val="FBBC0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5"/>
            <p:cNvSpPr txBox="1"/>
            <p:nvPr/>
          </p:nvSpPr>
          <p:spPr>
            <a:xfrm>
              <a:off x="3228125" y="3965014"/>
              <a:ext cx="15195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ea typeface="Google Sans"/>
                  <a:cs typeface="Google Sans"/>
                  <a:sym typeface="Google Sans"/>
                </a:rPr>
                <a:t>Customer S3 Storage</a:t>
              </a:r>
              <a:endParaRPr sz="1000"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21" name="Google Shape;621;p55"/>
            <p:cNvSpPr txBox="1"/>
            <p:nvPr/>
          </p:nvSpPr>
          <p:spPr>
            <a:xfrm>
              <a:off x="3124350" y="3140478"/>
              <a:ext cx="1775100" cy="16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ea typeface="Google Sans"/>
                  <a:cs typeface="Google Sans"/>
                  <a:sym typeface="Google Sans"/>
                </a:rPr>
                <a:t>powered by </a:t>
              </a:r>
              <a:r>
                <a:rPr lang="en" sz="800" b="1">
                  <a:solidFill>
                    <a:srgbClr val="FF0000"/>
                  </a:solidFill>
                  <a:ea typeface="Google Sans"/>
                  <a:cs typeface="Google Sans"/>
                  <a:sym typeface="Google Sans"/>
                </a:rPr>
                <a:t>Anthos</a:t>
              </a:r>
              <a:endParaRPr sz="1100" b="1">
                <a:solidFill>
                  <a:srgbClr val="FF0000"/>
                </a:solidFill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622" name="Google Shape;622;p55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18130" y="2973228"/>
              <a:ext cx="187550" cy="167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3" name="Google Shape;623;p55"/>
            <p:cNvSpPr txBox="1"/>
            <p:nvPr/>
          </p:nvSpPr>
          <p:spPr>
            <a:xfrm>
              <a:off x="3326775" y="1168056"/>
              <a:ext cx="1337700" cy="36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0000"/>
                  </a:solidFill>
                  <a:ea typeface="Google Sans"/>
                  <a:cs typeface="Google Sans"/>
                  <a:sym typeface="Google Sans"/>
                </a:rPr>
                <a:t>AWS</a:t>
              </a:r>
              <a:r>
                <a:rPr lang="en" sz="1100">
                  <a:ea typeface="Google Sans"/>
                  <a:cs typeface="Google Sans"/>
                  <a:sym typeface="Google Sans"/>
                </a:rPr>
                <a:t> region</a:t>
              </a:r>
              <a:endParaRPr sz="1100">
                <a:ea typeface="Google Sans"/>
                <a:cs typeface="Google Sans"/>
                <a:sym typeface="Google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ea typeface="Google Sans"/>
                  <a:cs typeface="Google Sans"/>
                  <a:sym typeface="Google Sans"/>
                </a:rPr>
                <a:t>(Omni)</a:t>
              </a:r>
              <a:endParaRPr sz="1100"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24" name="Google Shape;624;p55"/>
          <p:cNvGrpSpPr/>
          <p:nvPr/>
        </p:nvGrpSpPr>
        <p:grpSpPr>
          <a:xfrm>
            <a:off x="1776740" y="3763070"/>
            <a:ext cx="288478" cy="288478"/>
            <a:chOff x="942600" y="2043863"/>
            <a:chExt cx="672600" cy="672600"/>
          </a:xfrm>
        </p:grpSpPr>
        <p:sp>
          <p:nvSpPr>
            <p:cNvPr id="625" name="Google Shape;625;p55"/>
            <p:cNvSpPr/>
            <p:nvPr/>
          </p:nvSpPr>
          <p:spPr>
            <a:xfrm>
              <a:off x="942600" y="2043863"/>
              <a:ext cx="672600" cy="672600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5"/>
            <p:cNvSpPr/>
            <p:nvPr/>
          </p:nvSpPr>
          <p:spPr>
            <a:xfrm>
              <a:off x="1111425" y="2246203"/>
              <a:ext cx="334960" cy="267968"/>
            </a:xfrm>
            <a:custGeom>
              <a:avLst/>
              <a:gdLst/>
              <a:ahLst/>
              <a:cxnLst/>
              <a:rect l="l" t="t" r="r" b="b"/>
              <a:pathLst>
                <a:path w="23735" h="18988" extrusionOk="0">
                  <a:moveTo>
                    <a:pt x="4747" y="1194"/>
                  </a:moveTo>
                  <a:lnTo>
                    <a:pt x="4747" y="3554"/>
                  </a:lnTo>
                  <a:lnTo>
                    <a:pt x="2388" y="3554"/>
                  </a:lnTo>
                  <a:lnTo>
                    <a:pt x="2388" y="1194"/>
                  </a:lnTo>
                  <a:close/>
                  <a:moveTo>
                    <a:pt x="1" y="1"/>
                  </a:moveTo>
                  <a:lnTo>
                    <a:pt x="1" y="4748"/>
                  </a:lnTo>
                  <a:lnTo>
                    <a:pt x="23734" y="4748"/>
                  </a:lnTo>
                  <a:lnTo>
                    <a:pt x="23734" y="1"/>
                  </a:lnTo>
                  <a:close/>
                  <a:moveTo>
                    <a:pt x="4747" y="8301"/>
                  </a:moveTo>
                  <a:lnTo>
                    <a:pt x="4747" y="10688"/>
                  </a:lnTo>
                  <a:lnTo>
                    <a:pt x="2388" y="10688"/>
                  </a:lnTo>
                  <a:lnTo>
                    <a:pt x="2388" y="8301"/>
                  </a:lnTo>
                  <a:close/>
                  <a:moveTo>
                    <a:pt x="1" y="7107"/>
                  </a:moveTo>
                  <a:lnTo>
                    <a:pt x="1" y="11854"/>
                  </a:lnTo>
                  <a:lnTo>
                    <a:pt x="23734" y="11854"/>
                  </a:lnTo>
                  <a:lnTo>
                    <a:pt x="23734" y="7107"/>
                  </a:lnTo>
                  <a:close/>
                  <a:moveTo>
                    <a:pt x="4747" y="15434"/>
                  </a:moveTo>
                  <a:lnTo>
                    <a:pt x="4747" y="17794"/>
                  </a:lnTo>
                  <a:lnTo>
                    <a:pt x="2388" y="17794"/>
                  </a:lnTo>
                  <a:lnTo>
                    <a:pt x="2388" y="15434"/>
                  </a:lnTo>
                  <a:close/>
                  <a:moveTo>
                    <a:pt x="1" y="14241"/>
                  </a:moveTo>
                  <a:lnTo>
                    <a:pt x="1" y="18988"/>
                  </a:lnTo>
                  <a:lnTo>
                    <a:pt x="23734" y="18988"/>
                  </a:lnTo>
                  <a:lnTo>
                    <a:pt x="23734" y="14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55"/>
          <p:cNvGrpSpPr/>
          <p:nvPr/>
        </p:nvGrpSpPr>
        <p:grpSpPr>
          <a:xfrm>
            <a:off x="1386590" y="3763070"/>
            <a:ext cx="288478" cy="288478"/>
            <a:chOff x="942600" y="2043863"/>
            <a:chExt cx="672600" cy="672600"/>
          </a:xfrm>
        </p:grpSpPr>
        <p:sp>
          <p:nvSpPr>
            <p:cNvPr id="628" name="Google Shape;628;p55"/>
            <p:cNvSpPr/>
            <p:nvPr/>
          </p:nvSpPr>
          <p:spPr>
            <a:xfrm>
              <a:off x="942600" y="2043863"/>
              <a:ext cx="672600" cy="672600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5"/>
            <p:cNvSpPr/>
            <p:nvPr/>
          </p:nvSpPr>
          <p:spPr>
            <a:xfrm>
              <a:off x="1111425" y="2246203"/>
              <a:ext cx="334960" cy="267968"/>
            </a:xfrm>
            <a:custGeom>
              <a:avLst/>
              <a:gdLst/>
              <a:ahLst/>
              <a:cxnLst/>
              <a:rect l="l" t="t" r="r" b="b"/>
              <a:pathLst>
                <a:path w="23735" h="18988" extrusionOk="0">
                  <a:moveTo>
                    <a:pt x="4747" y="1194"/>
                  </a:moveTo>
                  <a:lnTo>
                    <a:pt x="4747" y="3554"/>
                  </a:lnTo>
                  <a:lnTo>
                    <a:pt x="2388" y="3554"/>
                  </a:lnTo>
                  <a:lnTo>
                    <a:pt x="2388" y="1194"/>
                  </a:lnTo>
                  <a:close/>
                  <a:moveTo>
                    <a:pt x="1" y="1"/>
                  </a:moveTo>
                  <a:lnTo>
                    <a:pt x="1" y="4748"/>
                  </a:lnTo>
                  <a:lnTo>
                    <a:pt x="23734" y="4748"/>
                  </a:lnTo>
                  <a:lnTo>
                    <a:pt x="23734" y="1"/>
                  </a:lnTo>
                  <a:close/>
                  <a:moveTo>
                    <a:pt x="4747" y="8301"/>
                  </a:moveTo>
                  <a:lnTo>
                    <a:pt x="4747" y="10688"/>
                  </a:lnTo>
                  <a:lnTo>
                    <a:pt x="2388" y="10688"/>
                  </a:lnTo>
                  <a:lnTo>
                    <a:pt x="2388" y="8301"/>
                  </a:lnTo>
                  <a:close/>
                  <a:moveTo>
                    <a:pt x="1" y="7107"/>
                  </a:moveTo>
                  <a:lnTo>
                    <a:pt x="1" y="11854"/>
                  </a:lnTo>
                  <a:lnTo>
                    <a:pt x="23734" y="11854"/>
                  </a:lnTo>
                  <a:lnTo>
                    <a:pt x="23734" y="7107"/>
                  </a:lnTo>
                  <a:close/>
                  <a:moveTo>
                    <a:pt x="4747" y="15434"/>
                  </a:moveTo>
                  <a:lnTo>
                    <a:pt x="4747" y="17794"/>
                  </a:lnTo>
                  <a:lnTo>
                    <a:pt x="2388" y="17794"/>
                  </a:lnTo>
                  <a:lnTo>
                    <a:pt x="2388" y="15434"/>
                  </a:lnTo>
                  <a:close/>
                  <a:moveTo>
                    <a:pt x="1" y="14241"/>
                  </a:moveTo>
                  <a:lnTo>
                    <a:pt x="1" y="18988"/>
                  </a:lnTo>
                  <a:lnTo>
                    <a:pt x="23734" y="18988"/>
                  </a:lnTo>
                  <a:lnTo>
                    <a:pt x="23734" y="14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55"/>
          <p:cNvGrpSpPr/>
          <p:nvPr/>
        </p:nvGrpSpPr>
        <p:grpSpPr>
          <a:xfrm>
            <a:off x="1204764" y="2153195"/>
            <a:ext cx="1042278" cy="288478"/>
            <a:chOff x="1701503" y="2244428"/>
            <a:chExt cx="1042278" cy="288478"/>
          </a:xfrm>
        </p:grpSpPr>
        <p:grpSp>
          <p:nvGrpSpPr>
            <p:cNvPr id="631" name="Google Shape;631;p55"/>
            <p:cNvGrpSpPr/>
            <p:nvPr/>
          </p:nvGrpSpPr>
          <p:grpSpPr>
            <a:xfrm>
              <a:off x="1701503" y="2244428"/>
              <a:ext cx="288478" cy="288478"/>
              <a:chOff x="2589150" y="1235238"/>
              <a:chExt cx="672600" cy="672600"/>
            </a:xfrm>
          </p:grpSpPr>
          <p:sp>
            <p:nvSpPr>
              <p:cNvPr id="632" name="Google Shape;632;p55"/>
              <p:cNvSpPr/>
              <p:nvPr/>
            </p:nvSpPr>
            <p:spPr>
              <a:xfrm>
                <a:off x="2589150" y="1235238"/>
                <a:ext cx="672600" cy="672600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55"/>
              <p:cNvSpPr/>
              <p:nvPr/>
            </p:nvSpPr>
            <p:spPr>
              <a:xfrm>
                <a:off x="2757983" y="1404085"/>
                <a:ext cx="334949" cy="334949"/>
              </a:xfrm>
              <a:custGeom>
                <a:avLst/>
                <a:gdLst/>
                <a:ahLst/>
                <a:cxnLst/>
                <a:rect l="l" t="t" r="r" b="b"/>
                <a:pathLst>
                  <a:path w="25706" h="25706" extrusionOk="0">
                    <a:moveTo>
                      <a:pt x="14278" y="11428"/>
                    </a:moveTo>
                    <a:lnTo>
                      <a:pt x="14278" y="14278"/>
                    </a:lnTo>
                    <a:lnTo>
                      <a:pt x="11428" y="14278"/>
                    </a:lnTo>
                    <a:lnTo>
                      <a:pt x="11428" y="11428"/>
                    </a:lnTo>
                    <a:close/>
                    <a:moveTo>
                      <a:pt x="8578" y="8578"/>
                    </a:moveTo>
                    <a:lnTo>
                      <a:pt x="8578" y="17127"/>
                    </a:lnTo>
                    <a:lnTo>
                      <a:pt x="17127" y="17127"/>
                    </a:lnTo>
                    <a:lnTo>
                      <a:pt x="17127" y="8578"/>
                    </a:lnTo>
                    <a:close/>
                    <a:moveTo>
                      <a:pt x="19977" y="5699"/>
                    </a:moveTo>
                    <a:lnTo>
                      <a:pt x="19977" y="19977"/>
                    </a:lnTo>
                    <a:lnTo>
                      <a:pt x="5699" y="19977"/>
                    </a:lnTo>
                    <a:lnTo>
                      <a:pt x="5699" y="5699"/>
                    </a:lnTo>
                    <a:close/>
                    <a:moveTo>
                      <a:pt x="8578" y="0"/>
                    </a:moveTo>
                    <a:lnTo>
                      <a:pt x="8578" y="2850"/>
                    </a:lnTo>
                    <a:lnTo>
                      <a:pt x="5699" y="2850"/>
                    </a:lnTo>
                    <a:cubicBezTo>
                      <a:pt x="4142" y="2850"/>
                      <a:pt x="2850" y="4142"/>
                      <a:pt x="2850" y="5699"/>
                    </a:cubicBezTo>
                    <a:lnTo>
                      <a:pt x="2850" y="8578"/>
                    </a:lnTo>
                    <a:lnTo>
                      <a:pt x="0" y="8578"/>
                    </a:lnTo>
                    <a:lnTo>
                      <a:pt x="0" y="11428"/>
                    </a:lnTo>
                    <a:lnTo>
                      <a:pt x="2850" y="11428"/>
                    </a:lnTo>
                    <a:lnTo>
                      <a:pt x="2850" y="14278"/>
                    </a:lnTo>
                    <a:lnTo>
                      <a:pt x="0" y="14278"/>
                    </a:lnTo>
                    <a:lnTo>
                      <a:pt x="0" y="17127"/>
                    </a:lnTo>
                    <a:lnTo>
                      <a:pt x="2850" y="17127"/>
                    </a:lnTo>
                    <a:lnTo>
                      <a:pt x="2850" y="20006"/>
                    </a:lnTo>
                    <a:cubicBezTo>
                      <a:pt x="2850" y="21563"/>
                      <a:pt x="4142" y="22856"/>
                      <a:pt x="5699" y="22856"/>
                    </a:cubicBezTo>
                    <a:lnTo>
                      <a:pt x="8578" y="22856"/>
                    </a:lnTo>
                    <a:lnTo>
                      <a:pt x="8578" y="25705"/>
                    </a:lnTo>
                    <a:lnTo>
                      <a:pt x="11428" y="25705"/>
                    </a:lnTo>
                    <a:lnTo>
                      <a:pt x="11428" y="22856"/>
                    </a:lnTo>
                    <a:lnTo>
                      <a:pt x="14278" y="22856"/>
                    </a:lnTo>
                    <a:lnTo>
                      <a:pt x="14278" y="25705"/>
                    </a:lnTo>
                    <a:lnTo>
                      <a:pt x="17127" y="25705"/>
                    </a:lnTo>
                    <a:lnTo>
                      <a:pt x="17127" y="22856"/>
                    </a:lnTo>
                    <a:lnTo>
                      <a:pt x="19977" y="22856"/>
                    </a:lnTo>
                    <a:cubicBezTo>
                      <a:pt x="21563" y="22856"/>
                      <a:pt x="22827" y="21563"/>
                      <a:pt x="22856" y="20006"/>
                    </a:cubicBezTo>
                    <a:lnTo>
                      <a:pt x="22856" y="17127"/>
                    </a:lnTo>
                    <a:lnTo>
                      <a:pt x="25706" y="17127"/>
                    </a:lnTo>
                    <a:lnTo>
                      <a:pt x="25706" y="14278"/>
                    </a:lnTo>
                    <a:lnTo>
                      <a:pt x="22856" y="14278"/>
                    </a:lnTo>
                    <a:lnTo>
                      <a:pt x="22856" y="11428"/>
                    </a:lnTo>
                    <a:lnTo>
                      <a:pt x="25706" y="11428"/>
                    </a:lnTo>
                    <a:lnTo>
                      <a:pt x="25706" y="8578"/>
                    </a:lnTo>
                    <a:lnTo>
                      <a:pt x="22856" y="8578"/>
                    </a:lnTo>
                    <a:lnTo>
                      <a:pt x="22856" y="5699"/>
                    </a:lnTo>
                    <a:cubicBezTo>
                      <a:pt x="22856" y="4142"/>
                      <a:pt x="21563" y="2850"/>
                      <a:pt x="20006" y="2850"/>
                    </a:cubicBezTo>
                    <a:lnTo>
                      <a:pt x="17127" y="2850"/>
                    </a:lnTo>
                    <a:lnTo>
                      <a:pt x="17127" y="0"/>
                    </a:lnTo>
                    <a:lnTo>
                      <a:pt x="14278" y="0"/>
                    </a:lnTo>
                    <a:lnTo>
                      <a:pt x="14278" y="2850"/>
                    </a:lnTo>
                    <a:lnTo>
                      <a:pt x="11428" y="2850"/>
                    </a:lnTo>
                    <a:lnTo>
                      <a:pt x="114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4" name="Google Shape;634;p55"/>
            <p:cNvGrpSpPr/>
            <p:nvPr/>
          </p:nvGrpSpPr>
          <p:grpSpPr>
            <a:xfrm>
              <a:off x="2078403" y="2244428"/>
              <a:ext cx="288478" cy="288478"/>
              <a:chOff x="2589150" y="1235238"/>
              <a:chExt cx="672600" cy="672600"/>
            </a:xfrm>
          </p:grpSpPr>
          <p:sp>
            <p:nvSpPr>
              <p:cNvPr id="635" name="Google Shape;635;p55"/>
              <p:cNvSpPr/>
              <p:nvPr/>
            </p:nvSpPr>
            <p:spPr>
              <a:xfrm>
                <a:off x="2589150" y="1235238"/>
                <a:ext cx="672600" cy="672600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5"/>
              <p:cNvSpPr/>
              <p:nvPr/>
            </p:nvSpPr>
            <p:spPr>
              <a:xfrm>
                <a:off x="2757983" y="1404085"/>
                <a:ext cx="334949" cy="334949"/>
              </a:xfrm>
              <a:custGeom>
                <a:avLst/>
                <a:gdLst/>
                <a:ahLst/>
                <a:cxnLst/>
                <a:rect l="l" t="t" r="r" b="b"/>
                <a:pathLst>
                  <a:path w="25706" h="25706" extrusionOk="0">
                    <a:moveTo>
                      <a:pt x="14278" y="11428"/>
                    </a:moveTo>
                    <a:lnTo>
                      <a:pt x="14278" y="14278"/>
                    </a:lnTo>
                    <a:lnTo>
                      <a:pt x="11428" y="14278"/>
                    </a:lnTo>
                    <a:lnTo>
                      <a:pt x="11428" y="11428"/>
                    </a:lnTo>
                    <a:close/>
                    <a:moveTo>
                      <a:pt x="8578" y="8578"/>
                    </a:moveTo>
                    <a:lnTo>
                      <a:pt x="8578" y="17127"/>
                    </a:lnTo>
                    <a:lnTo>
                      <a:pt x="17127" y="17127"/>
                    </a:lnTo>
                    <a:lnTo>
                      <a:pt x="17127" y="8578"/>
                    </a:lnTo>
                    <a:close/>
                    <a:moveTo>
                      <a:pt x="19977" y="5699"/>
                    </a:moveTo>
                    <a:lnTo>
                      <a:pt x="19977" y="19977"/>
                    </a:lnTo>
                    <a:lnTo>
                      <a:pt x="5699" y="19977"/>
                    </a:lnTo>
                    <a:lnTo>
                      <a:pt x="5699" y="5699"/>
                    </a:lnTo>
                    <a:close/>
                    <a:moveTo>
                      <a:pt x="8578" y="0"/>
                    </a:moveTo>
                    <a:lnTo>
                      <a:pt x="8578" y="2850"/>
                    </a:lnTo>
                    <a:lnTo>
                      <a:pt x="5699" y="2850"/>
                    </a:lnTo>
                    <a:cubicBezTo>
                      <a:pt x="4142" y="2850"/>
                      <a:pt x="2850" y="4142"/>
                      <a:pt x="2850" y="5699"/>
                    </a:cubicBezTo>
                    <a:lnTo>
                      <a:pt x="2850" y="8578"/>
                    </a:lnTo>
                    <a:lnTo>
                      <a:pt x="0" y="8578"/>
                    </a:lnTo>
                    <a:lnTo>
                      <a:pt x="0" y="11428"/>
                    </a:lnTo>
                    <a:lnTo>
                      <a:pt x="2850" y="11428"/>
                    </a:lnTo>
                    <a:lnTo>
                      <a:pt x="2850" y="14278"/>
                    </a:lnTo>
                    <a:lnTo>
                      <a:pt x="0" y="14278"/>
                    </a:lnTo>
                    <a:lnTo>
                      <a:pt x="0" y="17127"/>
                    </a:lnTo>
                    <a:lnTo>
                      <a:pt x="2850" y="17127"/>
                    </a:lnTo>
                    <a:lnTo>
                      <a:pt x="2850" y="20006"/>
                    </a:lnTo>
                    <a:cubicBezTo>
                      <a:pt x="2850" y="21563"/>
                      <a:pt x="4142" y="22856"/>
                      <a:pt x="5699" y="22856"/>
                    </a:cubicBezTo>
                    <a:lnTo>
                      <a:pt x="8578" y="22856"/>
                    </a:lnTo>
                    <a:lnTo>
                      <a:pt x="8578" y="25705"/>
                    </a:lnTo>
                    <a:lnTo>
                      <a:pt x="11428" y="25705"/>
                    </a:lnTo>
                    <a:lnTo>
                      <a:pt x="11428" y="22856"/>
                    </a:lnTo>
                    <a:lnTo>
                      <a:pt x="14278" y="22856"/>
                    </a:lnTo>
                    <a:lnTo>
                      <a:pt x="14278" y="25705"/>
                    </a:lnTo>
                    <a:lnTo>
                      <a:pt x="17127" y="25705"/>
                    </a:lnTo>
                    <a:lnTo>
                      <a:pt x="17127" y="22856"/>
                    </a:lnTo>
                    <a:lnTo>
                      <a:pt x="19977" y="22856"/>
                    </a:lnTo>
                    <a:cubicBezTo>
                      <a:pt x="21563" y="22856"/>
                      <a:pt x="22827" y="21563"/>
                      <a:pt x="22856" y="20006"/>
                    </a:cubicBezTo>
                    <a:lnTo>
                      <a:pt x="22856" y="17127"/>
                    </a:lnTo>
                    <a:lnTo>
                      <a:pt x="25706" y="17127"/>
                    </a:lnTo>
                    <a:lnTo>
                      <a:pt x="25706" y="14278"/>
                    </a:lnTo>
                    <a:lnTo>
                      <a:pt x="22856" y="14278"/>
                    </a:lnTo>
                    <a:lnTo>
                      <a:pt x="22856" y="11428"/>
                    </a:lnTo>
                    <a:lnTo>
                      <a:pt x="25706" y="11428"/>
                    </a:lnTo>
                    <a:lnTo>
                      <a:pt x="25706" y="8578"/>
                    </a:lnTo>
                    <a:lnTo>
                      <a:pt x="22856" y="8578"/>
                    </a:lnTo>
                    <a:lnTo>
                      <a:pt x="22856" y="5699"/>
                    </a:lnTo>
                    <a:cubicBezTo>
                      <a:pt x="22856" y="4142"/>
                      <a:pt x="21563" y="2850"/>
                      <a:pt x="20006" y="2850"/>
                    </a:cubicBezTo>
                    <a:lnTo>
                      <a:pt x="17127" y="2850"/>
                    </a:lnTo>
                    <a:lnTo>
                      <a:pt x="17127" y="0"/>
                    </a:lnTo>
                    <a:lnTo>
                      <a:pt x="14278" y="0"/>
                    </a:lnTo>
                    <a:lnTo>
                      <a:pt x="14278" y="2850"/>
                    </a:lnTo>
                    <a:lnTo>
                      <a:pt x="11428" y="2850"/>
                    </a:lnTo>
                    <a:lnTo>
                      <a:pt x="114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55"/>
            <p:cNvGrpSpPr/>
            <p:nvPr/>
          </p:nvGrpSpPr>
          <p:grpSpPr>
            <a:xfrm>
              <a:off x="2455303" y="2244428"/>
              <a:ext cx="288478" cy="288478"/>
              <a:chOff x="2589150" y="1235238"/>
              <a:chExt cx="672600" cy="672600"/>
            </a:xfrm>
          </p:grpSpPr>
          <p:sp>
            <p:nvSpPr>
              <p:cNvPr id="638" name="Google Shape;638;p55"/>
              <p:cNvSpPr/>
              <p:nvPr/>
            </p:nvSpPr>
            <p:spPr>
              <a:xfrm>
                <a:off x="2589150" y="1235238"/>
                <a:ext cx="672600" cy="672600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5"/>
              <p:cNvSpPr/>
              <p:nvPr/>
            </p:nvSpPr>
            <p:spPr>
              <a:xfrm>
                <a:off x="2757983" y="1404085"/>
                <a:ext cx="334949" cy="334949"/>
              </a:xfrm>
              <a:custGeom>
                <a:avLst/>
                <a:gdLst/>
                <a:ahLst/>
                <a:cxnLst/>
                <a:rect l="l" t="t" r="r" b="b"/>
                <a:pathLst>
                  <a:path w="25706" h="25706" extrusionOk="0">
                    <a:moveTo>
                      <a:pt x="14278" y="11428"/>
                    </a:moveTo>
                    <a:lnTo>
                      <a:pt x="14278" y="14278"/>
                    </a:lnTo>
                    <a:lnTo>
                      <a:pt x="11428" y="14278"/>
                    </a:lnTo>
                    <a:lnTo>
                      <a:pt x="11428" y="11428"/>
                    </a:lnTo>
                    <a:close/>
                    <a:moveTo>
                      <a:pt x="8578" y="8578"/>
                    </a:moveTo>
                    <a:lnTo>
                      <a:pt x="8578" y="17127"/>
                    </a:lnTo>
                    <a:lnTo>
                      <a:pt x="17127" y="17127"/>
                    </a:lnTo>
                    <a:lnTo>
                      <a:pt x="17127" y="8578"/>
                    </a:lnTo>
                    <a:close/>
                    <a:moveTo>
                      <a:pt x="19977" y="5699"/>
                    </a:moveTo>
                    <a:lnTo>
                      <a:pt x="19977" y="19977"/>
                    </a:lnTo>
                    <a:lnTo>
                      <a:pt x="5699" y="19977"/>
                    </a:lnTo>
                    <a:lnTo>
                      <a:pt x="5699" y="5699"/>
                    </a:lnTo>
                    <a:close/>
                    <a:moveTo>
                      <a:pt x="8578" y="0"/>
                    </a:moveTo>
                    <a:lnTo>
                      <a:pt x="8578" y="2850"/>
                    </a:lnTo>
                    <a:lnTo>
                      <a:pt x="5699" y="2850"/>
                    </a:lnTo>
                    <a:cubicBezTo>
                      <a:pt x="4142" y="2850"/>
                      <a:pt x="2850" y="4142"/>
                      <a:pt x="2850" y="5699"/>
                    </a:cubicBezTo>
                    <a:lnTo>
                      <a:pt x="2850" y="8578"/>
                    </a:lnTo>
                    <a:lnTo>
                      <a:pt x="0" y="8578"/>
                    </a:lnTo>
                    <a:lnTo>
                      <a:pt x="0" y="11428"/>
                    </a:lnTo>
                    <a:lnTo>
                      <a:pt x="2850" y="11428"/>
                    </a:lnTo>
                    <a:lnTo>
                      <a:pt x="2850" y="14278"/>
                    </a:lnTo>
                    <a:lnTo>
                      <a:pt x="0" y="14278"/>
                    </a:lnTo>
                    <a:lnTo>
                      <a:pt x="0" y="17127"/>
                    </a:lnTo>
                    <a:lnTo>
                      <a:pt x="2850" y="17127"/>
                    </a:lnTo>
                    <a:lnTo>
                      <a:pt x="2850" y="20006"/>
                    </a:lnTo>
                    <a:cubicBezTo>
                      <a:pt x="2850" y="21563"/>
                      <a:pt x="4142" y="22856"/>
                      <a:pt x="5699" y="22856"/>
                    </a:cubicBezTo>
                    <a:lnTo>
                      <a:pt x="8578" y="22856"/>
                    </a:lnTo>
                    <a:lnTo>
                      <a:pt x="8578" y="25705"/>
                    </a:lnTo>
                    <a:lnTo>
                      <a:pt x="11428" y="25705"/>
                    </a:lnTo>
                    <a:lnTo>
                      <a:pt x="11428" y="22856"/>
                    </a:lnTo>
                    <a:lnTo>
                      <a:pt x="14278" y="22856"/>
                    </a:lnTo>
                    <a:lnTo>
                      <a:pt x="14278" y="25705"/>
                    </a:lnTo>
                    <a:lnTo>
                      <a:pt x="17127" y="25705"/>
                    </a:lnTo>
                    <a:lnTo>
                      <a:pt x="17127" y="22856"/>
                    </a:lnTo>
                    <a:lnTo>
                      <a:pt x="19977" y="22856"/>
                    </a:lnTo>
                    <a:cubicBezTo>
                      <a:pt x="21563" y="22856"/>
                      <a:pt x="22827" y="21563"/>
                      <a:pt x="22856" y="20006"/>
                    </a:cubicBezTo>
                    <a:lnTo>
                      <a:pt x="22856" y="17127"/>
                    </a:lnTo>
                    <a:lnTo>
                      <a:pt x="25706" y="17127"/>
                    </a:lnTo>
                    <a:lnTo>
                      <a:pt x="25706" y="14278"/>
                    </a:lnTo>
                    <a:lnTo>
                      <a:pt x="22856" y="14278"/>
                    </a:lnTo>
                    <a:lnTo>
                      <a:pt x="22856" y="11428"/>
                    </a:lnTo>
                    <a:lnTo>
                      <a:pt x="25706" y="11428"/>
                    </a:lnTo>
                    <a:lnTo>
                      <a:pt x="25706" y="8578"/>
                    </a:lnTo>
                    <a:lnTo>
                      <a:pt x="22856" y="8578"/>
                    </a:lnTo>
                    <a:lnTo>
                      <a:pt x="22856" y="5699"/>
                    </a:lnTo>
                    <a:cubicBezTo>
                      <a:pt x="22856" y="4142"/>
                      <a:pt x="21563" y="2850"/>
                      <a:pt x="20006" y="2850"/>
                    </a:cubicBezTo>
                    <a:lnTo>
                      <a:pt x="17127" y="2850"/>
                    </a:lnTo>
                    <a:lnTo>
                      <a:pt x="17127" y="0"/>
                    </a:lnTo>
                    <a:lnTo>
                      <a:pt x="14278" y="0"/>
                    </a:lnTo>
                    <a:lnTo>
                      <a:pt x="14278" y="2850"/>
                    </a:lnTo>
                    <a:lnTo>
                      <a:pt x="11428" y="2850"/>
                    </a:lnTo>
                    <a:lnTo>
                      <a:pt x="114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0" name="Google Shape;640;p55"/>
          <p:cNvSpPr/>
          <p:nvPr/>
        </p:nvSpPr>
        <p:spPr>
          <a:xfrm>
            <a:off x="2419474" y="2153180"/>
            <a:ext cx="1379400" cy="34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ea typeface="Google Sans"/>
                <a:cs typeface="Google Sans"/>
                <a:sym typeface="Google Sans"/>
              </a:rPr>
              <a:t>BigQuery account</a:t>
            </a:r>
            <a:endParaRPr sz="1000" i="0" u="none" strike="noStrike" cap="none">
              <a:ea typeface="Google Sans"/>
              <a:cs typeface="Google Sans"/>
              <a:sym typeface="Google Sans"/>
            </a:endParaRPr>
          </a:p>
        </p:txBody>
      </p:sp>
      <p:sp>
        <p:nvSpPr>
          <p:cNvPr id="641" name="Google Shape;641;p55"/>
          <p:cNvSpPr/>
          <p:nvPr/>
        </p:nvSpPr>
        <p:spPr>
          <a:xfrm>
            <a:off x="2466874" y="3830667"/>
            <a:ext cx="1379400" cy="34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B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ea typeface="Google Sans"/>
                <a:cs typeface="Google Sans"/>
                <a:sym typeface="Google Sans"/>
              </a:rPr>
              <a:t>Customer account</a:t>
            </a:r>
            <a:endParaRPr sz="1000" i="0" u="none" strike="noStrike" cap="none">
              <a:ea typeface="Google Sans"/>
              <a:cs typeface="Google Sans"/>
              <a:sym typeface="Google Sans"/>
            </a:endParaRPr>
          </a:p>
        </p:txBody>
      </p:sp>
      <p:grpSp>
        <p:nvGrpSpPr>
          <p:cNvPr id="642" name="Google Shape;642;p55"/>
          <p:cNvGrpSpPr/>
          <p:nvPr/>
        </p:nvGrpSpPr>
        <p:grpSpPr>
          <a:xfrm>
            <a:off x="5373631" y="1165498"/>
            <a:ext cx="2319900" cy="3283094"/>
            <a:chOff x="2851950" y="1168056"/>
            <a:chExt cx="2319900" cy="3283094"/>
          </a:xfrm>
        </p:grpSpPr>
        <p:sp>
          <p:nvSpPr>
            <p:cNvPr id="643" name="Google Shape;643;p55"/>
            <p:cNvSpPr/>
            <p:nvPr/>
          </p:nvSpPr>
          <p:spPr>
            <a:xfrm>
              <a:off x="3047925" y="1363550"/>
              <a:ext cx="1895400" cy="3087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DC1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4" name="Google Shape;644;p55"/>
            <p:cNvGrpSpPr/>
            <p:nvPr/>
          </p:nvGrpSpPr>
          <p:grpSpPr>
            <a:xfrm>
              <a:off x="2851950" y="1612350"/>
              <a:ext cx="2319900" cy="1726200"/>
              <a:chOff x="6658025" y="2002338"/>
              <a:chExt cx="2319900" cy="1726200"/>
            </a:xfrm>
          </p:grpSpPr>
          <p:sp>
            <p:nvSpPr>
              <p:cNvPr id="645" name="Google Shape;645;p55"/>
              <p:cNvSpPr/>
              <p:nvPr/>
            </p:nvSpPr>
            <p:spPr>
              <a:xfrm>
                <a:off x="6658025" y="2002338"/>
                <a:ext cx="2319900" cy="1726200"/>
              </a:xfrm>
              <a:prstGeom prst="rect">
                <a:avLst/>
              </a:prstGeom>
              <a:solidFill>
                <a:srgbClr val="F8F9FA"/>
              </a:solidFill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55"/>
              <p:cNvSpPr/>
              <p:nvPr/>
            </p:nvSpPr>
            <p:spPr>
              <a:xfrm>
                <a:off x="6882400" y="2043726"/>
                <a:ext cx="1823100" cy="411900"/>
              </a:xfrm>
              <a:prstGeom prst="rect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ea typeface="Google Sans"/>
                    <a:cs typeface="Google Sans"/>
                    <a:sym typeface="Google Sans"/>
                  </a:rPr>
                  <a:t>BigQuery Compute </a:t>
                </a:r>
                <a:br>
                  <a:rPr lang="en" sz="1000">
                    <a:ea typeface="Google Sans"/>
                    <a:cs typeface="Google Sans"/>
                    <a:sym typeface="Google Sans"/>
                  </a:rPr>
                </a:br>
                <a:r>
                  <a:rPr lang="en" sz="1000">
                    <a:ea typeface="Google Sans"/>
                    <a:cs typeface="Google Sans"/>
                    <a:sym typeface="Google Sans"/>
                  </a:rPr>
                  <a:t>clusters (Dremel)</a:t>
                </a:r>
                <a:endParaRPr sz="1100"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647" name="Google Shape;647;p55"/>
              <p:cNvSpPr txBox="1"/>
              <p:nvPr/>
            </p:nvSpPr>
            <p:spPr>
              <a:xfrm>
                <a:off x="6977650" y="2957261"/>
                <a:ext cx="1632600" cy="726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64000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ea typeface="Google Sans"/>
                    <a:cs typeface="Google Sans"/>
                    <a:sym typeface="Google Sans"/>
                  </a:rPr>
                  <a:t>Distributed Memory Shuffle Tier</a:t>
                </a:r>
                <a:endParaRPr sz="1000"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648" name="Google Shape;648;p55"/>
            <p:cNvSpPr/>
            <p:nvPr/>
          </p:nvSpPr>
          <p:spPr>
            <a:xfrm>
              <a:off x="3124350" y="3399320"/>
              <a:ext cx="1775100" cy="2352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0000"/>
                  </a:solidFill>
                  <a:ea typeface="Google Sans"/>
                  <a:cs typeface="Google Sans"/>
                  <a:sym typeface="Google Sans"/>
                </a:rPr>
                <a:t>Azure</a:t>
              </a:r>
              <a:r>
                <a:rPr lang="en" sz="1000">
                  <a:ea typeface="Google Sans"/>
                  <a:cs typeface="Google Sans"/>
                  <a:sym typeface="Google Sans"/>
                </a:rPr>
                <a:t> APIs</a:t>
              </a:r>
              <a:endParaRPr sz="1000" i="0" u="none" strike="noStrike" cap="none"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49" name="Google Shape;649;p55"/>
            <p:cNvSpPr/>
            <p:nvPr/>
          </p:nvSpPr>
          <p:spPr>
            <a:xfrm>
              <a:off x="2977725" y="3706150"/>
              <a:ext cx="2042100" cy="661200"/>
            </a:xfrm>
            <a:prstGeom prst="rect">
              <a:avLst/>
            </a:prstGeom>
            <a:solidFill>
              <a:srgbClr val="F8F9FA"/>
            </a:solidFill>
            <a:ln w="19050" cap="flat" cmpd="sng">
              <a:solidFill>
                <a:srgbClr val="FBBC0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5"/>
            <p:cNvSpPr txBox="1"/>
            <p:nvPr/>
          </p:nvSpPr>
          <p:spPr>
            <a:xfrm>
              <a:off x="3228125" y="3965014"/>
              <a:ext cx="15195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ea typeface="Google Sans"/>
                  <a:cs typeface="Google Sans"/>
                  <a:sym typeface="Google Sans"/>
                </a:rPr>
                <a:t>Customer Storage</a:t>
              </a:r>
              <a:endParaRPr sz="1000"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51" name="Google Shape;651;p55"/>
            <p:cNvSpPr txBox="1"/>
            <p:nvPr/>
          </p:nvSpPr>
          <p:spPr>
            <a:xfrm>
              <a:off x="3124350" y="3140478"/>
              <a:ext cx="1775100" cy="16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ea typeface="Google Sans"/>
                  <a:cs typeface="Google Sans"/>
                  <a:sym typeface="Google Sans"/>
                </a:rPr>
                <a:t>powered by </a:t>
              </a:r>
              <a:r>
                <a:rPr lang="en" sz="800" b="1">
                  <a:solidFill>
                    <a:srgbClr val="FF0000"/>
                  </a:solidFill>
                  <a:ea typeface="Google Sans"/>
                  <a:cs typeface="Google Sans"/>
                  <a:sym typeface="Google Sans"/>
                </a:rPr>
                <a:t>Anthos</a:t>
              </a:r>
              <a:endParaRPr sz="1100" b="1">
                <a:solidFill>
                  <a:srgbClr val="FF0000"/>
                </a:solidFill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652" name="Google Shape;652;p55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18130" y="2973228"/>
              <a:ext cx="187550" cy="167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Google Shape;653;p55"/>
            <p:cNvSpPr txBox="1"/>
            <p:nvPr/>
          </p:nvSpPr>
          <p:spPr>
            <a:xfrm>
              <a:off x="3326775" y="1168056"/>
              <a:ext cx="1337700" cy="36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0000"/>
                  </a:solidFill>
                  <a:ea typeface="Google Sans"/>
                  <a:cs typeface="Google Sans"/>
                  <a:sym typeface="Google Sans"/>
                </a:rPr>
                <a:t>Azure</a:t>
              </a:r>
              <a:r>
                <a:rPr lang="en" sz="1100">
                  <a:ea typeface="Google Sans"/>
                  <a:cs typeface="Google Sans"/>
                  <a:sym typeface="Google Sans"/>
                </a:rPr>
                <a:t> region</a:t>
              </a:r>
              <a:endParaRPr sz="1100">
                <a:ea typeface="Google Sans"/>
                <a:cs typeface="Google Sans"/>
                <a:sym typeface="Google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ea typeface="Google Sans"/>
                  <a:cs typeface="Google Sans"/>
                  <a:sym typeface="Google Sans"/>
                </a:rPr>
                <a:t>(Omni)</a:t>
              </a:r>
              <a:endParaRPr sz="1100"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54" name="Google Shape;654;p55"/>
          <p:cNvGrpSpPr/>
          <p:nvPr/>
        </p:nvGrpSpPr>
        <p:grpSpPr>
          <a:xfrm>
            <a:off x="6568135" y="3763070"/>
            <a:ext cx="288478" cy="288478"/>
            <a:chOff x="942600" y="2043863"/>
            <a:chExt cx="672600" cy="672600"/>
          </a:xfrm>
        </p:grpSpPr>
        <p:sp>
          <p:nvSpPr>
            <p:cNvPr id="655" name="Google Shape;655;p55"/>
            <p:cNvSpPr/>
            <p:nvPr/>
          </p:nvSpPr>
          <p:spPr>
            <a:xfrm>
              <a:off x="942600" y="2043863"/>
              <a:ext cx="672600" cy="672600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5"/>
            <p:cNvSpPr/>
            <p:nvPr/>
          </p:nvSpPr>
          <p:spPr>
            <a:xfrm>
              <a:off x="1111425" y="2246203"/>
              <a:ext cx="334960" cy="267968"/>
            </a:xfrm>
            <a:custGeom>
              <a:avLst/>
              <a:gdLst/>
              <a:ahLst/>
              <a:cxnLst/>
              <a:rect l="l" t="t" r="r" b="b"/>
              <a:pathLst>
                <a:path w="23735" h="18988" extrusionOk="0">
                  <a:moveTo>
                    <a:pt x="4747" y="1194"/>
                  </a:moveTo>
                  <a:lnTo>
                    <a:pt x="4747" y="3554"/>
                  </a:lnTo>
                  <a:lnTo>
                    <a:pt x="2388" y="3554"/>
                  </a:lnTo>
                  <a:lnTo>
                    <a:pt x="2388" y="1194"/>
                  </a:lnTo>
                  <a:close/>
                  <a:moveTo>
                    <a:pt x="1" y="1"/>
                  </a:moveTo>
                  <a:lnTo>
                    <a:pt x="1" y="4748"/>
                  </a:lnTo>
                  <a:lnTo>
                    <a:pt x="23734" y="4748"/>
                  </a:lnTo>
                  <a:lnTo>
                    <a:pt x="23734" y="1"/>
                  </a:lnTo>
                  <a:close/>
                  <a:moveTo>
                    <a:pt x="4747" y="8301"/>
                  </a:moveTo>
                  <a:lnTo>
                    <a:pt x="4747" y="10688"/>
                  </a:lnTo>
                  <a:lnTo>
                    <a:pt x="2388" y="10688"/>
                  </a:lnTo>
                  <a:lnTo>
                    <a:pt x="2388" y="8301"/>
                  </a:lnTo>
                  <a:close/>
                  <a:moveTo>
                    <a:pt x="1" y="7107"/>
                  </a:moveTo>
                  <a:lnTo>
                    <a:pt x="1" y="11854"/>
                  </a:lnTo>
                  <a:lnTo>
                    <a:pt x="23734" y="11854"/>
                  </a:lnTo>
                  <a:lnTo>
                    <a:pt x="23734" y="7107"/>
                  </a:lnTo>
                  <a:close/>
                  <a:moveTo>
                    <a:pt x="4747" y="15434"/>
                  </a:moveTo>
                  <a:lnTo>
                    <a:pt x="4747" y="17794"/>
                  </a:lnTo>
                  <a:lnTo>
                    <a:pt x="2388" y="17794"/>
                  </a:lnTo>
                  <a:lnTo>
                    <a:pt x="2388" y="15434"/>
                  </a:lnTo>
                  <a:close/>
                  <a:moveTo>
                    <a:pt x="1" y="14241"/>
                  </a:moveTo>
                  <a:lnTo>
                    <a:pt x="1" y="18988"/>
                  </a:lnTo>
                  <a:lnTo>
                    <a:pt x="23734" y="18988"/>
                  </a:lnTo>
                  <a:lnTo>
                    <a:pt x="23734" y="14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55"/>
          <p:cNvGrpSpPr/>
          <p:nvPr/>
        </p:nvGrpSpPr>
        <p:grpSpPr>
          <a:xfrm>
            <a:off x="6177985" y="3763070"/>
            <a:ext cx="288478" cy="288478"/>
            <a:chOff x="942600" y="2043863"/>
            <a:chExt cx="672600" cy="672600"/>
          </a:xfrm>
        </p:grpSpPr>
        <p:sp>
          <p:nvSpPr>
            <p:cNvPr id="658" name="Google Shape;658;p55"/>
            <p:cNvSpPr/>
            <p:nvPr/>
          </p:nvSpPr>
          <p:spPr>
            <a:xfrm>
              <a:off x="942600" y="2043863"/>
              <a:ext cx="672600" cy="672600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5"/>
            <p:cNvSpPr/>
            <p:nvPr/>
          </p:nvSpPr>
          <p:spPr>
            <a:xfrm>
              <a:off x="1111425" y="2246203"/>
              <a:ext cx="334960" cy="267968"/>
            </a:xfrm>
            <a:custGeom>
              <a:avLst/>
              <a:gdLst/>
              <a:ahLst/>
              <a:cxnLst/>
              <a:rect l="l" t="t" r="r" b="b"/>
              <a:pathLst>
                <a:path w="23735" h="18988" extrusionOk="0">
                  <a:moveTo>
                    <a:pt x="4747" y="1194"/>
                  </a:moveTo>
                  <a:lnTo>
                    <a:pt x="4747" y="3554"/>
                  </a:lnTo>
                  <a:lnTo>
                    <a:pt x="2388" y="3554"/>
                  </a:lnTo>
                  <a:lnTo>
                    <a:pt x="2388" y="1194"/>
                  </a:lnTo>
                  <a:close/>
                  <a:moveTo>
                    <a:pt x="1" y="1"/>
                  </a:moveTo>
                  <a:lnTo>
                    <a:pt x="1" y="4748"/>
                  </a:lnTo>
                  <a:lnTo>
                    <a:pt x="23734" y="4748"/>
                  </a:lnTo>
                  <a:lnTo>
                    <a:pt x="23734" y="1"/>
                  </a:lnTo>
                  <a:close/>
                  <a:moveTo>
                    <a:pt x="4747" y="8301"/>
                  </a:moveTo>
                  <a:lnTo>
                    <a:pt x="4747" y="10688"/>
                  </a:lnTo>
                  <a:lnTo>
                    <a:pt x="2388" y="10688"/>
                  </a:lnTo>
                  <a:lnTo>
                    <a:pt x="2388" y="8301"/>
                  </a:lnTo>
                  <a:close/>
                  <a:moveTo>
                    <a:pt x="1" y="7107"/>
                  </a:moveTo>
                  <a:lnTo>
                    <a:pt x="1" y="11854"/>
                  </a:lnTo>
                  <a:lnTo>
                    <a:pt x="23734" y="11854"/>
                  </a:lnTo>
                  <a:lnTo>
                    <a:pt x="23734" y="7107"/>
                  </a:lnTo>
                  <a:close/>
                  <a:moveTo>
                    <a:pt x="4747" y="15434"/>
                  </a:moveTo>
                  <a:lnTo>
                    <a:pt x="4747" y="17794"/>
                  </a:lnTo>
                  <a:lnTo>
                    <a:pt x="2388" y="17794"/>
                  </a:lnTo>
                  <a:lnTo>
                    <a:pt x="2388" y="15434"/>
                  </a:lnTo>
                  <a:close/>
                  <a:moveTo>
                    <a:pt x="1" y="14241"/>
                  </a:moveTo>
                  <a:lnTo>
                    <a:pt x="1" y="18988"/>
                  </a:lnTo>
                  <a:lnTo>
                    <a:pt x="23734" y="18988"/>
                  </a:lnTo>
                  <a:lnTo>
                    <a:pt x="23734" y="14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55"/>
          <p:cNvGrpSpPr/>
          <p:nvPr/>
        </p:nvGrpSpPr>
        <p:grpSpPr>
          <a:xfrm>
            <a:off x="5996034" y="2153195"/>
            <a:ext cx="1042278" cy="288478"/>
            <a:chOff x="1701503" y="2244428"/>
            <a:chExt cx="1042278" cy="288478"/>
          </a:xfrm>
        </p:grpSpPr>
        <p:grpSp>
          <p:nvGrpSpPr>
            <p:cNvPr id="661" name="Google Shape;661;p55"/>
            <p:cNvGrpSpPr/>
            <p:nvPr/>
          </p:nvGrpSpPr>
          <p:grpSpPr>
            <a:xfrm>
              <a:off x="1701503" y="2244428"/>
              <a:ext cx="288478" cy="288478"/>
              <a:chOff x="2589150" y="1235238"/>
              <a:chExt cx="672600" cy="672600"/>
            </a:xfrm>
          </p:grpSpPr>
          <p:sp>
            <p:nvSpPr>
              <p:cNvPr id="662" name="Google Shape;662;p55"/>
              <p:cNvSpPr/>
              <p:nvPr/>
            </p:nvSpPr>
            <p:spPr>
              <a:xfrm>
                <a:off x="2589150" y="1235238"/>
                <a:ext cx="672600" cy="672600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55"/>
              <p:cNvSpPr/>
              <p:nvPr/>
            </p:nvSpPr>
            <p:spPr>
              <a:xfrm>
                <a:off x="2757983" y="1404085"/>
                <a:ext cx="334949" cy="334949"/>
              </a:xfrm>
              <a:custGeom>
                <a:avLst/>
                <a:gdLst/>
                <a:ahLst/>
                <a:cxnLst/>
                <a:rect l="l" t="t" r="r" b="b"/>
                <a:pathLst>
                  <a:path w="25706" h="25706" extrusionOk="0">
                    <a:moveTo>
                      <a:pt x="14278" y="11428"/>
                    </a:moveTo>
                    <a:lnTo>
                      <a:pt x="14278" y="14278"/>
                    </a:lnTo>
                    <a:lnTo>
                      <a:pt x="11428" y="14278"/>
                    </a:lnTo>
                    <a:lnTo>
                      <a:pt x="11428" y="11428"/>
                    </a:lnTo>
                    <a:close/>
                    <a:moveTo>
                      <a:pt x="8578" y="8578"/>
                    </a:moveTo>
                    <a:lnTo>
                      <a:pt x="8578" y="17127"/>
                    </a:lnTo>
                    <a:lnTo>
                      <a:pt x="17127" y="17127"/>
                    </a:lnTo>
                    <a:lnTo>
                      <a:pt x="17127" y="8578"/>
                    </a:lnTo>
                    <a:close/>
                    <a:moveTo>
                      <a:pt x="19977" y="5699"/>
                    </a:moveTo>
                    <a:lnTo>
                      <a:pt x="19977" y="19977"/>
                    </a:lnTo>
                    <a:lnTo>
                      <a:pt x="5699" y="19977"/>
                    </a:lnTo>
                    <a:lnTo>
                      <a:pt x="5699" y="5699"/>
                    </a:lnTo>
                    <a:close/>
                    <a:moveTo>
                      <a:pt x="8578" y="0"/>
                    </a:moveTo>
                    <a:lnTo>
                      <a:pt x="8578" y="2850"/>
                    </a:lnTo>
                    <a:lnTo>
                      <a:pt x="5699" y="2850"/>
                    </a:lnTo>
                    <a:cubicBezTo>
                      <a:pt x="4142" y="2850"/>
                      <a:pt x="2850" y="4142"/>
                      <a:pt x="2850" y="5699"/>
                    </a:cubicBezTo>
                    <a:lnTo>
                      <a:pt x="2850" y="8578"/>
                    </a:lnTo>
                    <a:lnTo>
                      <a:pt x="0" y="8578"/>
                    </a:lnTo>
                    <a:lnTo>
                      <a:pt x="0" y="11428"/>
                    </a:lnTo>
                    <a:lnTo>
                      <a:pt x="2850" y="11428"/>
                    </a:lnTo>
                    <a:lnTo>
                      <a:pt x="2850" y="14278"/>
                    </a:lnTo>
                    <a:lnTo>
                      <a:pt x="0" y="14278"/>
                    </a:lnTo>
                    <a:lnTo>
                      <a:pt x="0" y="17127"/>
                    </a:lnTo>
                    <a:lnTo>
                      <a:pt x="2850" y="17127"/>
                    </a:lnTo>
                    <a:lnTo>
                      <a:pt x="2850" y="20006"/>
                    </a:lnTo>
                    <a:cubicBezTo>
                      <a:pt x="2850" y="21563"/>
                      <a:pt x="4142" y="22856"/>
                      <a:pt x="5699" y="22856"/>
                    </a:cubicBezTo>
                    <a:lnTo>
                      <a:pt x="8578" y="22856"/>
                    </a:lnTo>
                    <a:lnTo>
                      <a:pt x="8578" y="25705"/>
                    </a:lnTo>
                    <a:lnTo>
                      <a:pt x="11428" y="25705"/>
                    </a:lnTo>
                    <a:lnTo>
                      <a:pt x="11428" y="22856"/>
                    </a:lnTo>
                    <a:lnTo>
                      <a:pt x="14278" y="22856"/>
                    </a:lnTo>
                    <a:lnTo>
                      <a:pt x="14278" y="25705"/>
                    </a:lnTo>
                    <a:lnTo>
                      <a:pt x="17127" y="25705"/>
                    </a:lnTo>
                    <a:lnTo>
                      <a:pt x="17127" y="22856"/>
                    </a:lnTo>
                    <a:lnTo>
                      <a:pt x="19977" y="22856"/>
                    </a:lnTo>
                    <a:cubicBezTo>
                      <a:pt x="21563" y="22856"/>
                      <a:pt x="22827" y="21563"/>
                      <a:pt x="22856" y="20006"/>
                    </a:cubicBezTo>
                    <a:lnTo>
                      <a:pt x="22856" y="17127"/>
                    </a:lnTo>
                    <a:lnTo>
                      <a:pt x="25706" y="17127"/>
                    </a:lnTo>
                    <a:lnTo>
                      <a:pt x="25706" y="14278"/>
                    </a:lnTo>
                    <a:lnTo>
                      <a:pt x="22856" y="14278"/>
                    </a:lnTo>
                    <a:lnTo>
                      <a:pt x="22856" y="11428"/>
                    </a:lnTo>
                    <a:lnTo>
                      <a:pt x="25706" y="11428"/>
                    </a:lnTo>
                    <a:lnTo>
                      <a:pt x="25706" y="8578"/>
                    </a:lnTo>
                    <a:lnTo>
                      <a:pt x="22856" y="8578"/>
                    </a:lnTo>
                    <a:lnTo>
                      <a:pt x="22856" y="5699"/>
                    </a:lnTo>
                    <a:cubicBezTo>
                      <a:pt x="22856" y="4142"/>
                      <a:pt x="21563" y="2850"/>
                      <a:pt x="20006" y="2850"/>
                    </a:cubicBezTo>
                    <a:lnTo>
                      <a:pt x="17127" y="2850"/>
                    </a:lnTo>
                    <a:lnTo>
                      <a:pt x="17127" y="0"/>
                    </a:lnTo>
                    <a:lnTo>
                      <a:pt x="14278" y="0"/>
                    </a:lnTo>
                    <a:lnTo>
                      <a:pt x="14278" y="2850"/>
                    </a:lnTo>
                    <a:lnTo>
                      <a:pt x="11428" y="2850"/>
                    </a:lnTo>
                    <a:lnTo>
                      <a:pt x="114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55"/>
            <p:cNvGrpSpPr/>
            <p:nvPr/>
          </p:nvGrpSpPr>
          <p:grpSpPr>
            <a:xfrm>
              <a:off x="2078403" y="2244428"/>
              <a:ext cx="288478" cy="288478"/>
              <a:chOff x="2589150" y="1235238"/>
              <a:chExt cx="672600" cy="672600"/>
            </a:xfrm>
          </p:grpSpPr>
          <p:sp>
            <p:nvSpPr>
              <p:cNvPr id="665" name="Google Shape;665;p55"/>
              <p:cNvSpPr/>
              <p:nvPr/>
            </p:nvSpPr>
            <p:spPr>
              <a:xfrm>
                <a:off x="2589150" y="1235238"/>
                <a:ext cx="672600" cy="672600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55"/>
              <p:cNvSpPr/>
              <p:nvPr/>
            </p:nvSpPr>
            <p:spPr>
              <a:xfrm>
                <a:off x="2757983" y="1404085"/>
                <a:ext cx="334949" cy="334949"/>
              </a:xfrm>
              <a:custGeom>
                <a:avLst/>
                <a:gdLst/>
                <a:ahLst/>
                <a:cxnLst/>
                <a:rect l="l" t="t" r="r" b="b"/>
                <a:pathLst>
                  <a:path w="25706" h="25706" extrusionOk="0">
                    <a:moveTo>
                      <a:pt x="14278" y="11428"/>
                    </a:moveTo>
                    <a:lnTo>
                      <a:pt x="14278" y="14278"/>
                    </a:lnTo>
                    <a:lnTo>
                      <a:pt x="11428" y="14278"/>
                    </a:lnTo>
                    <a:lnTo>
                      <a:pt x="11428" y="11428"/>
                    </a:lnTo>
                    <a:close/>
                    <a:moveTo>
                      <a:pt x="8578" y="8578"/>
                    </a:moveTo>
                    <a:lnTo>
                      <a:pt x="8578" y="17127"/>
                    </a:lnTo>
                    <a:lnTo>
                      <a:pt x="17127" y="17127"/>
                    </a:lnTo>
                    <a:lnTo>
                      <a:pt x="17127" y="8578"/>
                    </a:lnTo>
                    <a:close/>
                    <a:moveTo>
                      <a:pt x="19977" y="5699"/>
                    </a:moveTo>
                    <a:lnTo>
                      <a:pt x="19977" y="19977"/>
                    </a:lnTo>
                    <a:lnTo>
                      <a:pt x="5699" y="19977"/>
                    </a:lnTo>
                    <a:lnTo>
                      <a:pt x="5699" y="5699"/>
                    </a:lnTo>
                    <a:close/>
                    <a:moveTo>
                      <a:pt x="8578" y="0"/>
                    </a:moveTo>
                    <a:lnTo>
                      <a:pt x="8578" y="2850"/>
                    </a:lnTo>
                    <a:lnTo>
                      <a:pt x="5699" y="2850"/>
                    </a:lnTo>
                    <a:cubicBezTo>
                      <a:pt x="4142" y="2850"/>
                      <a:pt x="2850" y="4142"/>
                      <a:pt x="2850" y="5699"/>
                    </a:cubicBezTo>
                    <a:lnTo>
                      <a:pt x="2850" y="8578"/>
                    </a:lnTo>
                    <a:lnTo>
                      <a:pt x="0" y="8578"/>
                    </a:lnTo>
                    <a:lnTo>
                      <a:pt x="0" y="11428"/>
                    </a:lnTo>
                    <a:lnTo>
                      <a:pt x="2850" y="11428"/>
                    </a:lnTo>
                    <a:lnTo>
                      <a:pt x="2850" y="14278"/>
                    </a:lnTo>
                    <a:lnTo>
                      <a:pt x="0" y="14278"/>
                    </a:lnTo>
                    <a:lnTo>
                      <a:pt x="0" y="17127"/>
                    </a:lnTo>
                    <a:lnTo>
                      <a:pt x="2850" y="17127"/>
                    </a:lnTo>
                    <a:lnTo>
                      <a:pt x="2850" y="20006"/>
                    </a:lnTo>
                    <a:cubicBezTo>
                      <a:pt x="2850" y="21563"/>
                      <a:pt x="4142" y="22856"/>
                      <a:pt x="5699" y="22856"/>
                    </a:cubicBezTo>
                    <a:lnTo>
                      <a:pt x="8578" y="22856"/>
                    </a:lnTo>
                    <a:lnTo>
                      <a:pt x="8578" y="25705"/>
                    </a:lnTo>
                    <a:lnTo>
                      <a:pt x="11428" y="25705"/>
                    </a:lnTo>
                    <a:lnTo>
                      <a:pt x="11428" y="22856"/>
                    </a:lnTo>
                    <a:lnTo>
                      <a:pt x="14278" y="22856"/>
                    </a:lnTo>
                    <a:lnTo>
                      <a:pt x="14278" y="25705"/>
                    </a:lnTo>
                    <a:lnTo>
                      <a:pt x="17127" y="25705"/>
                    </a:lnTo>
                    <a:lnTo>
                      <a:pt x="17127" y="22856"/>
                    </a:lnTo>
                    <a:lnTo>
                      <a:pt x="19977" y="22856"/>
                    </a:lnTo>
                    <a:cubicBezTo>
                      <a:pt x="21563" y="22856"/>
                      <a:pt x="22827" y="21563"/>
                      <a:pt x="22856" y="20006"/>
                    </a:cubicBezTo>
                    <a:lnTo>
                      <a:pt x="22856" y="17127"/>
                    </a:lnTo>
                    <a:lnTo>
                      <a:pt x="25706" y="17127"/>
                    </a:lnTo>
                    <a:lnTo>
                      <a:pt x="25706" y="14278"/>
                    </a:lnTo>
                    <a:lnTo>
                      <a:pt x="22856" y="14278"/>
                    </a:lnTo>
                    <a:lnTo>
                      <a:pt x="22856" y="11428"/>
                    </a:lnTo>
                    <a:lnTo>
                      <a:pt x="25706" y="11428"/>
                    </a:lnTo>
                    <a:lnTo>
                      <a:pt x="25706" y="8578"/>
                    </a:lnTo>
                    <a:lnTo>
                      <a:pt x="22856" y="8578"/>
                    </a:lnTo>
                    <a:lnTo>
                      <a:pt x="22856" y="5699"/>
                    </a:lnTo>
                    <a:cubicBezTo>
                      <a:pt x="22856" y="4142"/>
                      <a:pt x="21563" y="2850"/>
                      <a:pt x="20006" y="2850"/>
                    </a:cubicBezTo>
                    <a:lnTo>
                      <a:pt x="17127" y="2850"/>
                    </a:lnTo>
                    <a:lnTo>
                      <a:pt x="17127" y="0"/>
                    </a:lnTo>
                    <a:lnTo>
                      <a:pt x="14278" y="0"/>
                    </a:lnTo>
                    <a:lnTo>
                      <a:pt x="14278" y="2850"/>
                    </a:lnTo>
                    <a:lnTo>
                      <a:pt x="11428" y="2850"/>
                    </a:lnTo>
                    <a:lnTo>
                      <a:pt x="114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7" name="Google Shape;667;p55"/>
            <p:cNvGrpSpPr/>
            <p:nvPr/>
          </p:nvGrpSpPr>
          <p:grpSpPr>
            <a:xfrm>
              <a:off x="2455303" y="2244428"/>
              <a:ext cx="288478" cy="288478"/>
              <a:chOff x="2589150" y="1235238"/>
              <a:chExt cx="672600" cy="672600"/>
            </a:xfrm>
          </p:grpSpPr>
          <p:sp>
            <p:nvSpPr>
              <p:cNvPr id="668" name="Google Shape;668;p55"/>
              <p:cNvSpPr/>
              <p:nvPr/>
            </p:nvSpPr>
            <p:spPr>
              <a:xfrm>
                <a:off x="2589150" y="1235238"/>
                <a:ext cx="672600" cy="672600"/>
              </a:xfrm>
              <a:prstGeom prst="ellipse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55"/>
              <p:cNvSpPr/>
              <p:nvPr/>
            </p:nvSpPr>
            <p:spPr>
              <a:xfrm>
                <a:off x="2757983" y="1404085"/>
                <a:ext cx="334949" cy="334949"/>
              </a:xfrm>
              <a:custGeom>
                <a:avLst/>
                <a:gdLst/>
                <a:ahLst/>
                <a:cxnLst/>
                <a:rect l="l" t="t" r="r" b="b"/>
                <a:pathLst>
                  <a:path w="25706" h="25706" extrusionOk="0">
                    <a:moveTo>
                      <a:pt x="14278" y="11428"/>
                    </a:moveTo>
                    <a:lnTo>
                      <a:pt x="14278" y="14278"/>
                    </a:lnTo>
                    <a:lnTo>
                      <a:pt x="11428" y="14278"/>
                    </a:lnTo>
                    <a:lnTo>
                      <a:pt x="11428" y="11428"/>
                    </a:lnTo>
                    <a:close/>
                    <a:moveTo>
                      <a:pt x="8578" y="8578"/>
                    </a:moveTo>
                    <a:lnTo>
                      <a:pt x="8578" y="17127"/>
                    </a:lnTo>
                    <a:lnTo>
                      <a:pt x="17127" y="17127"/>
                    </a:lnTo>
                    <a:lnTo>
                      <a:pt x="17127" y="8578"/>
                    </a:lnTo>
                    <a:close/>
                    <a:moveTo>
                      <a:pt x="19977" y="5699"/>
                    </a:moveTo>
                    <a:lnTo>
                      <a:pt x="19977" y="19977"/>
                    </a:lnTo>
                    <a:lnTo>
                      <a:pt x="5699" y="19977"/>
                    </a:lnTo>
                    <a:lnTo>
                      <a:pt x="5699" y="5699"/>
                    </a:lnTo>
                    <a:close/>
                    <a:moveTo>
                      <a:pt x="8578" y="0"/>
                    </a:moveTo>
                    <a:lnTo>
                      <a:pt x="8578" y="2850"/>
                    </a:lnTo>
                    <a:lnTo>
                      <a:pt x="5699" y="2850"/>
                    </a:lnTo>
                    <a:cubicBezTo>
                      <a:pt x="4142" y="2850"/>
                      <a:pt x="2850" y="4142"/>
                      <a:pt x="2850" y="5699"/>
                    </a:cubicBezTo>
                    <a:lnTo>
                      <a:pt x="2850" y="8578"/>
                    </a:lnTo>
                    <a:lnTo>
                      <a:pt x="0" y="8578"/>
                    </a:lnTo>
                    <a:lnTo>
                      <a:pt x="0" y="11428"/>
                    </a:lnTo>
                    <a:lnTo>
                      <a:pt x="2850" y="11428"/>
                    </a:lnTo>
                    <a:lnTo>
                      <a:pt x="2850" y="14278"/>
                    </a:lnTo>
                    <a:lnTo>
                      <a:pt x="0" y="14278"/>
                    </a:lnTo>
                    <a:lnTo>
                      <a:pt x="0" y="17127"/>
                    </a:lnTo>
                    <a:lnTo>
                      <a:pt x="2850" y="17127"/>
                    </a:lnTo>
                    <a:lnTo>
                      <a:pt x="2850" y="20006"/>
                    </a:lnTo>
                    <a:cubicBezTo>
                      <a:pt x="2850" y="21563"/>
                      <a:pt x="4142" y="22856"/>
                      <a:pt x="5699" y="22856"/>
                    </a:cubicBezTo>
                    <a:lnTo>
                      <a:pt x="8578" y="22856"/>
                    </a:lnTo>
                    <a:lnTo>
                      <a:pt x="8578" y="25705"/>
                    </a:lnTo>
                    <a:lnTo>
                      <a:pt x="11428" y="25705"/>
                    </a:lnTo>
                    <a:lnTo>
                      <a:pt x="11428" y="22856"/>
                    </a:lnTo>
                    <a:lnTo>
                      <a:pt x="14278" y="22856"/>
                    </a:lnTo>
                    <a:lnTo>
                      <a:pt x="14278" y="25705"/>
                    </a:lnTo>
                    <a:lnTo>
                      <a:pt x="17127" y="25705"/>
                    </a:lnTo>
                    <a:lnTo>
                      <a:pt x="17127" y="22856"/>
                    </a:lnTo>
                    <a:lnTo>
                      <a:pt x="19977" y="22856"/>
                    </a:lnTo>
                    <a:cubicBezTo>
                      <a:pt x="21563" y="22856"/>
                      <a:pt x="22827" y="21563"/>
                      <a:pt x="22856" y="20006"/>
                    </a:cubicBezTo>
                    <a:lnTo>
                      <a:pt x="22856" y="17127"/>
                    </a:lnTo>
                    <a:lnTo>
                      <a:pt x="25706" y="17127"/>
                    </a:lnTo>
                    <a:lnTo>
                      <a:pt x="25706" y="14278"/>
                    </a:lnTo>
                    <a:lnTo>
                      <a:pt x="22856" y="14278"/>
                    </a:lnTo>
                    <a:lnTo>
                      <a:pt x="22856" y="11428"/>
                    </a:lnTo>
                    <a:lnTo>
                      <a:pt x="25706" y="11428"/>
                    </a:lnTo>
                    <a:lnTo>
                      <a:pt x="25706" y="8578"/>
                    </a:lnTo>
                    <a:lnTo>
                      <a:pt x="22856" y="8578"/>
                    </a:lnTo>
                    <a:lnTo>
                      <a:pt x="22856" y="5699"/>
                    </a:lnTo>
                    <a:cubicBezTo>
                      <a:pt x="22856" y="4142"/>
                      <a:pt x="21563" y="2850"/>
                      <a:pt x="20006" y="2850"/>
                    </a:cubicBezTo>
                    <a:lnTo>
                      <a:pt x="17127" y="2850"/>
                    </a:lnTo>
                    <a:lnTo>
                      <a:pt x="17127" y="0"/>
                    </a:lnTo>
                    <a:lnTo>
                      <a:pt x="14278" y="0"/>
                    </a:lnTo>
                    <a:lnTo>
                      <a:pt x="14278" y="2850"/>
                    </a:lnTo>
                    <a:lnTo>
                      <a:pt x="11428" y="2850"/>
                    </a:lnTo>
                    <a:lnTo>
                      <a:pt x="114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0" name="Google Shape;670;p55"/>
          <p:cNvSpPr/>
          <p:nvPr/>
        </p:nvSpPr>
        <p:spPr>
          <a:xfrm>
            <a:off x="7387931" y="2153192"/>
            <a:ext cx="1379400" cy="34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ea typeface="Google Sans"/>
                <a:cs typeface="Google Sans"/>
                <a:sym typeface="Google Sans"/>
              </a:rPr>
              <a:t>BigQuery account</a:t>
            </a:r>
            <a:endParaRPr sz="1000" i="0" u="none" strike="noStrike" cap="none">
              <a:ea typeface="Google Sans"/>
              <a:cs typeface="Google Sans"/>
              <a:sym typeface="Google Sans"/>
            </a:endParaRPr>
          </a:p>
        </p:txBody>
      </p:sp>
      <p:sp>
        <p:nvSpPr>
          <p:cNvPr id="671" name="Google Shape;671;p55"/>
          <p:cNvSpPr/>
          <p:nvPr/>
        </p:nvSpPr>
        <p:spPr>
          <a:xfrm>
            <a:off x="7387931" y="3830667"/>
            <a:ext cx="1379400" cy="34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B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ea typeface="Google Sans"/>
                <a:cs typeface="Google Sans"/>
                <a:sym typeface="Google Sans"/>
              </a:rPr>
              <a:t>Customer account</a:t>
            </a:r>
            <a:endParaRPr sz="1000" i="0" u="none" strike="noStrike" cap="none">
              <a:ea typeface="Google Sans"/>
              <a:cs typeface="Google Sans"/>
              <a:sym typeface="Google Sans"/>
            </a:endParaRPr>
          </a:p>
        </p:txBody>
      </p:sp>
      <p:sp>
        <p:nvSpPr>
          <p:cNvPr id="672" name="Google Shape;672;p55"/>
          <p:cNvSpPr txBox="1">
            <a:spLocks noGrp="1"/>
          </p:cNvSpPr>
          <p:nvPr>
            <p:ph type="title" idx="4294967295"/>
          </p:nvPr>
        </p:nvSpPr>
        <p:spPr>
          <a:xfrm>
            <a:off x="0" y="28317"/>
            <a:ext cx="5499406" cy="77710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sz="2000" b="1">
                <a:solidFill>
                  <a:srgbClr val="FF0000"/>
                </a:solidFill>
                <a:latin typeface="+mn-lt"/>
                <a:ea typeface="Google Sans Medium"/>
                <a:cs typeface="Google Sans Medium"/>
                <a:sym typeface="Google Sans Medium"/>
              </a:rPr>
              <a:t>Google Anthos</a:t>
            </a:r>
            <a:r>
              <a:rPr lang="en" sz="2000" b="1">
                <a:latin typeface="+mn-lt"/>
                <a:ea typeface="Google Sans Medium"/>
                <a:cs typeface="Google Sans Medium"/>
                <a:sym typeface="Google Sans Medium"/>
              </a:rPr>
              <a:t> </a:t>
            </a:r>
            <a:r>
              <a:rPr lang="en" sz="2000">
                <a:latin typeface="+mn-lt"/>
                <a:ea typeface="Google Sans Medium"/>
                <a:cs typeface="Google Sans Medium"/>
                <a:sym typeface="Google Sans Medium"/>
              </a:rPr>
              <a:t>is used to manage clusters to run queries on other clouds -</a:t>
            </a:r>
            <a:r>
              <a:rPr lang="en" sz="1400">
                <a:latin typeface="+mn-lt"/>
                <a:ea typeface="Google Sans Medium"/>
                <a:cs typeface="Google Sans Medium"/>
                <a:sym typeface="Google Sans Medium"/>
              </a:rPr>
              <a:t> </a:t>
            </a:r>
            <a:r>
              <a:rPr lang="en-US" sz="1400">
                <a:hlinkClick r:id="rId4"/>
              </a:rPr>
              <a:t>https://cloud.google.com/anthos</a:t>
            </a:r>
            <a:endParaRPr sz="2000">
              <a:latin typeface="+mn-lt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7"/>
          <p:cNvSpPr txBox="1">
            <a:spLocks noGrp="1"/>
          </p:cNvSpPr>
          <p:nvPr>
            <p:ph type="title"/>
          </p:nvPr>
        </p:nvSpPr>
        <p:spPr>
          <a:xfrm>
            <a:off x="0" y="39146"/>
            <a:ext cx="3959691" cy="457018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tx1"/>
                </a:solidFill>
                <a:latin typeface="+mn-lt"/>
              </a:rPr>
              <a:t>Things to know</a:t>
            </a:r>
            <a:endParaRPr sz="28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EE433-8775-D241-88AD-F9225B61D8F4}"/>
              </a:ext>
            </a:extLst>
          </p:cNvPr>
          <p:cNvSpPr txBox="1"/>
          <p:nvPr/>
        </p:nvSpPr>
        <p:spPr>
          <a:xfrm>
            <a:off x="739739" y="1128169"/>
            <a:ext cx="70416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There is no on-premise implementation.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Cross-cloud joins are in alpha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Requires slot commitment (Flat-rate or Flex-slot)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There is no additional GCP costs for queries with results exported to connected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There are additional cost on external cloud on which the query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If queries run either in BQ console, ingested to BQ, or to GCS they will incur ingress costs</a:t>
            </a:r>
          </a:p>
        </p:txBody>
      </p:sp>
      <p:pic>
        <p:nvPicPr>
          <p:cNvPr id="7" name="Google Shape;270;p42">
            <a:extLst>
              <a:ext uri="{FF2B5EF4-FFF2-40B4-BE49-F238E27FC236}">
                <a16:creationId xmlns:a16="http://schemas.microsoft.com/office/drawing/2014/main" id="{E6386362-3158-9849-AD24-00156E2ACF58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9739" y="3145169"/>
            <a:ext cx="976046" cy="14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0F2419-EB15-7843-816F-02D07D4CE760}"/>
              </a:ext>
            </a:extLst>
          </p:cNvPr>
          <p:cNvSpPr txBox="1"/>
          <p:nvPr/>
        </p:nvSpPr>
        <p:spPr>
          <a:xfrm>
            <a:off x="2198669" y="3309768"/>
            <a:ext cx="67706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This PPT is a shortened version of the YouTube presentation by Chris von Rabenau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https://www.youtube.com/watch?v=GCzcMUS_8og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/>
              <a:t>Chris is a BI Architect and Google Professional Cloud Architect: </a:t>
            </a:r>
          </a:p>
          <a:p>
            <a:r>
              <a:rPr lang="en-US" sz="1400"/>
              <a:t> - </a:t>
            </a:r>
            <a:r>
              <a:rPr lang="en-US" sz="1400">
                <a:hlinkClick r:id="rId5"/>
              </a:rPr>
              <a:t>https://www.linkedin.com/in/cvr/</a:t>
            </a:r>
            <a:r>
              <a:rPr lang="en-US" sz="1400"/>
              <a:t> -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501</Words>
  <Application>Microsoft Macintosh PowerPoint</Application>
  <PresentationFormat>On-screen Show (16:9)</PresentationFormat>
  <Paragraphs>95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Arial Rounded</vt:lpstr>
      <vt:lpstr>Calibri</vt:lpstr>
      <vt:lpstr>Calibri Light</vt:lpstr>
      <vt:lpstr>Google Sans</vt:lpstr>
      <vt:lpstr>Noto Sans Symbols</vt:lpstr>
      <vt:lpstr>Office Theme</vt:lpstr>
      <vt:lpstr>BigQuery Omni - Multi-Cloud queries </vt:lpstr>
      <vt:lpstr>PowerPoint Presentation</vt:lpstr>
      <vt:lpstr>PowerPoint Presentation</vt:lpstr>
      <vt:lpstr>PowerPoint Presentation</vt:lpstr>
      <vt:lpstr>Google Anthos is used to manage clusters to run queries on other clouds - https://cloud.google.com/anthos</vt:lpstr>
      <vt:lpstr>Things to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BigQuery Omni</dc:title>
  <cp:lastModifiedBy>Lev Selector</cp:lastModifiedBy>
  <cp:revision>9</cp:revision>
  <dcterms:modified xsi:type="dcterms:W3CDTF">2021-12-24T19:10:30Z</dcterms:modified>
</cp:coreProperties>
</file>