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1480"/>
  </p:normalViewPr>
  <p:slideViewPr>
    <p:cSldViewPr snapToGrid="0" snapToObjects="1">
      <p:cViewPr varScale="1">
        <p:scale>
          <a:sx n="105" d="100"/>
          <a:sy n="105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astronomer.io/azure-airflow-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128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404</cp:revision>
  <dcterms:created xsi:type="dcterms:W3CDTF">2018-10-10T17:24:46Z</dcterms:created>
  <dcterms:modified xsi:type="dcterms:W3CDTF">2022-02-02T16:20:49Z</dcterms:modified>
</cp:coreProperties>
</file>