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0"/>
    <p:restoredTop sz="94674"/>
  </p:normalViewPr>
  <p:slideViewPr>
    <p:cSldViewPr snapToGrid="0">
      <p:cViewPr varScale="1">
        <p:scale>
          <a:sx n="126" d="100"/>
          <a:sy n="126" d="100"/>
        </p:scale>
        <p:origin x="5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df09bc48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df09bc48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b2508c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b2508c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17035e4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17035e4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17035e4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017035e4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017035e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017035e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2b2508c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2b2508c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df09bc4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df09bc4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an orchestration tool.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df09bc4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df09bc48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f09bc48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f09bc48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f09bc48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f09bc48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 are made up of tasks.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 is for each task to have a discrete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f09bc48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f09bc4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17035e4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17035e4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f09bc48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f09bc48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DAGs list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 at DAGs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Graph, Tree, Code, Details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Tree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f09bc4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f09bc48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7231257" y="4663225"/>
            <a:ext cx="1789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614249" y="4663225"/>
            <a:ext cx="2406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vR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6725325" y="4663225"/>
            <a:ext cx="2295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589137" y="4663225"/>
            <a:ext cx="1431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7255958" y="4663225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6762352" y="4663225"/>
            <a:ext cx="2182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5725761" y="4663225"/>
            <a:ext cx="3295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972129" y="4663225"/>
            <a:ext cx="2049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7132556" y="4663225"/>
            <a:ext cx="18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7342334" y="4663225"/>
            <a:ext cx="1678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626599" y="4663225"/>
            <a:ext cx="2394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 von Rabenau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09775" y="4750925"/>
            <a:ext cx="325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Christof von Rabenau - 2022</a:t>
            </a:r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tronomer.io/blog/" TargetMode="External"/><Relationship Id="rId13" Type="http://schemas.openxmlformats.org/officeDocument/2006/relationships/hyperlink" Target="https://cloud.google.com/composer/docs/how-to/using/testing-dags" TargetMode="External"/><Relationship Id="rId3" Type="http://schemas.openxmlformats.org/officeDocument/2006/relationships/hyperlink" Target="https://airflow.apache.org/docs/apache-airflow/stable/" TargetMode="External"/><Relationship Id="rId7" Type="http://schemas.openxmlformats.org/officeDocument/2006/relationships/hyperlink" Target="https://www.astronomer.io/resources/" TargetMode="External"/><Relationship Id="rId12" Type="http://schemas.openxmlformats.org/officeDocument/2006/relationships/hyperlink" Target="https://medium.com/handy-tech/airflow-tips-tricks-and-pitfalls-9ba53fba14e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kaxilnaik" TargetMode="External"/><Relationship Id="rId11" Type="http://schemas.openxmlformats.org/officeDocument/2006/relationships/hyperlink" Target="https://www.astronomer.io/guides/" TargetMode="External"/><Relationship Id="rId5" Type="http://schemas.openxmlformats.org/officeDocument/2006/relationships/hyperlink" Target="https://marclamberti.com/blog/" TargetMode="External"/><Relationship Id="rId10" Type="http://schemas.openxmlformats.org/officeDocument/2006/relationships/hyperlink" Target="https://www.astronomer.io/guides/airflow-queries" TargetMode="External"/><Relationship Id="rId4" Type="http://schemas.openxmlformats.org/officeDocument/2006/relationships/hyperlink" Target="https://airflow.apache.org/docs/apache-airflow/stable/_api/airflow/operators/index.html" TargetMode="External"/><Relationship Id="rId9" Type="http://schemas.openxmlformats.org/officeDocument/2006/relationships/hyperlink" Target="https://www.astronomer.io/blog/7-common-errors-to-check-when-debugging-airflow-da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cgapperi/airflow_dem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Airflow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Official Airflow documentation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Operator documentation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Mark Lamberti!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Medium author: Kaxil Naik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Astronomer.io Resources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Blog</a:t>
            </a:r>
            <a:r>
              <a:rPr lang="en"/>
              <a:t>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9"/>
              </a:rPr>
              <a:t>7 Common Errors to Check When Debugging Airflow DAGs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10"/>
              </a:rPr>
              <a:t>Useful SQL queries for Apache Airflow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1"/>
              </a:rPr>
              <a:t>Guides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Airflow: Tips, Tricks &amp; Pitfalls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Testing DAGS (in Google Composer)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web interface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700" y="1192324"/>
            <a:ext cx="7876224" cy="28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Tree view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00" y="1017727"/>
            <a:ext cx="7588751" cy="38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graph view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75" y="1419450"/>
            <a:ext cx="8258652" cy="31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code view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450" y="946050"/>
            <a:ext cx="48148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Airflow? 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 workflow engine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Program with Python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Schedule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Monitor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Extensible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components of Airflow environment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Airflow Database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Simplest for a SQLite DB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be hosted in MySQL, PostgreSQL, or  MSSQL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for: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Holds component relationship information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Stores state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All process reads and writes here.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Airflow webserver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Manages web GUI for seeing workloads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Flask web server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Airflow scheduler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Responsible for orchestrating tasks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Retrieves information from Airflow database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Airflow executor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Responsible for actually execution of defined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Installation: 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an ENV variable for AIRFLOW_HOME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`export AIRFLOW_HOME=~/[path for your Airflow home]`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airflow with pip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`pip3 install apache-airflow`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Initialize Airflow DB - this will initialize a SQLite DB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`airflow db init`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the Airflow webserver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`airflow webserver -p [local port]`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the Airflow scheduler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`airflow scheduler`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an Airflow user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`airflow users create -e [email] -f [firstname] -l [lastname] -u [username] -r [role]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DAG - Directed Acyclic Graph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Collection of tasks defined in Python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 relationship and dependency between tasks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Flow in one direction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5425" y="711350"/>
            <a:ext cx="30964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are key components to DAGs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operators: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DummyOperator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BashOperator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ShortCircuitOperator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operators: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Azure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AzureDataFactoryRunPipelineOperator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ADLSDeleteOperator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S3CopyObjectOperator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RedshiftSQLOperator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BigQueryOperator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GoogleCloudStorageOperator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information from one task to another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XCOMs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Built-in functionality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access to information from tasks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tasks have a ‘result’ XCOM, but others can be set intentionally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to 48KB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for simple passage of results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Results in tasks being overly dependent on upstream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storage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store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for passing large data between tasks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 dags are in my git repo here: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https://github.com/cgapperi/airflow_demo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Code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83813"/>
            <a:ext cx="3870250" cy="47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300" y="950675"/>
            <a:ext cx="3297951" cy="3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Macintosh PowerPoint</Application>
  <PresentationFormat>On-screen Show (16:9)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Simple Light</vt:lpstr>
      <vt:lpstr>Introduction to Airflow</vt:lpstr>
      <vt:lpstr>What is Airflow? </vt:lpstr>
      <vt:lpstr>Basic components of Airflow environment</vt:lpstr>
      <vt:lpstr>Installation: </vt:lpstr>
      <vt:lpstr>DAGS</vt:lpstr>
      <vt:lpstr>Operators are key components to DAGs</vt:lpstr>
      <vt:lpstr>Passing information from one task to another</vt:lpstr>
      <vt:lpstr>Demo</vt:lpstr>
      <vt:lpstr>More complex Code</vt:lpstr>
      <vt:lpstr>Resources</vt:lpstr>
      <vt:lpstr>Questions? </vt:lpstr>
      <vt:lpstr>Airflow web interface</vt:lpstr>
      <vt:lpstr>DAG Tree view</vt:lpstr>
      <vt:lpstr>DAG graph view</vt:lpstr>
      <vt:lpstr>Airflow code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Airflow</dc:title>
  <cp:lastModifiedBy>Lev Selector</cp:lastModifiedBy>
  <cp:revision>2</cp:revision>
  <dcterms:modified xsi:type="dcterms:W3CDTF">2022-02-04T22:59:51Z</dcterms:modified>
</cp:coreProperties>
</file>