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7D74C-376E-4D27-94E7-4E542B9465E8}" v="49" dt="2021-12-10T16:04:3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Agladze" userId="fde96c60cf9567ce" providerId="LiveId" clId="{B0D7D74C-376E-4D27-94E7-4E542B9465E8}"/>
    <pc:docChg chg="undo custSel addSld delSld modSld">
      <pc:chgData name="Mike Agladze" userId="fde96c60cf9567ce" providerId="LiveId" clId="{B0D7D74C-376E-4D27-94E7-4E542B9465E8}" dt="2021-12-10T16:04:33.150" v="538" actId="47"/>
      <pc:docMkLst>
        <pc:docMk/>
      </pc:docMkLst>
      <pc:sldChg chg="addSp modSp del mod">
        <pc:chgData name="Mike Agladze" userId="fde96c60cf9567ce" providerId="LiveId" clId="{B0D7D74C-376E-4D27-94E7-4E542B9465E8}" dt="2021-12-10T16:03:53.420" v="536" actId="47"/>
        <pc:sldMkLst>
          <pc:docMk/>
          <pc:sldMk cId="2768300244" sldId="256"/>
        </pc:sldMkLst>
        <pc:spChg chg="add mod">
          <ac:chgData name="Mike Agladze" userId="fde96c60cf9567ce" providerId="LiveId" clId="{B0D7D74C-376E-4D27-94E7-4E542B9465E8}" dt="2021-12-09T22:59:26.565" v="460" actId="1076"/>
          <ac:spMkLst>
            <pc:docMk/>
            <pc:sldMk cId="2768300244" sldId="256"/>
            <ac:spMk id="2" creationId="{639936AB-8E74-433D-A20C-20B647585F39}"/>
          </ac:spMkLst>
        </pc:spChg>
        <pc:cxnChg chg="mod">
          <ac:chgData name="Mike Agladze" userId="fde96c60cf9567ce" providerId="LiveId" clId="{B0D7D74C-376E-4D27-94E7-4E542B9465E8}" dt="2021-12-09T22:59:29.971" v="461" actId="14100"/>
          <ac:cxnSpMkLst>
            <pc:docMk/>
            <pc:sldMk cId="2768300244" sldId="256"/>
            <ac:cxnSpMk id="10" creationId="{98424D84-C9E5-4006-938F-8C299A06E958}"/>
          </ac:cxnSpMkLst>
        </pc:cxnChg>
      </pc:sldChg>
      <pc:sldChg chg="addSp delSp modSp del mod">
        <pc:chgData name="Mike Agladze" userId="fde96c60cf9567ce" providerId="LiveId" clId="{B0D7D74C-376E-4D27-94E7-4E542B9465E8}" dt="2021-12-10T16:04:33.150" v="538" actId="47"/>
        <pc:sldMkLst>
          <pc:docMk/>
          <pc:sldMk cId="1653067796" sldId="257"/>
        </pc:sldMkLst>
        <pc:spChg chg="mod">
          <ac:chgData name="Mike Agladze" userId="fde96c60cf9567ce" providerId="LiveId" clId="{B0D7D74C-376E-4D27-94E7-4E542B9465E8}" dt="2021-12-10T02:12:15.011" v="532" actId="1035"/>
          <ac:spMkLst>
            <pc:docMk/>
            <pc:sldMk cId="1653067796" sldId="257"/>
            <ac:spMk id="2" creationId="{C3346189-997C-A24F-9570-4AF0A16F147B}"/>
          </ac:spMkLst>
        </pc:spChg>
        <pc:spChg chg="add mod">
          <ac:chgData name="Mike Agladze" userId="fde96c60cf9567ce" providerId="LiveId" clId="{B0D7D74C-376E-4D27-94E7-4E542B9465E8}" dt="2021-12-09T22:46:13.764" v="406" actId="1076"/>
          <ac:spMkLst>
            <pc:docMk/>
            <pc:sldMk cId="1653067796" sldId="257"/>
            <ac:spMk id="6" creationId="{54A2B1E2-2265-48D2-881F-9FF3B73428E3}"/>
          </ac:spMkLst>
        </pc:spChg>
        <pc:spChg chg="add mod">
          <ac:chgData name="Mike Agladze" userId="fde96c60cf9567ce" providerId="LiveId" clId="{B0D7D74C-376E-4D27-94E7-4E542B9465E8}" dt="2021-12-09T22:45:49.663" v="388" actId="1036"/>
          <ac:spMkLst>
            <pc:docMk/>
            <pc:sldMk cId="1653067796" sldId="257"/>
            <ac:spMk id="7" creationId="{C9F15A43-CFFB-46FC-9B13-EEF8BE556B84}"/>
          </ac:spMkLst>
        </pc:spChg>
        <pc:spChg chg="mod">
          <ac:chgData name="Mike Agladze" userId="fde96c60cf9567ce" providerId="LiveId" clId="{B0D7D74C-376E-4D27-94E7-4E542B9465E8}" dt="2021-12-10T02:12:29.636" v="534" actId="14100"/>
          <ac:spMkLst>
            <pc:docMk/>
            <pc:sldMk cId="1653067796" sldId="257"/>
            <ac:spMk id="9" creationId="{FD33706D-085D-E541-A008-4A3562EE91FB}"/>
          </ac:spMkLst>
        </pc:spChg>
        <pc:spChg chg="mod">
          <ac:chgData name="Mike Agladze" userId="fde96c60cf9567ce" providerId="LiveId" clId="{B0D7D74C-376E-4D27-94E7-4E542B9465E8}" dt="2021-12-09T22:43:57.765" v="328" actId="1076"/>
          <ac:spMkLst>
            <pc:docMk/>
            <pc:sldMk cId="1653067796" sldId="257"/>
            <ac:spMk id="18" creationId="{D9196316-5264-B545-BD12-CB7EC470C79B}"/>
          </ac:spMkLst>
        </pc:spChg>
        <pc:spChg chg="del">
          <ac:chgData name="Mike Agladze" userId="fde96c60cf9567ce" providerId="LiveId" clId="{B0D7D74C-376E-4D27-94E7-4E542B9465E8}" dt="2021-12-09T22:43:21.115" v="319" actId="478"/>
          <ac:spMkLst>
            <pc:docMk/>
            <pc:sldMk cId="1653067796" sldId="257"/>
            <ac:spMk id="19" creationId="{C3FB642D-0A85-0442-8F89-DF8E25D72924}"/>
          </ac:spMkLst>
        </pc:spChg>
        <pc:spChg chg="mod">
          <ac:chgData name="Mike Agladze" userId="fde96c60cf9567ce" providerId="LiveId" clId="{B0D7D74C-376E-4D27-94E7-4E542B9465E8}" dt="2021-12-09T23:00:05.023" v="465" actId="1076"/>
          <ac:spMkLst>
            <pc:docMk/>
            <pc:sldMk cId="1653067796" sldId="257"/>
            <ac:spMk id="20" creationId="{75A4182A-C58F-D344-93C3-96EAC5353875}"/>
          </ac:spMkLst>
        </pc:spChg>
        <pc:spChg chg="del mod">
          <ac:chgData name="Mike Agladze" userId="fde96c60cf9567ce" providerId="LiveId" clId="{B0D7D74C-376E-4D27-94E7-4E542B9465E8}" dt="2021-12-09T22:46:16.668" v="407" actId="478"/>
          <ac:spMkLst>
            <pc:docMk/>
            <pc:sldMk cId="1653067796" sldId="257"/>
            <ac:spMk id="21" creationId="{98421994-F1E2-AC46-8FC0-09D5D550C308}"/>
          </ac:spMkLst>
        </pc:spChg>
        <pc:spChg chg="mod">
          <ac:chgData name="Mike Agladze" userId="fde96c60cf9567ce" providerId="LiveId" clId="{B0D7D74C-376E-4D27-94E7-4E542B9465E8}" dt="2021-12-09T22:42:58.203" v="313" actId="14100"/>
          <ac:spMkLst>
            <pc:docMk/>
            <pc:sldMk cId="1653067796" sldId="257"/>
            <ac:spMk id="22" creationId="{97194964-D07F-E043-B9B0-12144EF88038}"/>
          </ac:spMkLst>
        </pc:spChg>
        <pc:spChg chg="mod">
          <ac:chgData name="Mike Agladze" userId="fde96c60cf9567ce" providerId="LiveId" clId="{B0D7D74C-376E-4D27-94E7-4E542B9465E8}" dt="2021-12-10T02:11:59.955" v="481" actId="1036"/>
          <ac:spMkLst>
            <pc:docMk/>
            <pc:sldMk cId="1653067796" sldId="257"/>
            <ac:spMk id="25" creationId="{220055FC-3143-3947-A377-DFB0BCA0950C}"/>
          </ac:spMkLst>
        </pc:spChg>
        <pc:spChg chg="mod">
          <ac:chgData name="Mike Agladze" userId="fde96c60cf9567ce" providerId="LiveId" clId="{B0D7D74C-376E-4D27-94E7-4E542B9465E8}" dt="2021-12-09T22:45:58.620" v="402" actId="404"/>
          <ac:spMkLst>
            <pc:docMk/>
            <pc:sldMk cId="1653067796" sldId="257"/>
            <ac:spMk id="27" creationId="{4E2C703A-681D-D141-9FD3-B9CC82A2B275}"/>
          </ac:spMkLst>
        </pc:spChg>
        <pc:spChg chg="mod">
          <ac:chgData name="Mike Agladze" userId="fde96c60cf9567ce" providerId="LiveId" clId="{B0D7D74C-376E-4D27-94E7-4E542B9465E8}" dt="2021-12-09T22:43:11.117" v="318" actId="688"/>
          <ac:spMkLst>
            <pc:docMk/>
            <pc:sldMk cId="1653067796" sldId="257"/>
            <ac:spMk id="30" creationId="{9D545AC6-7715-BB43-A2BD-4A234D62BB6D}"/>
          </ac:spMkLst>
        </pc:spChg>
        <pc:spChg chg="add del mod">
          <ac:chgData name="Mike Agladze" userId="fde96c60cf9567ce" providerId="LiveId" clId="{B0D7D74C-376E-4D27-94E7-4E542B9465E8}" dt="2021-12-09T22:44:32.142" v="334"/>
          <ac:spMkLst>
            <pc:docMk/>
            <pc:sldMk cId="1653067796" sldId="257"/>
            <ac:spMk id="32" creationId="{A44AEF0A-3C62-4924-BD1A-AEA419C11184}"/>
          </ac:spMkLst>
        </pc:spChg>
        <pc:spChg chg="add mod">
          <ac:chgData name="Mike Agladze" userId="fde96c60cf9567ce" providerId="LiveId" clId="{B0D7D74C-376E-4D27-94E7-4E542B9465E8}" dt="2021-12-09T22:46:08.692" v="405" actId="688"/>
          <ac:spMkLst>
            <pc:docMk/>
            <pc:sldMk cId="1653067796" sldId="257"/>
            <ac:spMk id="35" creationId="{F10EC338-CBD5-4AE1-8836-57A6FA26AD46}"/>
          </ac:spMkLst>
        </pc:spChg>
        <pc:picChg chg="mod">
          <ac:chgData name="Mike Agladze" userId="fde96c60cf9567ce" providerId="LiveId" clId="{B0D7D74C-376E-4D27-94E7-4E542B9465E8}" dt="2021-12-09T22:43:00.678" v="314" actId="1076"/>
          <ac:picMkLst>
            <pc:docMk/>
            <pc:sldMk cId="1653067796" sldId="257"/>
            <ac:picMk id="5" creationId="{0AD2A462-5279-6B49-968B-5A58AF11E804}"/>
          </ac:picMkLst>
        </pc:picChg>
        <pc:picChg chg="mod">
          <ac:chgData name="Mike Agladze" userId="fde96c60cf9567ce" providerId="LiveId" clId="{B0D7D74C-376E-4D27-94E7-4E542B9465E8}" dt="2021-12-09T22:45:52.933" v="395" actId="1038"/>
          <ac:picMkLst>
            <pc:docMk/>
            <pc:sldMk cId="1653067796" sldId="257"/>
            <ac:picMk id="23" creationId="{57B4BE7D-7F2E-D942-B7DB-E99D22AADA59}"/>
          </ac:picMkLst>
        </pc:picChg>
        <pc:picChg chg="mod">
          <ac:chgData name="Mike Agladze" userId="fde96c60cf9567ce" providerId="LiveId" clId="{B0D7D74C-376E-4D27-94E7-4E542B9465E8}" dt="2021-12-10T02:11:59.955" v="481" actId="1036"/>
          <ac:picMkLst>
            <pc:docMk/>
            <pc:sldMk cId="1653067796" sldId="257"/>
            <ac:picMk id="28" creationId="{ACAD219B-176E-4D26-B058-A2BDAF083DAC}"/>
          </ac:picMkLst>
        </pc:picChg>
        <pc:picChg chg="mod">
          <ac:chgData name="Mike Agladze" userId="fde96c60cf9567ce" providerId="LiveId" clId="{B0D7D74C-376E-4D27-94E7-4E542B9465E8}" dt="2021-12-09T22:43:04.761" v="316" actId="1076"/>
          <ac:picMkLst>
            <pc:docMk/>
            <pc:sldMk cId="1653067796" sldId="257"/>
            <ac:picMk id="34" creationId="{E8AF36B9-A4FF-48BD-8FF0-B3DFF058820B}"/>
          </ac:picMkLst>
        </pc:picChg>
        <pc:picChg chg="add mod">
          <ac:chgData name="Mike Agladze" userId="fde96c60cf9567ce" providerId="LiveId" clId="{B0D7D74C-376E-4D27-94E7-4E542B9465E8}" dt="2021-12-09T22:45:49.663" v="388" actId="1036"/>
          <ac:picMkLst>
            <pc:docMk/>
            <pc:sldMk cId="1653067796" sldId="257"/>
            <ac:picMk id="1026" creationId="{6B3DB935-238C-4BD8-A375-A63F0E08B58A}"/>
          </ac:picMkLst>
        </pc:picChg>
        <pc:picChg chg="mod">
          <ac:chgData name="Mike Agladze" userId="fde96c60cf9567ce" providerId="LiveId" clId="{B0D7D74C-376E-4D27-94E7-4E542B9465E8}" dt="2021-12-09T22:43:02.671" v="315" actId="1076"/>
          <ac:picMkLst>
            <pc:docMk/>
            <pc:sldMk cId="1653067796" sldId="257"/>
            <ac:picMk id="2052" creationId="{5BE7D3EA-5288-40D7-BA74-6E6E7D14B9EC}"/>
          </ac:picMkLst>
        </pc:picChg>
        <pc:picChg chg="mod">
          <ac:chgData name="Mike Agladze" userId="fde96c60cf9567ce" providerId="LiveId" clId="{B0D7D74C-376E-4D27-94E7-4E542B9465E8}" dt="2021-12-09T22:45:49.663" v="388" actId="1036"/>
          <ac:picMkLst>
            <pc:docMk/>
            <pc:sldMk cId="1653067796" sldId="257"/>
            <ac:picMk id="2056" creationId="{7C207CED-AAE3-4749-BE70-2CC495DAFBEB}"/>
          </ac:picMkLst>
        </pc:picChg>
      </pc:sldChg>
      <pc:sldChg chg="modSp del mod">
        <pc:chgData name="Mike Agladze" userId="fde96c60cf9567ce" providerId="LiveId" clId="{B0D7D74C-376E-4D27-94E7-4E542B9465E8}" dt="2021-12-09T05:26:44.076" v="162" actId="12"/>
        <pc:sldMkLst>
          <pc:docMk/>
          <pc:sldMk cId="1420170441" sldId="258"/>
        </pc:sldMkLst>
        <pc:spChg chg="mod">
          <ac:chgData name="Mike Agladze" userId="fde96c60cf9567ce" providerId="LiveId" clId="{B0D7D74C-376E-4D27-94E7-4E542B9465E8}" dt="2021-12-09T05:26:44.076" v="162" actId="12"/>
          <ac:spMkLst>
            <pc:docMk/>
            <pc:sldMk cId="1420170441" sldId="258"/>
            <ac:spMk id="5" creationId="{D934273C-CD0C-7F4E-B942-ABD76070C680}"/>
          </ac:spMkLst>
        </pc:spChg>
      </pc:sldChg>
      <pc:sldChg chg="addSp delSp modSp mod">
        <pc:chgData name="Mike Agladze" userId="fde96c60cf9567ce" providerId="LiveId" clId="{B0D7D74C-376E-4D27-94E7-4E542B9465E8}" dt="2021-12-09T22:49:58.595" v="459" actId="688"/>
        <pc:sldMkLst>
          <pc:docMk/>
          <pc:sldMk cId="1425013024" sldId="259"/>
        </pc:sldMkLst>
        <pc:spChg chg="del mod">
          <ac:chgData name="Mike Agladze" userId="fde96c60cf9567ce" providerId="LiveId" clId="{B0D7D74C-376E-4D27-94E7-4E542B9465E8}" dt="2021-12-09T22:49:51.196" v="455" actId="478"/>
          <ac:spMkLst>
            <pc:docMk/>
            <pc:sldMk cId="1425013024" sldId="259"/>
            <ac:spMk id="24" creationId="{E9E6DC8D-F81A-4469-84BE-10E326C4C0A8}"/>
          </ac:spMkLst>
        </pc:spChg>
        <pc:spChg chg="add del mod">
          <ac:chgData name="Mike Agladze" userId="fde96c60cf9567ce" providerId="LiveId" clId="{B0D7D74C-376E-4D27-94E7-4E542B9465E8}" dt="2021-12-09T22:47:31.020" v="416" actId="478"/>
          <ac:spMkLst>
            <pc:docMk/>
            <pc:sldMk cId="1425013024" sldId="259"/>
            <ac:spMk id="27" creationId="{FE17275A-2217-44E0-AD7C-3788035B2432}"/>
          </ac:spMkLst>
        </pc:spChg>
        <pc:spChg chg="add del mod">
          <ac:chgData name="Mike Agladze" userId="fde96c60cf9567ce" providerId="LiveId" clId="{B0D7D74C-376E-4D27-94E7-4E542B9465E8}" dt="2021-12-09T22:47:22.436" v="414" actId="478"/>
          <ac:spMkLst>
            <pc:docMk/>
            <pc:sldMk cId="1425013024" sldId="259"/>
            <ac:spMk id="29" creationId="{8E66DCF9-D519-44FC-8006-F259FE440757}"/>
          </ac:spMkLst>
        </pc:spChg>
        <pc:spChg chg="mod">
          <ac:chgData name="Mike Agladze" userId="fde96c60cf9567ce" providerId="LiveId" clId="{B0D7D74C-376E-4D27-94E7-4E542B9465E8}" dt="2021-12-09T22:49:58.595" v="459" actId="688"/>
          <ac:spMkLst>
            <pc:docMk/>
            <pc:sldMk cId="1425013024" sldId="259"/>
            <ac:spMk id="32" creationId="{C1218536-70C1-45B3-B94D-C0BE089AF3D9}"/>
          </ac:spMkLst>
        </pc:spChg>
        <pc:spChg chg="mod">
          <ac:chgData name="Mike Agladze" userId="fde96c60cf9567ce" providerId="LiveId" clId="{B0D7D74C-376E-4D27-94E7-4E542B9465E8}" dt="2021-12-09T22:48:08.701" v="448" actId="1035"/>
          <ac:spMkLst>
            <pc:docMk/>
            <pc:sldMk cId="1425013024" sldId="259"/>
            <ac:spMk id="33" creationId="{8536446A-FFC1-460F-83F7-1DE9047F4528}"/>
          </ac:spMkLst>
        </pc:spChg>
        <pc:spChg chg="del mod">
          <ac:chgData name="Mike Agladze" userId="fde96c60cf9567ce" providerId="LiveId" clId="{B0D7D74C-376E-4D27-94E7-4E542B9465E8}" dt="2021-12-09T22:49:51.196" v="455" actId="478"/>
          <ac:spMkLst>
            <pc:docMk/>
            <pc:sldMk cId="1425013024" sldId="259"/>
            <ac:spMk id="34" creationId="{44E909C0-19DE-47F8-935B-1287D6C4E47E}"/>
          </ac:spMkLst>
        </pc:spChg>
        <pc:spChg chg="add mod">
          <ac:chgData name="Mike Agladze" userId="fde96c60cf9567ce" providerId="LiveId" clId="{B0D7D74C-376E-4D27-94E7-4E542B9465E8}" dt="2021-12-09T22:47:43.494" v="420" actId="14100"/>
          <ac:spMkLst>
            <pc:docMk/>
            <pc:sldMk cId="1425013024" sldId="259"/>
            <ac:spMk id="36" creationId="{42BF4923-1909-4DF2-AA91-90D22CFD452A}"/>
          </ac:spMkLst>
        </pc:spChg>
        <pc:spChg chg="add mod">
          <ac:chgData name="Mike Agladze" userId="fde96c60cf9567ce" providerId="LiveId" clId="{B0D7D74C-376E-4D27-94E7-4E542B9465E8}" dt="2021-12-09T22:47:16.136" v="413"/>
          <ac:spMkLst>
            <pc:docMk/>
            <pc:sldMk cId="1425013024" sldId="259"/>
            <ac:spMk id="38" creationId="{7DE91701-3191-48C2-AE8D-AB87323CFDC0}"/>
          </ac:spMkLst>
        </pc:spChg>
        <pc:spChg chg="add mod">
          <ac:chgData name="Mike Agladze" userId="fde96c60cf9567ce" providerId="LiveId" clId="{B0D7D74C-376E-4D27-94E7-4E542B9465E8}" dt="2021-12-09T22:47:58.221" v="423" actId="688"/>
          <ac:spMkLst>
            <pc:docMk/>
            <pc:sldMk cId="1425013024" sldId="259"/>
            <ac:spMk id="39" creationId="{9601E323-8A72-43EA-928F-F517FF5D7EEE}"/>
          </ac:spMkLst>
        </pc:spChg>
        <pc:picChg chg="mod">
          <ac:chgData name="Mike Agladze" userId="fde96c60cf9567ce" providerId="LiveId" clId="{B0D7D74C-376E-4D27-94E7-4E542B9465E8}" dt="2021-12-07T23:15:14.907" v="2" actId="1076"/>
          <ac:picMkLst>
            <pc:docMk/>
            <pc:sldMk cId="1425013024" sldId="259"/>
            <ac:picMk id="28" creationId="{1E0F69AE-82D7-48FB-9C32-BB2013BCC7DB}"/>
          </ac:picMkLst>
        </pc:picChg>
        <pc:picChg chg="add del mod">
          <ac:chgData name="Mike Agladze" userId="fde96c60cf9567ce" providerId="LiveId" clId="{B0D7D74C-376E-4D27-94E7-4E542B9465E8}" dt="2021-12-09T22:48:28.644" v="449" actId="478"/>
          <ac:picMkLst>
            <pc:docMk/>
            <pc:sldMk cId="1425013024" sldId="259"/>
            <ac:picMk id="35" creationId="{9AC1E3EA-2AD0-441F-BD8A-F35ABC24A485}"/>
          </ac:picMkLst>
        </pc:picChg>
        <pc:picChg chg="add mod">
          <ac:chgData name="Mike Agladze" userId="fde96c60cf9567ce" providerId="LiveId" clId="{B0D7D74C-376E-4D27-94E7-4E542B9465E8}" dt="2021-12-09T22:47:16.136" v="413"/>
          <ac:picMkLst>
            <pc:docMk/>
            <pc:sldMk cId="1425013024" sldId="259"/>
            <ac:picMk id="37" creationId="{4E1BB291-0BAB-4C94-8B03-E038C76C9A15}"/>
          </ac:picMkLst>
        </pc:picChg>
        <pc:picChg chg="add mod">
          <ac:chgData name="Mike Agladze" userId="fde96c60cf9567ce" providerId="LiveId" clId="{B0D7D74C-376E-4D27-94E7-4E542B9465E8}" dt="2021-12-09T22:48:35.541" v="451" actId="1076"/>
          <ac:picMkLst>
            <pc:docMk/>
            <pc:sldMk cId="1425013024" sldId="259"/>
            <ac:picMk id="40" creationId="{D16B30ED-96BE-4192-9CD1-BF9AB2E116ED}"/>
          </ac:picMkLst>
        </pc:picChg>
        <pc:picChg chg="mod">
          <ac:chgData name="Mike Agladze" userId="fde96c60cf9567ce" providerId="LiveId" clId="{B0D7D74C-376E-4D27-94E7-4E542B9465E8}" dt="2021-12-09T22:47:35.883" v="418" actId="1076"/>
          <ac:picMkLst>
            <pc:docMk/>
            <pc:sldMk cId="1425013024" sldId="259"/>
            <ac:picMk id="2050" creationId="{F75A3B16-5A49-4E40-9C69-ED540B16DA56}"/>
          </ac:picMkLst>
        </pc:picChg>
        <pc:picChg chg="del">
          <ac:chgData name="Mike Agladze" userId="fde96c60cf9567ce" providerId="LiveId" clId="{B0D7D74C-376E-4D27-94E7-4E542B9465E8}" dt="2021-12-09T22:49:51.196" v="455" actId="478"/>
          <ac:picMkLst>
            <pc:docMk/>
            <pc:sldMk cId="1425013024" sldId="259"/>
            <ac:picMk id="2052" creationId="{1AC97995-9DED-48D0-94A0-20D1EA76068C}"/>
          </ac:picMkLst>
        </pc:picChg>
      </pc:sldChg>
      <pc:sldChg chg="modSp mod">
        <pc:chgData name="Mike Agladze" userId="fde96c60cf9567ce" providerId="LiveId" clId="{B0D7D74C-376E-4D27-94E7-4E542B9465E8}" dt="2021-12-09T05:26:09.024" v="153" actId="12"/>
        <pc:sldMkLst>
          <pc:docMk/>
          <pc:sldMk cId="81627254" sldId="260"/>
        </pc:sldMkLst>
        <pc:spChg chg="mod">
          <ac:chgData name="Mike Agladze" userId="fde96c60cf9567ce" providerId="LiveId" clId="{B0D7D74C-376E-4D27-94E7-4E542B9465E8}" dt="2021-12-09T05:26:09.024" v="153" actId="12"/>
          <ac:spMkLst>
            <pc:docMk/>
            <pc:sldMk cId="81627254" sldId="260"/>
            <ac:spMk id="3" creationId="{8D51B80B-AC5F-4936-BC79-4EB2F2C19D76}"/>
          </ac:spMkLst>
        </pc:spChg>
      </pc:sldChg>
      <pc:sldChg chg="addSp modSp mod">
        <pc:chgData name="Mike Agladze" userId="fde96c60cf9567ce" providerId="LiveId" clId="{B0D7D74C-376E-4D27-94E7-4E542B9465E8}" dt="2021-12-09T22:59:51.279" v="464" actId="1076"/>
        <pc:sldMkLst>
          <pc:docMk/>
          <pc:sldMk cId="2339107835" sldId="261"/>
        </pc:sldMkLst>
        <pc:spChg chg="add mod">
          <ac:chgData name="Mike Agladze" userId="fde96c60cf9567ce" providerId="LiveId" clId="{B0D7D74C-376E-4D27-94E7-4E542B9465E8}" dt="2021-12-09T22:59:51.279" v="464" actId="1076"/>
          <ac:spMkLst>
            <pc:docMk/>
            <pc:sldMk cId="2339107835" sldId="261"/>
            <ac:spMk id="11" creationId="{57599F9C-9AF0-4768-88DD-BDF62B213BD7}"/>
          </ac:spMkLst>
        </pc:spChg>
        <pc:cxnChg chg="mod">
          <ac:chgData name="Mike Agladze" userId="fde96c60cf9567ce" providerId="LiveId" clId="{B0D7D74C-376E-4D27-94E7-4E542B9465E8}" dt="2021-12-09T22:59:38.170" v="462" actId="14100"/>
          <ac:cxnSpMkLst>
            <pc:docMk/>
            <pc:sldMk cId="2339107835" sldId="261"/>
            <ac:cxnSpMk id="10" creationId="{98424D84-C9E5-4006-938F-8C299A06E958}"/>
          </ac:cxnSpMkLst>
        </pc:cxnChg>
      </pc:sldChg>
      <pc:sldChg chg="add">
        <pc:chgData name="Mike Agladze" userId="fde96c60cf9567ce" providerId="LiveId" clId="{B0D7D74C-376E-4D27-94E7-4E542B9465E8}" dt="2021-12-10T16:03:48.526" v="535"/>
        <pc:sldMkLst>
          <pc:docMk/>
          <pc:sldMk cId="1406059446" sldId="262"/>
        </pc:sldMkLst>
      </pc:sldChg>
      <pc:sldChg chg="add">
        <pc:chgData name="Mike Agladze" userId="fde96c60cf9567ce" providerId="LiveId" clId="{B0D7D74C-376E-4D27-94E7-4E542B9465E8}" dt="2021-12-10T16:04:31.307" v="537"/>
        <pc:sldMkLst>
          <pc:docMk/>
          <pc:sldMk cId="194139027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740-98E4-814D-8E1C-CF194ABF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A23A2-5A01-A044-BB82-201F853E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1E91-2634-9745-BF79-663030C2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3897-FB80-DD45-A41B-3E907261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CA8E-C82A-FD4A-A5EC-C9EBF0E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D446-E05C-B44B-8797-95672B61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BBCBE-2F40-5D48-AF98-C70D1258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09BA-1085-3E45-BC90-C93ADC16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A53E-CD1F-CD4A-8749-420C0C82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B138-0D5E-7E46-83F9-5B2B372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9CB16-E076-474E-A65A-0C2F2EF27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73DDE-3215-C74B-829B-58F2A08F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4330-8088-A84D-9FF1-5FDD5050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2FF5-76D8-FA48-8BDE-846C08CF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38D0-5748-4D4A-81C7-9AD90C3B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1DA-E5D4-0543-9FC1-E8E78BD6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4760-4198-D442-BDB0-BC708DFE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224E-4C41-A34E-8142-BA77F7BE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BAE3-1A5E-C642-A14C-C136E144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C319-864D-3D45-B0B8-45EAFD66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D577-3C7A-624E-9A07-56EB0458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C373A-1A55-7C45-837E-06470151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44F2-B811-4A4A-A363-A0D9A5F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B03C-86A8-B547-91E5-8F0BF76C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FECF-E422-6045-8B91-7A5E1AB5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8481-C866-8445-BE94-C069F154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921B-FE7A-794D-9722-7A643EE66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9E184-02FE-084C-89E7-0F52E84A9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4D8B-9D86-9B4A-BDC8-13717F33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A921-83C8-2544-8EF4-30647AE1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30F4-FB9D-2448-82FD-7789718B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6ADF-660E-E84E-A63B-79B1F2A3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73CD-8AA0-5B43-BE3E-1E8762C9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A47A-3F08-024E-9934-FE121C80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16105-3994-AE44-BE71-8454FE9EA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57EBA-1C84-6E48-AF98-D5DD6B4EB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428A9-6023-D843-B8CC-35FDBF2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208A7-E06A-A141-9E6E-16F083A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C102F-2E44-EB4D-BB2D-9FC35EA7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4AC4-F576-4442-8EBB-CA5876E8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E5503-C496-C145-AF49-3D55FA3B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DA1AA-D2E9-D74B-AE25-DA96B9D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C44D9-2D1E-2840-ABEA-12CE207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9D938-450F-B044-ACD1-2F2D50FD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5DB6C-4C03-9149-99D3-973730D3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8240-D829-1F41-A441-8B13DD7C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C1D2-E6C4-C248-956F-6D8D5E78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C4A1-76C5-3441-97FC-32439040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DFCE-DD20-D74E-98F3-0050C6CA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3E2BC-70BC-A048-A962-C14D8ED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247DC-4350-1A4E-B7B6-AAD3BD1A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71C2-2D47-3D4C-9EE4-1DBAA810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A7A-DCAC-7443-B6E8-BC042E9F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7FA1-8486-6C47-9973-141A718D9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2874-0165-C14D-8AD2-91EBB3A46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8817-31DF-EA4F-A599-E421500D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5C5FB-F762-DE47-8DB7-4410115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B3A4-413B-4243-8B86-D17F246E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69580-A5E7-FE4E-8EB0-42FD6A25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1C302-42A6-044B-B32F-CBF1A484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451A-CE45-7940-95C7-73F2CA5B5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C02D-00AD-6B40-B547-0B7272DED615}" type="datetimeFigureOut"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B685-E41B-374E-AE00-BFD962953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03E1-E5B7-A244-BE55-74FA5C7FA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3EE2-5FED-4346-A23C-AD5B032E0B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2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8ADF8-F6F4-8C4B-B4E1-E3B2454077D2}"/>
              </a:ext>
            </a:extLst>
          </p:cNvPr>
          <p:cNvSpPr txBox="1"/>
          <p:nvPr/>
        </p:nvSpPr>
        <p:spPr>
          <a:xfrm>
            <a:off x="389138" y="17493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Case: Migration of on-prem Data Warehouse to Azure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273C-CD0C-7F4E-B942-ABD76070C680}"/>
              </a:ext>
            </a:extLst>
          </p:cNvPr>
          <p:cNvSpPr txBox="1"/>
          <p:nvPr/>
        </p:nvSpPr>
        <p:spPr>
          <a:xfrm>
            <a:off x="104738" y="2414867"/>
            <a:ext cx="4271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State: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On-Prem SQL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ETL implemented using SSIS and some python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is done in Excel on data exported from the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7DE7A-AB59-415A-BA36-1D9267E7EA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76" y="4221375"/>
            <a:ext cx="2357336" cy="1760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CE63E-1F3C-4E4E-8833-69DC448241DA}"/>
              </a:ext>
            </a:extLst>
          </p:cNvPr>
          <p:cNvSpPr txBox="1"/>
          <p:nvPr/>
        </p:nvSpPr>
        <p:spPr>
          <a:xfrm>
            <a:off x="7024865" y="2744047"/>
            <a:ext cx="4864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Desired state: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DW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ETL processes to load data from same sources as before – but directly into Azure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is implemented using </a:t>
            </a:r>
            <a:r>
              <a:rPr lang="en-US" dirty="0" err="1"/>
              <a:t>PowerBI</a:t>
            </a:r>
            <a:endParaRPr lang="en-US" dirty="0"/>
          </a:p>
        </p:txBody>
      </p:sp>
      <p:pic>
        <p:nvPicPr>
          <p:cNvPr id="1032" name="Picture 8" descr="Microsoft, powerbi, logo Free Icon of Vector Logo">
            <a:extLst>
              <a:ext uri="{FF2B5EF4-FFF2-40B4-BE49-F238E27FC236}">
                <a16:creationId xmlns:a16="http://schemas.microsoft.com/office/drawing/2014/main" id="{78C56B5B-5D91-4982-A5C9-DC37F764C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191" b="15593"/>
          <a:stretch/>
        </p:blipFill>
        <p:spPr bwMode="auto">
          <a:xfrm>
            <a:off x="7599293" y="5746645"/>
            <a:ext cx="3028950" cy="100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Importance of Excel in Business">
            <a:extLst>
              <a:ext uri="{FF2B5EF4-FFF2-40B4-BE49-F238E27FC236}">
                <a16:creationId xmlns:a16="http://schemas.microsoft.com/office/drawing/2014/main" id="{6EE16A81-9FEA-47CE-8E84-5A11F363D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73915" y="6034192"/>
            <a:ext cx="800659" cy="7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17111D5-8C4C-7F41-BECE-6BDF38B463CA}"/>
              </a:ext>
            </a:extLst>
          </p:cNvPr>
          <p:cNvSpPr/>
          <p:nvPr/>
        </p:nvSpPr>
        <p:spPr>
          <a:xfrm>
            <a:off x="4916557" y="3429000"/>
            <a:ext cx="1391478" cy="1103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5DBFB-BD1D-1646-93EA-6A002A6AF31D}"/>
              </a:ext>
            </a:extLst>
          </p:cNvPr>
          <p:cNvSpPr txBox="1"/>
          <p:nvPr/>
        </p:nvSpPr>
        <p:spPr>
          <a:xfrm>
            <a:off x="3226905" y="832471"/>
            <a:ext cx="477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Benefits of migration: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integration with multiple cloud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DB83D-F202-9B47-A359-73BBCF3A06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720" y="4325635"/>
            <a:ext cx="2634095" cy="12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33706D-085D-E541-A008-4A3562EE91FB}"/>
              </a:ext>
            </a:extLst>
          </p:cNvPr>
          <p:cNvSpPr/>
          <p:nvPr/>
        </p:nvSpPr>
        <p:spPr>
          <a:xfrm>
            <a:off x="3750077" y="614134"/>
            <a:ext cx="6146452" cy="514639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AF36B9-A4FF-48BD-8FF0-B3DFF05882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1254" y="1404745"/>
            <a:ext cx="1123139" cy="1925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AD219B-176E-4D26-B058-A2BDAF083D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7069" y="657828"/>
            <a:ext cx="826144" cy="7577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46189-997C-A24F-9570-4AF0A16F147B}"/>
              </a:ext>
            </a:extLst>
          </p:cNvPr>
          <p:cNvSpPr txBox="1"/>
          <p:nvPr/>
        </p:nvSpPr>
        <p:spPr>
          <a:xfrm>
            <a:off x="5277130" y="142932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Migration Diagram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AB30374-D9D0-554C-8DF8-A22C455A0AA2}"/>
              </a:ext>
            </a:extLst>
          </p:cNvPr>
          <p:cNvSpPr/>
          <p:nvPr/>
        </p:nvSpPr>
        <p:spPr>
          <a:xfrm>
            <a:off x="492025" y="456645"/>
            <a:ext cx="2778331" cy="16111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13AA6-DD36-D746-AC19-384B9A2EDDAA}"/>
              </a:ext>
            </a:extLst>
          </p:cNvPr>
          <p:cNvSpPr txBox="1"/>
          <p:nvPr/>
        </p:nvSpPr>
        <p:spPr>
          <a:xfrm>
            <a:off x="959646" y="4313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Premises DW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C74AA-9093-DD42-BF16-8E989927522D}"/>
              </a:ext>
            </a:extLst>
          </p:cNvPr>
          <p:cNvSpPr txBox="1"/>
          <p:nvPr/>
        </p:nvSpPr>
        <p:spPr>
          <a:xfrm>
            <a:off x="1239674" y="2950415"/>
            <a:ext cx="14145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Original ETL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876C5-5D3A-714E-A62F-7D49EFFFEBA0}"/>
              </a:ext>
            </a:extLst>
          </p:cNvPr>
          <p:cNvSpPr txBox="1"/>
          <p:nvPr/>
        </p:nvSpPr>
        <p:spPr>
          <a:xfrm>
            <a:off x="1142904" y="5120117"/>
            <a:ext cx="15543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40B855A-F05F-AB4A-980A-2A5FA1A4A7A6}"/>
              </a:ext>
            </a:extLst>
          </p:cNvPr>
          <p:cNvSpPr/>
          <p:nvPr/>
        </p:nvSpPr>
        <p:spPr>
          <a:xfrm rot="1335983" flipV="1">
            <a:off x="3081059" y="1976914"/>
            <a:ext cx="1115623" cy="250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2F9AE5D-1117-5B44-B6F7-AE7CC513B1DA}"/>
              </a:ext>
            </a:extLst>
          </p:cNvPr>
          <p:cNvSpPr/>
          <p:nvPr/>
        </p:nvSpPr>
        <p:spPr>
          <a:xfrm rot="18758500" flipV="1">
            <a:off x="2109352" y="3963377"/>
            <a:ext cx="2499620" cy="23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CDD0A53-E551-1B45-A8F6-E92C82DA3AAA}"/>
              </a:ext>
            </a:extLst>
          </p:cNvPr>
          <p:cNvSpPr/>
          <p:nvPr/>
        </p:nvSpPr>
        <p:spPr>
          <a:xfrm rot="16200000" flipV="1">
            <a:off x="1476443" y="4431536"/>
            <a:ext cx="941034" cy="223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E47CC41-17C6-F044-8720-230771CA7533}"/>
              </a:ext>
            </a:extLst>
          </p:cNvPr>
          <p:cNvSpPr/>
          <p:nvPr/>
        </p:nvSpPr>
        <p:spPr>
          <a:xfrm rot="16200000" flipV="1">
            <a:off x="1590322" y="2412479"/>
            <a:ext cx="659558" cy="223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9196316-5264-B545-BD12-CB7EC470C79B}"/>
              </a:ext>
            </a:extLst>
          </p:cNvPr>
          <p:cNvSpPr/>
          <p:nvPr/>
        </p:nvSpPr>
        <p:spPr>
          <a:xfrm flipV="1">
            <a:off x="5380304" y="2545981"/>
            <a:ext cx="559176" cy="4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4182A-C58F-D344-93C3-96EAC5353875}"/>
              </a:ext>
            </a:extLst>
          </p:cNvPr>
          <p:cNvSpPr txBox="1"/>
          <p:nvPr/>
        </p:nvSpPr>
        <p:spPr>
          <a:xfrm>
            <a:off x="8052823" y="4858507"/>
            <a:ext cx="1411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Synapse data</a:t>
            </a:r>
          </a:p>
          <a:p>
            <a:pPr algn="ctr"/>
            <a:r>
              <a:rPr lang="en-US" sz="1400" dirty="0"/>
              <a:t>visualization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7194964-D07F-E043-B9B0-12144EF88038}"/>
              </a:ext>
            </a:extLst>
          </p:cNvPr>
          <p:cNvSpPr/>
          <p:nvPr/>
        </p:nvSpPr>
        <p:spPr>
          <a:xfrm flipV="1">
            <a:off x="8469114" y="1841976"/>
            <a:ext cx="1907136" cy="325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Science And Technology Icons Pack Data center data storage data  warehouse database server icon - allfreeicons.com">
            <a:extLst>
              <a:ext uri="{FF2B5EF4-FFF2-40B4-BE49-F238E27FC236}">
                <a16:creationId xmlns:a16="http://schemas.microsoft.com/office/drawing/2014/main" id="{AB7B570E-CF81-4AE2-9048-FF0EA15C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3331" y="604479"/>
            <a:ext cx="1237498" cy="123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2CDE0-9629-4EA7-985F-3D95327674C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674" y="3407890"/>
            <a:ext cx="565063" cy="6133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0D3EEC-658E-480C-BB5A-262E3373FA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3139" y="3403395"/>
            <a:ext cx="567301" cy="6136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FFA56E-0FEA-4AA0-B0DA-F89BCD2AC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832" y="5525984"/>
            <a:ext cx="723810" cy="1180952"/>
          </a:xfrm>
          <a:prstGeom prst="rect">
            <a:avLst/>
          </a:prstGeom>
        </p:spPr>
      </p:pic>
      <p:pic>
        <p:nvPicPr>
          <p:cNvPr id="2058" name="Picture 10" descr="Why won&amp;#39;t Power BI Desktop let me sign in?">
            <a:extLst>
              <a:ext uri="{FF2B5EF4-FFF2-40B4-BE49-F238E27FC236}">
                <a16:creationId xmlns:a16="http://schemas.microsoft.com/office/drawing/2014/main" id="{7A5A49FF-22BA-49F8-ADB3-483135C8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3539" y="1496423"/>
            <a:ext cx="967284" cy="9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9D545AC6-7715-BB43-A2BD-4A234D62BB6D}"/>
              </a:ext>
            </a:extLst>
          </p:cNvPr>
          <p:cNvSpPr/>
          <p:nvPr/>
        </p:nvSpPr>
        <p:spPr>
          <a:xfrm rot="4645813">
            <a:off x="7747046" y="2961149"/>
            <a:ext cx="1089788" cy="298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2A462-5279-6B49-968B-5A58AF11E80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139" y="3923062"/>
            <a:ext cx="1997304" cy="8994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B4BE7D-7F2E-D942-B7DB-E99D22AADA5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255" y="2378579"/>
            <a:ext cx="1056120" cy="7316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0055FC-3143-3947-A377-DFB0BCA0950C}"/>
              </a:ext>
            </a:extLst>
          </p:cNvPr>
          <p:cNvSpPr txBox="1"/>
          <p:nvPr/>
        </p:nvSpPr>
        <p:spPr>
          <a:xfrm>
            <a:off x="5713365" y="676455"/>
            <a:ext cx="242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Azure Synapse Studio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C703A-681D-D141-9FD3-B9CC82A2B275}"/>
              </a:ext>
            </a:extLst>
          </p:cNvPr>
          <p:cNvSpPr txBox="1"/>
          <p:nvPr/>
        </p:nvSpPr>
        <p:spPr>
          <a:xfrm>
            <a:off x="4027748" y="3371362"/>
            <a:ext cx="134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Ingestion</a:t>
            </a:r>
          </a:p>
          <a:p>
            <a:pPr algn="ctr"/>
            <a:r>
              <a:rPr lang="en-US"/>
              <a:t>via Synapse</a:t>
            </a:r>
          </a:p>
          <a:p>
            <a:pPr algn="ctr"/>
            <a:r>
              <a:rPr lang="en-US"/>
              <a:t>Integrate</a:t>
            </a:r>
          </a:p>
        </p:txBody>
      </p:sp>
      <p:pic>
        <p:nvPicPr>
          <p:cNvPr id="1026" name="Picture 2" descr="Microsoft Azure Data Lake Storage Gen2 Flat Namespace - Hot GRS - Write Ope  - AAD-44244 - -">
            <a:extLst>
              <a:ext uri="{FF2B5EF4-FFF2-40B4-BE49-F238E27FC236}">
                <a16:creationId xmlns:a16="http://schemas.microsoft.com/office/drawing/2014/main" id="{81FC73F4-E184-0146-8763-8FA6CABCC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54839" y="2673662"/>
            <a:ext cx="565342" cy="7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SQL Database Single Standard S2 - fee - 10 days - AAD-34498  - Security - CDWG.com">
            <a:extLst>
              <a:ext uri="{FF2B5EF4-FFF2-40B4-BE49-F238E27FC236}">
                <a16:creationId xmlns:a16="http://schemas.microsoft.com/office/drawing/2014/main" id="{418D8987-3D54-9649-A035-CECD97C2F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54839" y="1878635"/>
            <a:ext cx="565341" cy="7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Microsoft Azure SQL Database Single Standard S2 - fee - 10 days - AAD-34498  - Security - CDWG.com">
            <a:extLst>
              <a:ext uri="{FF2B5EF4-FFF2-40B4-BE49-F238E27FC236}">
                <a16:creationId xmlns:a16="http://schemas.microsoft.com/office/drawing/2014/main" id="{D77D7B71-FBA8-1B46-B5AD-9074F5350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45139" y="1660570"/>
            <a:ext cx="565341" cy="7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2FA8ED-0DFE-2141-8CBD-5A1F8D800BE1}"/>
              </a:ext>
            </a:extLst>
          </p:cNvPr>
          <p:cNvSpPr/>
          <p:nvPr/>
        </p:nvSpPr>
        <p:spPr>
          <a:xfrm>
            <a:off x="6026200" y="1761906"/>
            <a:ext cx="1028093" cy="174005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C1037B-F995-8140-B0BC-F1A58C814179}"/>
              </a:ext>
            </a:extLst>
          </p:cNvPr>
          <p:cNvSpPr txBox="1"/>
          <p:nvPr/>
        </p:nvSpPr>
        <p:spPr>
          <a:xfrm>
            <a:off x="5851771" y="3587553"/>
            <a:ext cx="14112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Staging area</a:t>
            </a:r>
          </a:p>
          <a:p>
            <a:pPr algn="ctr"/>
            <a:r>
              <a:rPr lang="en-US" sz="1400" dirty="0"/>
              <a:t>DB tables and Data Lake files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7C6D490-8208-6A4C-88EC-ED5EB3F378A3}"/>
              </a:ext>
            </a:extLst>
          </p:cNvPr>
          <p:cNvSpPr/>
          <p:nvPr/>
        </p:nvSpPr>
        <p:spPr>
          <a:xfrm flipV="1">
            <a:off x="7127046" y="2022036"/>
            <a:ext cx="559176" cy="28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8ADF8-F6F4-8C4B-B4E1-E3B2454077D2}"/>
              </a:ext>
            </a:extLst>
          </p:cNvPr>
          <p:cNvSpPr txBox="1"/>
          <p:nvPr/>
        </p:nvSpPr>
        <p:spPr>
          <a:xfrm>
            <a:off x="460158" y="520510"/>
            <a:ext cx="1012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Outline of Steps Taken to Facilitate Migration Process: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273C-CD0C-7F4E-B942-ABD76070C680}"/>
              </a:ext>
            </a:extLst>
          </p:cNvPr>
          <p:cNvSpPr txBox="1"/>
          <p:nvPr/>
        </p:nvSpPr>
        <p:spPr>
          <a:xfrm>
            <a:off x="830107" y="1358931"/>
            <a:ext cx="93821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resource groups for DEV &amp; PROD environments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users, Service Principal accounts for both environments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Key Vaults in both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DevOps (users, tickets, ...)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Synapse Data Lake &amp; Synapse Dedicated Pool (</a:t>
            </a:r>
            <a:r>
              <a:rPr lang="en-US" dirty="0" err="1"/>
              <a:t>SQL</a:t>
            </a:r>
            <a:r>
              <a:rPr lang="en-US" dirty="0"/>
              <a:t> DW)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permissions and privacy (row/column) as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jobs in DEV for one-time load of Synapse SQL DW from original on-prem DW using Synapse Integrate pipelines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 jobs for incremental loads using Synapse Integrate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procedures for checking data quality (compare on-prem with Cloud DEV)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Promote code from DEV to PROD, load data into PROD, schedule incremental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Confirm data quality (compare on-prem with Cloud PROD)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BI - Set up and connect to Synapse DW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BI - create several dashboards with top KPI as per client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Confirm that privacy and compliance requirements are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on-going monitoring and maintenance procedures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usage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142017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8ADF8-F6F4-8C4B-B4E1-E3B2454077D2}"/>
              </a:ext>
            </a:extLst>
          </p:cNvPr>
          <p:cNvSpPr txBox="1"/>
          <p:nvPr/>
        </p:nvSpPr>
        <p:spPr>
          <a:xfrm>
            <a:off x="389138" y="174936"/>
            <a:ext cx="925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 Case: Migration of on-prem Data Warehouse to Google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273C-CD0C-7F4E-B942-ABD76070C680}"/>
              </a:ext>
            </a:extLst>
          </p:cNvPr>
          <p:cNvSpPr txBox="1"/>
          <p:nvPr/>
        </p:nvSpPr>
        <p:spPr>
          <a:xfrm>
            <a:off x="690664" y="753550"/>
            <a:ext cx="4271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State: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On-Prem SQL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ETL implemented using SSIS and some python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is done in Excel on data exported from the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7DE7A-AB59-415A-BA36-1D9267E7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4" y="2763171"/>
            <a:ext cx="3047619" cy="22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CE63E-1F3C-4E4E-8833-69DC448241DA}"/>
              </a:ext>
            </a:extLst>
          </p:cNvPr>
          <p:cNvSpPr txBox="1"/>
          <p:nvPr/>
        </p:nvSpPr>
        <p:spPr>
          <a:xfrm>
            <a:off x="6715106" y="2800899"/>
            <a:ext cx="486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Desired state: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DW (</a:t>
            </a:r>
            <a:r>
              <a:rPr lang="en-US" dirty="0" err="1"/>
              <a:t>BigQuery</a:t>
            </a:r>
            <a:r>
              <a:rPr lang="en-US" dirty="0"/>
              <a:t>) in Google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ETL processes to load data from same sources as before – but directly into </a:t>
            </a:r>
            <a:r>
              <a:rPr lang="en-US" dirty="0" err="1"/>
              <a:t>BigQuery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is implemented using Google Cloud Data Studio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424D84-C9E5-4006-938F-8C299A06E958}"/>
              </a:ext>
            </a:extLst>
          </p:cNvPr>
          <p:cNvCxnSpPr>
            <a:cxnSpLocks/>
          </p:cNvCxnSpPr>
          <p:nvPr/>
        </p:nvCxnSpPr>
        <p:spPr>
          <a:xfrm>
            <a:off x="4376691" y="3857282"/>
            <a:ext cx="20131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he Importance of Excel in Business">
            <a:extLst>
              <a:ext uri="{FF2B5EF4-FFF2-40B4-BE49-F238E27FC236}">
                <a16:creationId xmlns:a16="http://schemas.microsoft.com/office/drawing/2014/main" id="{6EE16A81-9FEA-47CE-8E84-5A11F363D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97" y="5190607"/>
            <a:ext cx="1723378" cy="11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AABC5A0-DC6D-4BC8-86D7-2BF3B7FC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88" y="257175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ightEdge Google Data Studio Connector | BrightEdge">
            <a:extLst>
              <a:ext uri="{FF2B5EF4-FFF2-40B4-BE49-F238E27FC236}">
                <a16:creationId xmlns:a16="http://schemas.microsoft.com/office/drawing/2014/main" id="{56379802-309E-407E-8FF8-7DBD466E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40" y="4769341"/>
            <a:ext cx="3744582" cy="84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99F9C-9AF0-4768-88DD-BDF62B213BD7}"/>
              </a:ext>
            </a:extLst>
          </p:cNvPr>
          <p:cNvSpPr txBox="1"/>
          <p:nvPr/>
        </p:nvSpPr>
        <p:spPr>
          <a:xfrm>
            <a:off x="4561875" y="4169176"/>
            <a:ext cx="188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Migrate?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3391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A614DE6-A0D0-43B8-BCB3-A97EE45A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18" y="4222081"/>
            <a:ext cx="567359" cy="6629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AB8267-B7BE-4054-9678-98FA021A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52" y="1748168"/>
            <a:ext cx="1047619" cy="485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9CBB3-9284-4072-9114-78CDFEA8FFB8}"/>
              </a:ext>
            </a:extLst>
          </p:cNvPr>
          <p:cNvSpPr txBox="1"/>
          <p:nvPr/>
        </p:nvSpPr>
        <p:spPr>
          <a:xfrm>
            <a:off x="4856399" y="138673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Migration Diagram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FD5EA2D-0DD3-4056-A880-760F92E4CF40}"/>
              </a:ext>
            </a:extLst>
          </p:cNvPr>
          <p:cNvSpPr/>
          <p:nvPr/>
        </p:nvSpPr>
        <p:spPr>
          <a:xfrm>
            <a:off x="492025" y="456645"/>
            <a:ext cx="2778331" cy="16111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61D9-AEE0-4E01-B9F7-48A03A803094}"/>
              </a:ext>
            </a:extLst>
          </p:cNvPr>
          <p:cNvSpPr txBox="1"/>
          <p:nvPr/>
        </p:nvSpPr>
        <p:spPr>
          <a:xfrm>
            <a:off x="1239674" y="2950415"/>
            <a:ext cx="14145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Original ETL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4BDA-7748-4EF2-963C-0E87D268FC45}"/>
              </a:ext>
            </a:extLst>
          </p:cNvPr>
          <p:cNvSpPr txBox="1"/>
          <p:nvPr/>
        </p:nvSpPr>
        <p:spPr>
          <a:xfrm>
            <a:off x="1142904" y="5120117"/>
            <a:ext cx="15543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8" name="Right Arrow 13">
            <a:extLst>
              <a:ext uri="{FF2B5EF4-FFF2-40B4-BE49-F238E27FC236}">
                <a16:creationId xmlns:a16="http://schemas.microsoft.com/office/drawing/2014/main" id="{75795221-076A-485B-B710-2B94C60CE136}"/>
              </a:ext>
            </a:extLst>
          </p:cNvPr>
          <p:cNvSpPr/>
          <p:nvPr/>
        </p:nvSpPr>
        <p:spPr>
          <a:xfrm rot="1335983" flipV="1">
            <a:off x="3306392" y="2202254"/>
            <a:ext cx="1115623" cy="250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1CF04D93-C8FB-4093-A646-31C59FC95CF6}"/>
              </a:ext>
            </a:extLst>
          </p:cNvPr>
          <p:cNvSpPr/>
          <p:nvPr/>
        </p:nvSpPr>
        <p:spPr>
          <a:xfrm rot="18758500" flipV="1">
            <a:off x="2487634" y="4083331"/>
            <a:ext cx="2499620" cy="23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5">
            <a:extLst>
              <a:ext uri="{FF2B5EF4-FFF2-40B4-BE49-F238E27FC236}">
                <a16:creationId xmlns:a16="http://schemas.microsoft.com/office/drawing/2014/main" id="{0092A290-208C-4554-8EA3-8D1FC49A0FCC}"/>
              </a:ext>
            </a:extLst>
          </p:cNvPr>
          <p:cNvSpPr/>
          <p:nvPr/>
        </p:nvSpPr>
        <p:spPr>
          <a:xfrm rot="16200000" flipV="1">
            <a:off x="1476443" y="4431536"/>
            <a:ext cx="941034" cy="223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6">
            <a:extLst>
              <a:ext uri="{FF2B5EF4-FFF2-40B4-BE49-F238E27FC236}">
                <a16:creationId xmlns:a16="http://schemas.microsoft.com/office/drawing/2014/main" id="{EBD922EE-04DA-4111-9C5B-CF41727E88DC}"/>
              </a:ext>
            </a:extLst>
          </p:cNvPr>
          <p:cNvSpPr/>
          <p:nvPr/>
        </p:nvSpPr>
        <p:spPr>
          <a:xfrm rot="16200000" flipV="1">
            <a:off x="1590322" y="2412479"/>
            <a:ext cx="659558" cy="223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Free Science And Technology Icons Pack Data center data storage data  warehouse database server icon - allfreeicons.com">
            <a:extLst>
              <a:ext uri="{FF2B5EF4-FFF2-40B4-BE49-F238E27FC236}">
                <a16:creationId xmlns:a16="http://schemas.microsoft.com/office/drawing/2014/main" id="{F8FD1889-6AC6-47A7-9CA1-9A993874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31" y="604479"/>
            <a:ext cx="1237498" cy="123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A0B50E-EB03-4262-BB4E-E34F571D6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674" y="3407890"/>
            <a:ext cx="565063" cy="6133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2A1786-2987-4FEA-8BAC-BE94B014D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139" y="3403395"/>
            <a:ext cx="567301" cy="613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C16852-1273-45B8-9159-F1EA72600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832" y="5525984"/>
            <a:ext cx="723810" cy="1180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58D969-E2B6-4B79-826C-BEE461781968}"/>
              </a:ext>
            </a:extLst>
          </p:cNvPr>
          <p:cNvSpPr txBox="1"/>
          <p:nvPr/>
        </p:nvSpPr>
        <p:spPr>
          <a:xfrm>
            <a:off x="3763979" y="2524413"/>
            <a:ext cx="239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ingest</a:t>
            </a:r>
          </a:p>
        </p:txBody>
      </p:sp>
      <p:pic>
        <p:nvPicPr>
          <p:cNvPr id="2050" name="Picture 2" descr="BigQuery arrives in the Tokyo region | Google Cloud Blog">
            <a:extLst>
              <a:ext uri="{FF2B5EF4-FFF2-40B4-BE49-F238E27FC236}">
                <a16:creationId xmlns:a16="http://schemas.microsoft.com/office/drawing/2014/main" id="{F75A3B16-5A49-4E40-9C69-ED540B16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78" y="1690828"/>
            <a:ext cx="1405009" cy="14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TS and Looker Form Partnership">
            <a:extLst>
              <a:ext uri="{FF2B5EF4-FFF2-40B4-BE49-F238E27FC236}">
                <a16:creationId xmlns:a16="http://schemas.microsoft.com/office/drawing/2014/main" id="{1F683331-29B3-475A-AEFC-87A33809D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93" y="428366"/>
            <a:ext cx="2716894" cy="18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D1331D-616E-48FA-95C3-9023E9248802}"/>
              </a:ext>
            </a:extLst>
          </p:cNvPr>
          <p:cNvSpPr txBox="1"/>
          <p:nvPr/>
        </p:nvSpPr>
        <p:spPr>
          <a:xfrm>
            <a:off x="9223896" y="419813"/>
            <a:ext cx="18486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2" name="Right Arrow 14">
            <a:extLst>
              <a:ext uri="{FF2B5EF4-FFF2-40B4-BE49-F238E27FC236}">
                <a16:creationId xmlns:a16="http://schemas.microsoft.com/office/drawing/2014/main" id="{C1218536-70C1-45B3-B94D-C0BE089AF3D9}"/>
              </a:ext>
            </a:extLst>
          </p:cNvPr>
          <p:cNvSpPr/>
          <p:nvPr/>
        </p:nvSpPr>
        <p:spPr>
          <a:xfrm flipV="1">
            <a:off x="7350720" y="1893542"/>
            <a:ext cx="1219131" cy="393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6446A-FFC1-460F-83F7-1DE9047F4528}"/>
              </a:ext>
            </a:extLst>
          </p:cNvPr>
          <p:cNvSpPr txBox="1"/>
          <p:nvPr/>
        </p:nvSpPr>
        <p:spPr>
          <a:xfrm>
            <a:off x="4600251" y="897543"/>
            <a:ext cx="20549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Google Cloud DW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0F69AE-82D7-48FB-9C32-BB2013BCC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6772" y="1705006"/>
            <a:ext cx="3140609" cy="6227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6F4762-D767-4061-AD56-182B2FE729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7166" y="2564938"/>
            <a:ext cx="2447619" cy="16571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2BF4923-1909-4DF2-AA91-90D22CFD452A}"/>
              </a:ext>
            </a:extLst>
          </p:cNvPr>
          <p:cNvSpPr txBox="1"/>
          <p:nvPr/>
        </p:nvSpPr>
        <p:spPr>
          <a:xfrm>
            <a:off x="4777591" y="3464398"/>
            <a:ext cx="16265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In modern migrations, it is typical to Extract, Load, then Transform</a:t>
            </a:r>
          </a:p>
        </p:txBody>
      </p:sp>
      <p:pic>
        <p:nvPicPr>
          <p:cNvPr id="37" name="Picture 2" descr="Microsoft Azure SQL Database LTR Backup Storage - ZRS Data Stored - fee - 1  - AAD-36936 - Security - CDWG.com">
            <a:extLst>
              <a:ext uri="{FF2B5EF4-FFF2-40B4-BE49-F238E27FC236}">
                <a16:creationId xmlns:a16="http://schemas.microsoft.com/office/drawing/2014/main" id="{4E1BB291-0BAB-4C94-8B03-E038C76C9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22" y="1858261"/>
            <a:ext cx="834149" cy="59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E91701-3191-48C2-AE8D-AB87323CFDC0}"/>
              </a:ext>
            </a:extLst>
          </p:cNvPr>
          <p:cNvSpPr txBox="1"/>
          <p:nvPr/>
        </p:nvSpPr>
        <p:spPr>
          <a:xfrm>
            <a:off x="4618528" y="1489291"/>
            <a:ext cx="127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Staging Area</a:t>
            </a:r>
          </a:p>
        </p:txBody>
      </p:sp>
      <p:sp>
        <p:nvSpPr>
          <p:cNvPr id="39" name="Right Arrow 18">
            <a:extLst>
              <a:ext uri="{FF2B5EF4-FFF2-40B4-BE49-F238E27FC236}">
                <a16:creationId xmlns:a16="http://schemas.microsoft.com/office/drawing/2014/main" id="{9601E323-8A72-43EA-928F-F517FF5D7EEE}"/>
              </a:ext>
            </a:extLst>
          </p:cNvPr>
          <p:cNvSpPr/>
          <p:nvPr/>
        </p:nvSpPr>
        <p:spPr>
          <a:xfrm rot="21380677">
            <a:off x="5600805" y="2281677"/>
            <a:ext cx="540715" cy="223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the gsutil command. Google cloud storage cannot be fully… | by suhaib ahmed  | Medium">
            <a:extLst>
              <a:ext uri="{FF2B5EF4-FFF2-40B4-BE49-F238E27FC236}">
                <a16:creationId xmlns:a16="http://schemas.microsoft.com/office/drawing/2014/main" id="{D16B30ED-96BE-4192-9CD1-BF9AB2E1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28" y="2487029"/>
            <a:ext cx="1285875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F19DE-E1B4-4201-BEF8-C734505B0261}"/>
              </a:ext>
            </a:extLst>
          </p:cNvPr>
          <p:cNvSpPr txBox="1"/>
          <p:nvPr/>
        </p:nvSpPr>
        <p:spPr>
          <a:xfrm>
            <a:off x="460158" y="520510"/>
            <a:ext cx="10974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Outline of Steps Taken during Google Cloud Migration Process: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1B80B-AC5F-4936-BC79-4EB2F2C19D76}"/>
              </a:ext>
            </a:extLst>
          </p:cNvPr>
          <p:cNvSpPr txBox="1"/>
          <p:nvPr/>
        </p:nvSpPr>
        <p:spPr>
          <a:xfrm>
            <a:off x="830107" y="1358931"/>
            <a:ext cx="98643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cloud resource groups for DEV &amp; PROD environments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users, Service Accounts for both environments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Google Cloud KMS(Key Management Services) Vaults in both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Google Cloud Platform DevOps Service (users, tickets, ...)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Stand up components of </a:t>
            </a:r>
            <a:r>
              <a:rPr lang="en-US" dirty="0" err="1"/>
              <a:t>BigQuery</a:t>
            </a:r>
            <a:r>
              <a:rPr lang="en-US" dirty="0"/>
              <a:t> Data Warehouse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permissions and privacy (row/column) as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jobs in DEV for load of </a:t>
            </a:r>
            <a:r>
              <a:rPr lang="en-US" dirty="0" err="1"/>
              <a:t>BigQuery</a:t>
            </a:r>
            <a:r>
              <a:rPr lang="en-US" dirty="0"/>
              <a:t> from original on-prem DW using </a:t>
            </a:r>
            <a:r>
              <a:rPr lang="en-US" dirty="0" err="1"/>
              <a:t>BigQuery</a:t>
            </a:r>
            <a:r>
              <a:rPr lang="en-US" dirty="0"/>
              <a:t> Data Transfer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 jobs for incremental loads using Google Cloud Data Fusion pipelines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procedures for checking data quality (compare on-prem with Cloud)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Promote code from DEV to PROD, load data into PROD, schedule incremental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Confirm data quality, schedule incremental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Google Data Studio and/or Looker  -- Set up and connect it to </a:t>
            </a:r>
            <a:r>
              <a:rPr lang="en-US" dirty="0" err="1"/>
              <a:t>BigQuery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Google Data Studio and/or Looker  -- Create several dashboards with top KPIs as per client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Confirm that privacy and compliance requirements are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on-going monitoring and maintenance procedures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Enable Google Cloud logging for Resource Usage Reporting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578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Mike Agladze</cp:lastModifiedBy>
  <cp:revision>4</cp:revision>
  <dcterms:created xsi:type="dcterms:W3CDTF">2021-12-06T22:03:29Z</dcterms:created>
  <dcterms:modified xsi:type="dcterms:W3CDTF">2021-12-10T16:04:46Z</dcterms:modified>
</cp:coreProperties>
</file>