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ApndIroEDEAUkLTwOfHsgF7yb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22EFD-813F-414C-BE35-EE93331F7554}">
  <a:tblStyle styleId="{83B22EFD-813F-414C-BE35-EE93331F755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0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Data Security Use 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Three questions to consider: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configuring access to data along its journey from creation to transformation to consumption it’s helpful to think about the following questions in determining who needs access and where: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Who owns the data?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Who manipulates the data?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Who can access the data?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Who can access all the data?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Who can access subsets of data?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Principle of least privilege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Users should be given the fewest permissions required to do their jobs, and no more.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Developers shouldn’t need admin permissions in Production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Analysts shouldn’t need write permissions on tables in the database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Deployment managers don’t need permissions to read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Simple Reporting Architecture</a:t>
            </a:r>
            <a:endParaRPr/>
          </a:p>
        </p:txBody>
      </p:sp>
      <p:pic>
        <p:nvPicPr>
          <p:cNvPr id="182" name="Google Shape;18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850" y="1435100"/>
            <a:ext cx="7042299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Data Touchpoints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Different users will need different access to data at various points along the data’s journey.  Using the prior architecture slide as a guide, here are some different touchpoints to examine: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Source Data Systems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Orchestration Systems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Raw Storage/Data Lake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Database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Reporting Layer/Visualizations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Security Roles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At a minimum, you should have three levels of roles for any given touchpoint.  You may want to fine tune the approach with additional roles, but must strike a balance between least privilege and complexity.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Core roles to consider: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Administrators/Owners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Full access to a resource, with ability to manage permissions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Power Users/Developers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Read, write, modify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Standard Users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Read only, maybe write permissions in some scenarios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1891520" y="365126"/>
            <a:ext cx="946228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Data Security Matrix</a:t>
            </a:r>
            <a:endParaRPr/>
          </a:p>
        </p:txBody>
      </p:sp>
      <p:pic>
        <p:nvPicPr>
          <p:cNvPr id="200" name="Google Shape;20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520" y="1152526"/>
            <a:ext cx="7881788" cy="534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Data Access Persona Matrix</a:t>
            </a:r>
            <a:endParaRPr/>
          </a:p>
        </p:txBody>
      </p:sp>
      <p:pic>
        <p:nvPicPr>
          <p:cNvPr id="206" name="Google Shape;20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070" y="1645459"/>
            <a:ext cx="5649600" cy="399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8"/>
          <p:cNvGraphicFramePr/>
          <p:nvPr/>
        </p:nvGraphicFramePr>
        <p:xfrm>
          <a:off x="8222916" y="4346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{83B22EFD-813F-414C-BE35-EE93331F7554}</a:tableStyleId>
              </a:tblPr>
              <a:tblGrid>
                <a:gridCol w="2736850"/>
              </a:tblGrid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A=All Access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L=Limited Access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N=No Access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Implementing Security with Built-in Azure Roles</a:t>
            </a: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Once the matrices are complete, you can apply the security using Azure Role-Based Access Control (RBAC).  In this example, roles are assigned at the level of each Resource, within Synapse Studio, and within the database.</a:t>
            </a:r>
            <a:endParaRPr/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425" y="3116273"/>
            <a:ext cx="7600949" cy="359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2021-12-14T23:10:18Z</dcterms:created>
  <dc:creator>Tyler Williams</dc:creator>
</cp:coreProperties>
</file>