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3" r:id="rId9"/>
    <p:sldId id="274" r:id="rId10"/>
    <p:sldId id="275" r:id="rId11"/>
    <p:sldId id="264" r:id="rId12"/>
    <p:sldId id="263" r:id="rId13"/>
    <p:sldId id="271" r:id="rId14"/>
    <p:sldId id="266" r:id="rId15"/>
    <p:sldId id="267" r:id="rId16"/>
    <p:sldId id="272" r:id="rId17"/>
    <p:sldId id="27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BA9DD-66B6-4898-ADED-52049924EA37}" v="33" dt="2022-02-18T21:24:59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Williams" userId="fcfb6f40-0086-4fe4-bcb1-c8764de9d5b1" providerId="ADAL" clId="{AB8BA9DD-66B6-4898-ADED-52049924EA37}"/>
    <pc:docChg chg="undo custSel addSld delSld modSld sldOrd">
      <pc:chgData name="Tyler Williams" userId="fcfb6f40-0086-4fe4-bcb1-c8764de9d5b1" providerId="ADAL" clId="{AB8BA9DD-66B6-4898-ADED-52049924EA37}" dt="2022-02-18T21:26:37.451" v="5393" actId="207"/>
      <pc:docMkLst>
        <pc:docMk/>
      </pc:docMkLst>
      <pc:sldChg chg="delSp modSp mod">
        <pc:chgData name="Tyler Williams" userId="fcfb6f40-0086-4fe4-bcb1-c8764de9d5b1" providerId="ADAL" clId="{AB8BA9DD-66B6-4898-ADED-52049924EA37}" dt="2022-02-17T22:24:55.934" v="3256" actId="1076"/>
        <pc:sldMkLst>
          <pc:docMk/>
          <pc:sldMk cId="2077004813" sldId="256"/>
        </pc:sldMkLst>
        <pc:spChg chg="mod">
          <ac:chgData name="Tyler Williams" userId="fcfb6f40-0086-4fe4-bcb1-c8764de9d5b1" providerId="ADAL" clId="{AB8BA9DD-66B6-4898-ADED-52049924EA37}" dt="2022-02-17T22:24:55.934" v="3256" actId="1076"/>
          <ac:spMkLst>
            <pc:docMk/>
            <pc:sldMk cId="2077004813" sldId="256"/>
            <ac:spMk id="2" creationId="{3CADBB5C-3733-42AD-BDA9-EE1235DAE7F3}"/>
          </ac:spMkLst>
        </pc:spChg>
        <pc:spChg chg="del">
          <ac:chgData name="Tyler Williams" userId="fcfb6f40-0086-4fe4-bcb1-c8764de9d5b1" providerId="ADAL" clId="{AB8BA9DD-66B6-4898-ADED-52049924EA37}" dt="2022-02-17T02:58:30.195" v="798" actId="478"/>
          <ac:spMkLst>
            <pc:docMk/>
            <pc:sldMk cId="2077004813" sldId="256"/>
            <ac:spMk id="3" creationId="{2348CBBD-66D2-42F2-9946-74DD42DB94DF}"/>
          </ac:spMkLst>
        </pc:spChg>
      </pc:sldChg>
      <pc:sldChg chg="modSp mod">
        <pc:chgData name="Tyler Williams" userId="fcfb6f40-0086-4fe4-bcb1-c8764de9d5b1" providerId="ADAL" clId="{AB8BA9DD-66B6-4898-ADED-52049924EA37}" dt="2022-02-17T22:24:03.047" v="3251" actId="1076"/>
        <pc:sldMkLst>
          <pc:docMk/>
          <pc:sldMk cId="3111125677" sldId="257"/>
        </pc:sldMkLst>
        <pc:spChg chg="mod">
          <ac:chgData name="Tyler Williams" userId="fcfb6f40-0086-4fe4-bcb1-c8764de9d5b1" providerId="ADAL" clId="{AB8BA9DD-66B6-4898-ADED-52049924EA37}" dt="2022-02-17T22:17:59.444" v="3208" actId="27636"/>
          <ac:spMkLst>
            <pc:docMk/>
            <pc:sldMk cId="3111125677" sldId="257"/>
            <ac:spMk id="2" creationId="{4C8847CA-B0AB-4298-95B4-22A2177F7898}"/>
          </ac:spMkLst>
        </pc:spChg>
        <pc:spChg chg="mod">
          <ac:chgData name="Tyler Williams" userId="fcfb6f40-0086-4fe4-bcb1-c8764de9d5b1" providerId="ADAL" clId="{AB8BA9DD-66B6-4898-ADED-52049924EA37}" dt="2022-02-17T22:24:03.047" v="3251" actId="1076"/>
          <ac:spMkLst>
            <pc:docMk/>
            <pc:sldMk cId="3111125677" sldId="257"/>
            <ac:spMk id="3" creationId="{EC99A945-6F16-4AC7-8941-E8345FF803CB}"/>
          </ac:spMkLst>
        </pc:spChg>
        <pc:picChg chg="mod">
          <ac:chgData name="Tyler Williams" userId="fcfb6f40-0086-4fe4-bcb1-c8764de9d5b1" providerId="ADAL" clId="{AB8BA9DD-66B6-4898-ADED-52049924EA37}" dt="2022-02-17T22:23:54.192" v="3250" actId="1076"/>
          <ac:picMkLst>
            <pc:docMk/>
            <pc:sldMk cId="3111125677" sldId="257"/>
            <ac:picMk id="1026" creationId="{AD1E1978-70D1-4028-9569-7E264554644B}"/>
          </ac:picMkLst>
        </pc:picChg>
      </pc:sldChg>
      <pc:sldChg chg="modSp mod">
        <pc:chgData name="Tyler Williams" userId="fcfb6f40-0086-4fe4-bcb1-c8764de9d5b1" providerId="ADAL" clId="{AB8BA9DD-66B6-4898-ADED-52049924EA37}" dt="2022-02-17T22:24:16.122" v="3253" actId="1076"/>
        <pc:sldMkLst>
          <pc:docMk/>
          <pc:sldMk cId="3854158706" sldId="258"/>
        </pc:sldMkLst>
        <pc:spChg chg="mod">
          <ac:chgData name="Tyler Williams" userId="fcfb6f40-0086-4fe4-bcb1-c8764de9d5b1" providerId="ADAL" clId="{AB8BA9DD-66B6-4898-ADED-52049924EA37}" dt="2022-02-17T22:24:13.198" v="3252" actId="1076"/>
          <ac:spMkLst>
            <pc:docMk/>
            <pc:sldMk cId="3854158706" sldId="258"/>
            <ac:spMk id="2" creationId="{3F00CB81-218F-437A-AB9F-28CEE62235DC}"/>
          </ac:spMkLst>
        </pc:spChg>
        <pc:picChg chg="mod">
          <ac:chgData name="Tyler Williams" userId="fcfb6f40-0086-4fe4-bcb1-c8764de9d5b1" providerId="ADAL" clId="{AB8BA9DD-66B6-4898-ADED-52049924EA37}" dt="2022-02-17T22:24:16.122" v="3253" actId="1076"/>
          <ac:picMkLst>
            <pc:docMk/>
            <pc:sldMk cId="3854158706" sldId="258"/>
            <ac:picMk id="2050" creationId="{D3B5E94B-4E91-49FB-8F78-CFE8F7816F68}"/>
          </ac:picMkLst>
        </pc:picChg>
      </pc:sldChg>
      <pc:sldChg chg="addSp delSp modSp new mod ord">
        <pc:chgData name="Tyler Williams" userId="fcfb6f40-0086-4fe4-bcb1-c8764de9d5b1" providerId="ADAL" clId="{AB8BA9DD-66B6-4898-ADED-52049924EA37}" dt="2022-02-17T22:24:23.699" v="3254" actId="1076"/>
        <pc:sldMkLst>
          <pc:docMk/>
          <pc:sldMk cId="1697483626" sldId="259"/>
        </pc:sldMkLst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1697483626" sldId="259"/>
            <ac:spMk id="2" creationId="{6BA1C4B8-1BE6-4D32-8CBA-A45B4E4E6246}"/>
          </ac:spMkLst>
        </pc:spChg>
        <pc:spChg chg="mod">
          <ac:chgData name="Tyler Williams" userId="fcfb6f40-0086-4fe4-bcb1-c8764de9d5b1" providerId="ADAL" clId="{AB8BA9DD-66B6-4898-ADED-52049924EA37}" dt="2022-02-17T22:23:29.108" v="3248" actId="27636"/>
          <ac:spMkLst>
            <pc:docMk/>
            <pc:sldMk cId="1697483626" sldId="259"/>
            <ac:spMk id="3" creationId="{FC375526-B1CB-4154-A793-116467C86399}"/>
          </ac:spMkLst>
        </pc:spChg>
        <pc:spChg chg="del mod">
          <ac:chgData name="Tyler Williams" userId="fcfb6f40-0086-4fe4-bcb1-c8764de9d5b1" providerId="ADAL" clId="{AB8BA9DD-66B6-4898-ADED-52049924EA37}" dt="2022-02-16T00:00:54.766" v="32" actId="478"/>
          <ac:spMkLst>
            <pc:docMk/>
            <pc:sldMk cId="1697483626" sldId="259"/>
            <ac:spMk id="4" creationId="{EF8D8239-EF5B-41AB-8775-E72720D247E8}"/>
          </ac:spMkLst>
        </pc:spChg>
        <pc:picChg chg="add mod">
          <ac:chgData name="Tyler Williams" userId="fcfb6f40-0086-4fe4-bcb1-c8764de9d5b1" providerId="ADAL" clId="{AB8BA9DD-66B6-4898-ADED-52049924EA37}" dt="2022-02-17T22:24:23.699" v="3254" actId="1076"/>
          <ac:picMkLst>
            <pc:docMk/>
            <pc:sldMk cId="1697483626" sldId="259"/>
            <ac:picMk id="5" creationId="{F8BDDDA1-BC0E-45E6-9EAE-68A796AE642E}"/>
          </ac:picMkLst>
        </pc:picChg>
      </pc:sldChg>
      <pc:sldChg chg="addSp modSp new mod ord">
        <pc:chgData name="Tyler Williams" userId="fcfb6f40-0086-4fe4-bcb1-c8764de9d5b1" providerId="ADAL" clId="{AB8BA9DD-66B6-4898-ADED-52049924EA37}" dt="2022-02-17T22:23:44.998" v="3249"/>
        <pc:sldMkLst>
          <pc:docMk/>
          <pc:sldMk cId="3399253258" sldId="260"/>
        </pc:sldMkLst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3399253258" sldId="260"/>
            <ac:spMk id="2" creationId="{D44B28D7-8570-4FF5-AB6D-0F0B8DC089AF}"/>
          </ac:spMkLst>
        </pc:spChg>
        <pc:spChg chg="mod">
          <ac:chgData name="Tyler Williams" userId="fcfb6f40-0086-4fe4-bcb1-c8764de9d5b1" providerId="ADAL" clId="{AB8BA9DD-66B6-4898-ADED-52049924EA37}" dt="2022-02-17T22:15:38.525" v="3193" actId="27636"/>
          <ac:spMkLst>
            <pc:docMk/>
            <pc:sldMk cId="3399253258" sldId="260"/>
            <ac:spMk id="3" creationId="{D5DC39AA-0E25-430C-B0C8-7679916CB20C}"/>
          </ac:spMkLst>
        </pc:spChg>
        <pc:picChg chg="add mod">
          <ac:chgData name="Tyler Williams" userId="fcfb6f40-0086-4fe4-bcb1-c8764de9d5b1" providerId="ADAL" clId="{AB8BA9DD-66B6-4898-ADED-52049924EA37}" dt="2022-02-16T00:02:20.872" v="61" actId="1076"/>
          <ac:picMkLst>
            <pc:docMk/>
            <pc:sldMk cId="3399253258" sldId="260"/>
            <ac:picMk id="4" creationId="{4FB9F345-4FEB-4820-9625-1124ED1AA33B}"/>
          </ac:picMkLst>
        </pc:picChg>
      </pc:sldChg>
      <pc:sldChg chg="addSp delSp modSp new mod">
        <pc:chgData name="Tyler Williams" userId="fcfb6f40-0086-4fe4-bcb1-c8764de9d5b1" providerId="ADAL" clId="{AB8BA9DD-66B6-4898-ADED-52049924EA37}" dt="2022-02-17T22:21:07.416" v="3229" actId="14734"/>
        <pc:sldMkLst>
          <pc:docMk/>
          <pc:sldMk cId="1645916119" sldId="261"/>
        </pc:sldMkLst>
        <pc:spChg chg="mod">
          <ac:chgData name="Tyler Williams" userId="fcfb6f40-0086-4fe4-bcb1-c8764de9d5b1" providerId="ADAL" clId="{AB8BA9DD-66B6-4898-ADED-52049924EA37}" dt="2022-02-16T23:13:57.838" v="796" actId="14100"/>
          <ac:spMkLst>
            <pc:docMk/>
            <pc:sldMk cId="1645916119" sldId="261"/>
            <ac:spMk id="2" creationId="{EAEA2EAA-1E86-46D3-BE4A-62AFEB661936}"/>
          </ac:spMkLst>
        </pc:spChg>
        <pc:spChg chg="del">
          <ac:chgData name="Tyler Williams" userId="fcfb6f40-0086-4fe4-bcb1-c8764de9d5b1" providerId="ADAL" clId="{AB8BA9DD-66B6-4898-ADED-52049924EA37}" dt="2022-02-16T00:03:29.567" v="91" actId="3680"/>
          <ac:spMkLst>
            <pc:docMk/>
            <pc:sldMk cId="1645916119" sldId="261"/>
            <ac:spMk id="3" creationId="{82E0C8BD-8A44-43E6-B0D7-2F85889CD162}"/>
          </ac:spMkLst>
        </pc:spChg>
        <pc:spChg chg="add mod">
          <ac:chgData name="Tyler Williams" userId="fcfb6f40-0086-4fe4-bcb1-c8764de9d5b1" providerId="ADAL" clId="{AB8BA9DD-66B6-4898-ADED-52049924EA37}" dt="2022-02-16T00:22:33.798" v="518" actId="1076"/>
          <ac:spMkLst>
            <pc:docMk/>
            <pc:sldMk cId="1645916119" sldId="261"/>
            <ac:spMk id="6" creationId="{91297233-4076-4244-B65F-E88267FF3C93}"/>
          </ac:spMkLst>
        </pc:spChg>
        <pc:spChg chg="add mod">
          <ac:chgData name="Tyler Williams" userId="fcfb6f40-0086-4fe4-bcb1-c8764de9d5b1" providerId="ADAL" clId="{AB8BA9DD-66B6-4898-ADED-52049924EA37}" dt="2022-02-16T00:22:19.793" v="517" actId="20577"/>
          <ac:spMkLst>
            <pc:docMk/>
            <pc:sldMk cId="1645916119" sldId="261"/>
            <ac:spMk id="7" creationId="{3C50407D-E911-40E3-9F47-65F7A9D2EE0A}"/>
          </ac:spMkLst>
        </pc:spChg>
        <pc:graphicFrameChg chg="add mod ord modGraphic">
          <ac:chgData name="Tyler Williams" userId="fcfb6f40-0086-4fe4-bcb1-c8764de9d5b1" providerId="ADAL" clId="{AB8BA9DD-66B6-4898-ADED-52049924EA37}" dt="2022-02-17T22:21:07.416" v="3229" actId="14734"/>
          <ac:graphicFrameMkLst>
            <pc:docMk/>
            <pc:sldMk cId="1645916119" sldId="261"/>
            <ac:graphicFrameMk id="4" creationId="{80A73B2E-4A10-4E19-84BC-E58204042DF2}"/>
          </ac:graphicFrameMkLst>
        </pc:graphicFrameChg>
      </pc:sldChg>
      <pc:sldChg chg="delSp modSp new mod">
        <pc:chgData name="Tyler Williams" userId="fcfb6f40-0086-4fe4-bcb1-c8764de9d5b1" providerId="ADAL" clId="{AB8BA9DD-66B6-4898-ADED-52049924EA37}" dt="2022-02-17T22:26:48.639" v="3319" actId="255"/>
        <pc:sldMkLst>
          <pc:docMk/>
          <pc:sldMk cId="2508841495" sldId="262"/>
        </pc:sldMkLst>
        <pc:spChg chg="del mod">
          <ac:chgData name="Tyler Williams" userId="fcfb6f40-0086-4fe4-bcb1-c8764de9d5b1" providerId="ADAL" clId="{AB8BA9DD-66B6-4898-ADED-52049924EA37}" dt="2022-02-17T22:25:44.735" v="3306" actId="478"/>
          <ac:spMkLst>
            <pc:docMk/>
            <pc:sldMk cId="2508841495" sldId="262"/>
            <ac:spMk id="2" creationId="{D480B5DB-D1CD-4F2D-80F6-22257AF8B4A2}"/>
          </ac:spMkLst>
        </pc:spChg>
        <pc:spChg chg="mod">
          <ac:chgData name="Tyler Williams" userId="fcfb6f40-0086-4fe4-bcb1-c8764de9d5b1" providerId="ADAL" clId="{AB8BA9DD-66B6-4898-ADED-52049924EA37}" dt="2022-02-17T22:26:48.639" v="3319" actId="255"/>
          <ac:spMkLst>
            <pc:docMk/>
            <pc:sldMk cId="2508841495" sldId="262"/>
            <ac:spMk id="3" creationId="{4FAB3C9F-1EEC-47F3-A0B5-B2AEB7896625}"/>
          </ac:spMkLst>
        </pc:spChg>
      </pc:sldChg>
      <pc:sldChg chg="modSp new mod">
        <pc:chgData name="Tyler Williams" userId="fcfb6f40-0086-4fe4-bcb1-c8764de9d5b1" providerId="ADAL" clId="{AB8BA9DD-66B6-4898-ADED-52049924EA37}" dt="2022-02-18T19:46:49.692" v="4688" actId="20577"/>
        <pc:sldMkLst>
          <pc:docMk/>
          <pc:sldMk cId="1687234051" sldId="263"/>
        </pc:sldMkLst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1687234051" sldId="263"/>
            <ac:spMk id="2" creationId="{95B93FFE-69FC-49FB-AB31-EFD645D26806}"/>
          </ac:spMkLst>
        </pc:spChg>
        <pc:spChg chg="mod">
          <ac:chgData name="Tyler Williams" userId="fcfb6f40-0086-4fe4-bcb1-c8764de9d5b1" providerId="ADAL" clId="{AB8BA9DD-66B6-4898-ADED-52049924EA37}" dt="2022-02-18T19:46:49.692" v="4688" actId="20577"/>
          <ac:spMkLst>
            <pc:docMk/>
            <pc:sldMk cId="1687234051" sldId="263"/>
            <ac:spMk id="3" creationId="{4A33C9EA-A009-46F4-BBE2-766F7F708AF4}"/>
          </ac:spMkLst>
        </pc:spChg>
      </pc:sldChg>
      <pc:sldChg chg="modSp new mod ord">
        <pc:chgData name="Tyler Williams" userId="fcfb6f40-0086-4fe4-bcb1-c8764de9d5b1" providerId="ADAL" clId="{AB8BA9DD-66B6-4898-ADED-52049924EA37}" dt="2022-02-17T22:28:33.877" v="3459" actId="20577"/>
        <pc:sldMkLst>
          <pc:docMk/>
          <pc:sldMk cId="211676862" sldId="264"/>
        </pc:sldMkLst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211676862" sldId="264"/>
            <ac:spMk id="2" creationId="{7F2AAD98-EDC7-4AC7-84B1-390B8A76DA7F}"/>
          </ac:spMkLst>
        </pc:spChg>
        <pc:spChg chg="mod">
          <ac:chgData name="Tyler Williams" userId="fcfb6f40-0086-4fe4-bcb1-c8764de9d5b1" providerId="ADAL" clId="{AB8BA9DD-66B6-4898-ADED-52049924EA37}" dt="2022-02-17T22:28:33.877" v="3459" actId="20577"/>
          <ac:spMkLst>
            <pc:docMk/>
            <pc:sldMk cId="211676862" sldId="264"/>
            <ac:spMk id="3" creationId="{1841F1D7-F8FE-455B-A64A-A7F506784879}"/>
          </ac:spMkLst>
        </pc:spChg>
      </pc:sldChg>
      <pc:sldChg chg="modSp new mod">
        <pc:chgData name="Tyler Williams" userId="fcfb6f40-0086-4fe4-bcb1-c8764de9d5b1" providerId="ADAL" clId="{AB8BA9DD-66B6-4898-ADED-52049924EA37}" dt="2022-02-17T22:23:44.998" v="3249"/>
        <pc:sldMkLst>
          <pc:docMk/>
          <pc:sldMk cId="2146658000" sldId="265"/>
        </pc:sldMkLst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2146658000" sldId="265"/>
            <ac:spMk id="2" creationId="{D758693A-91A9-4363-8D97-C047DD9AB9AC}"/>
          </ac:spMkLst>
        </pc:spChg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2146658000" sldId="265"/>
            <ac:spMk id="3" creationId="{B2755170-F32C-432D-A56E-67E1AC4BEAE6}"/>
          </ac:spMkLst>
        </pc:spChg>
      </pc:sldChg>
      <pc:sldChg chg="modSp new mod">
        <pc:chgData name="Tyler Williams" userId="fcfb6f40-0086-4fe4-bcb1-c8764de9d5b1" providerId="ADAL" clId="{AB8BA9DD-66B6-4898-ADED-52049924EA37}" dt="2022-02-17T22:23:44.998" v="3249"/>
        <pc:sldMkLst>
          <pc:docMk/>
          <pc:sldMk cId="1895982690" sldId="266"/>
        </pc:sldMkLst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1895982690" sldId="266"/>
            <ac:spMk id="2" creationId="{46E917A0-D56C-4D2F-8B05-2BE83CD6B3B8}"/>
          </ac:spMkLst>
        </pc:spChg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1895982690" sldId="266"/>
            <ac:spMk id="3" creationId="{ECF84B98-D329-429B-B209-9D4074E77353}"/>
          </ac:spMkLst>
        </pc:spChg>
      </pc:sldChg>
      <pc:sldChg chg="modSp new mod ord">
        <pc:chgData name="Tyler Williams" userId="fcfb6f40-0086-4fe4-bcb1-c8764de9d5b1" providerId="ADAL" clId="{AB8BA9DD-66B6-4898-ADED-52049924EA37}" dt="2022-02-17T22:23:44.998" v="3249"/>
        <pc:sldMkLst>
          <pc:docMk/>
          <pc:sldMk cId="4011285555" sldId="267"/>
        </pc:sldMkLst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4011285555" sldId="267"/>
            <ac:spMk id="2" creationId="{1697483C-31AE-4430-A8F7-4EAC303BAFF2}"/>
          </ac:spMkLst>
        </pc:spChg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4011285555" sldId="267"/>
            <ac:spMk id="3" creationId="{1222FADC-0635-4A2C-9BF8-049DFCECFEDB}"/>
          </ac:spMkLst>
        </pc:spChg>
      </pc:sldChg>
      <pc:sldChg chg="modSp new del mod">
        <pc:chgData name="Tyler Williams" userId="fcfb6f40-0086-4fe4-bcb1-c8764de9d5b1" providerId="ADAL" clId="{AB8BA9DD-66B6-4898-ADED-52049924EA37}" dt="2022-02-17T22:10:19.915" v="3184" actId="2696"/>
        <pc:sldMkLst>
          <pc:docMk/>
          <pc:sldMk cId="1204893277" sldId="268"/>
        </pc:sldMkLst>
        <pc:spChg chg="mod">
          <ac:chgData name="Tyler Williams" userId="fcfb6f40-0086-4fe4-bcb1-c8764de9d5b1" providerId="ADAL" clId="{AB8BA9DD-66B6-4898-ADED-52049924EA37}" dt="2022-02-16T23:05:14.483" v="687" actId="20577"/>
          <ac:spMkLst>
            <pc:docMk/>
            <pc:sldMk cId="1204893277" sldId="268"/>
            <ac:spMk id="2" creationId="{93D6F3FA-97CA-428E-BD4D-5B1B62C84318}"/>
          </ac:spMkLst>
        </pc:spChg>
      </pc:sldChg>
      <pc:sldChg chg="modSp new del mod">
        <pc:chgData name="Tyler Williams" userId="fcfb6f40-0086-4fe4-bcb1-c8764de9d5b1" providerId="ADAL" clId="{AB8BA9DD-66B6-4898-ADED-52049924EA37}" dt="2022-02-17T21:42:35.428" v="3103" actId="2696"/>
        <pc:sldMkLst>
          <pc:docMk/>
          <pc:sldMk cId="2585848440" sldId="269"/>
        </pc:sldMkLst>
        <pc:spChg chg="mod">
          <ac:chgData name="Tyler Williams" userId="fcfb6f40-0086-4fe4-bcb1-c8764de9d5b1" providerId="ADAL" clId="{AB8BA9DD-66B6-4898-ADED-52049924EA37}" dt="2022-02-16T23:10:11.857" v="741" actId="20577"/>
          <ac:spMkLst>
            <pc:docMk/>
            <pc:sldMk cId="2585848440" sldId="269"/>
            <ac:spMk id="2" creationId="{02C9899E-A772-4672-A0F1-31BCD2E0517C}"/>
          </ac:spMkLst>
        </pc:spChg>
      </pc:sldChg>
      <pc:sldChg chg="modSp new mod">
        <pc:chgData name="Tyler Williams" userId="fcfb6f40-0086-4fe4-bcb1-c8764de9d5b1" providerId="ADAL" clId="{AB8BA9DD-66B6-4898-ADED-52049924EA37}" dt="2022-02-17T22:23:44.998" v="3249"/>
        <pc:sldMkLst>
          <pc:docMk/>
          <pc:sldMk cId="3701713771" sldId="270"/>
        </pc:sldMkLst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3701713771" sldId="270"/>
            <ac:spMk id="2" creationId="{AA313EEE-4C13-4C07-9122-5ADB717468B1}"/>
          </ac:spMkLst>
        </pc:spChg>
        <pc:spChg chg="mod">
          <ac:chgData name="Tyler Williams" userId="fcfb6f40-0086-4fe4-bcb1-c8764de9d5b1" providerId="ADAL" clId="{AB8BA9DD-66B6-4898-ADED-52049924EA37}" dt="2022-02-17T22:23:44.998" v="3249"/>
          <ac:spMkLst>
            <pc:docMk/>
            <pc:sldMk cId="3701713771" sldId="270"/>
            <ac:spMk id="3" creationId="{F271D639-BBA9-49F8-B5E9-792084C4A8E5}"/>
          </ac:spMkLst>
        </pc:spChg>
      </pc:sldChg>
      <pc:sldChg chg="addSp modSp new mod">
        <pc:chgData name="Tyler Williams" userId="fcfb6f40-0086-4fe4-bcb1-c8764de9d5b1" providerId="ADAL" clId="{AB8BA9DD-66B6-4898-ADED-52049924EA37}" dt="2022-02-18T21:26:37.451" v="5393" actId="207"/>
        <pc:sldMkLst>
          <pc:docMk/>
          <pc:sldMk cId="2943645513" sldId="271"/>
        </pc:sldMkLst>
        <pc:spChg chg="mod">
          <ac:chgData name="Tyler Williams" userId="fcfb6f40-0086-4fe4-bcb1-c8764de9d5b1" providerId="ADAL" clId="{AB8BA9DD-66B6-4898-ADED-52049924EA37}" dt="2022-02-17T21:16:37.331" v="1873" actId="14100"/>
          <ac:spMkLst>
            <pc:docMk/>
            <pc:sldMk cId="2943645513" sldId="271"/>
            <ac:spMk id="2" creationId="{A2B541B8-A0E1-4141-83FC-8F62692EEA20}"/>
          </ac:spMkLst>
        </pc:spChg>
        <pc:spChg chg="mod">
          <ac:chgData name="Tyler Williams" userId="fcfb6f40-0086-4fe4-bcb1-c8764de9d5b1" providerId="ADAL" clId="{AB8BA9DD-66B6-4898-ADED-52049924EA37}" dt="2022-02-17T21:18:11.798" v="2083" actId="14100"/>
          <ac:spMkLst>
            <pc:docMk/>
            <pc:sldMk cId="2943645513" sldId="271"/>
            <ac:spMk id="3" creationId="{51B971B1-A8A8-4F3E-9823-56312B14E8D3}"/>
          </ac:spMkLst>
        </pc:spChg>
        <pc:spChg chg="add mod">
          <ac:chgData name="Tyler Williams" userId="fcfb6f40-0086-4fe4-bcb1-c8764de9d5b1" providerId="ADAL" clId="{AB8BA9DD-66B6-4898-ADED-52049924EA37}" dt="2022-02-18T21:23:39.584" v="5347" actId="1076"/>
          <ac:spMkLst>
            <pc:docMk/>
            <pc:sldMk cId="2943645513" sldId="271"/>
            <ac:spMk id="7" creationId="{D4D2426D-E742-490D-80E0-9A7ECF45D333}"/>
          </ac:spMkLst>
        </pc:spChg>
        <pc:spChg chg="add mod">
          <ac:chgData name="Tyler Williams" userId="fcfb6f40-0086-4fe4-bcb1-c8764de9d5b1" providerId="ADAL" clId="{AB8BA9DD-66B6-4898-ADED-52049924EA37}" dt="2022-02-18T21:23:45.854" v="5348" actId="1076"/>
          <ac:spMkLst>
            <pc:docMk/>
            <pc:sldMk cId="2943645513" sldId="271"/>
            <ac:spMk id="8" creationId="{F13E62F1-83F9-4F49-9B41-2B2727F5B875}"/>
          </ac:spMkLst>
        </pc:spChg>
        <pc:spChg chg="add mod">
          <ac:chgData name="Tyler Williams" userId="fcfb6f40-0086-4fe4-bcb1-c8764de9d5b1" providerId="ADAL" clId="{AB8BA9DD-66B6-4898-ADED-52049924EA37}" dt="2022-02-18T21:25:28.918" v="5386" actId="1076"/>
          <ac:spMkLst>
            <pc:docMk/>
            <pc:sldMk cId="2943645513" sldId="271"/>
            <ac:spMk id="9" creationId="{9761DC73-ECAD-45E5-B28E-9FC2E7F27877}"/>
          </ac:spMkLst>
        </pc:spChg>
        <pc:spChg chg="add mod">
          <ac:chgData name="Tyler Williams" userId="fcfb6f40-0086-4fe4-bcb1-c8764de9d5b1" providerId="ADAL" clId="{AB8BA9DD-66B6-4898-ADED-52049924EA37}" dt="2022-02-18T21:23:51.016" v="5349" actId="1076"/>
          <ac:spMkLst>
            <pc:docMk/>
            <pc:sldMk cId="2943645513" sldId="271"/>
            <ac:spMk id="10" creationId="{B88DC387-F133-4D74-A020-F8851544BFE9}"/>
          </ac:spMkLst>
        </pc:spChg>
        <pc:spChg chg="add mod">
          <ac:chgData name="Tyler Williams" userId="fcfb6f40-0086-4fe4-bcb1-c8764de9d5b1" providerId="ADAL" clId="{AB8BA9DD-66B6-4898-ADED-52049924EA37}" dt="2022-02-18T21:25:18.689" v="5379" actId="1076"/>
          <ac:spMkLst>
            <pc:docMk/>
            <pc:sldMk cId="2943645513" sldId="271"/>
            <ac:spMk id="12" creationId="{F7BF2F82-333B-48B9-8CBB-32AB11A89498}"/>
          </ac:spMkLst>
        </pc:spChg>
        <pc:graphicFrameChg chg="add mod modGraphic">
          <ac:chgData name="Tyler Williams" userId="fcfb6f40-0086-4fe4-bcb1-c8764de9d5b1" providerId="ADAL" clId="{AB8BA9DD-66B6-4898-ADED-52049924EA37}" dt="2022-02-18T21:23:31.153" v="5346" actId="14734"/>
          <ac:graphicFrameMkLst>
            <pc:docMk/>
            <pc:sldMk cId="2943645513" sldId="271"/>
            <ac:graphicFrameMk id="4" creationId="{2AA6CC4D-E0B8-48FB-98FC-923BED28B1B9}"/>
          </ac:graphicFrameMkLst>
        </pc:graphicFrameChg>
        <pc:graphicFrameChg chg="add mod modGraphic">
          <ac:chgData name="Tyler Williams" userId="fcfb6f40-0086-4fe4-bcb1-c8764de9d5b1" providerId="ADAL" clId="{AB8BA9DD-66B6-4898-ADED-52049924EA37}" dt="2022-02-18T21:26:37.451" v="5393" actId="207"/>
          <ac:graphicFrameMkLst>
            <pc:docMk/>
            <pc:sldMk cId="2943645513" sldId="271"/>
            <ac:graphicFrameMk id="5" creationId="{6ACC9A7D-85C0-4F8E-945C-7FB749B7F926}"/>
          </ac:graphicFrameMkLst>
        </pc:graphicFrameChg>
        <pc:graphicFrameChg chg="add mod modGraphic">
          <ac:chgData name="Tyler Williams" userId="fcfb6f40-0086-4fe4-bcb1-c8764de9d5b1" providerId="ADAL" clId="{AB8BA9DD-66B6-4898-ADED-52049924EA37}" dt="2022-02-18T21:26:03.097" v="5391" actId="2165"/>
          <ac:graphicFrameMkLst>
            <pc:docMk/>
            <pc:sldMk cId="2943645513" sldId="271"/>
            <ac:graphicFrameMk id="11" creationId="{70029ABE-5A4C-42CF-9BE8-933B63677C9E}"/>
          </ac:graphicFrameMkLst>
        </pc:graphicFrameChg>
      </pc:sldChg>
      <pc:sldChg chg="addSp modSp new mod">
        <pc:chgData name="Tyler Williams" userId="fcfb6f40-0086-4fe4-bcb1-c8764de9d5b1" providerId="ADAL" clId="{AB8BA9DD-66B6-4898-ADED-52049924EA37}" dt="2022-02-17T22:11:01.942" v="3189" actId="1076"/>
        <pc:sldMkLst>
          <pc:docMk/>
          <pc:sldMk cId="4008926019" sldId="272"/>
        </pc:sldMkLst>
        <pc:spChg chg="mod">
          <ac:chgData name="Tyler Williams" userId="fcfb6f40-0086-4fe4-bcb1-c8764de9d5b1" providerId="ADAL" clId="{AB8BA9DD-66B6-4898-ADED-52049924EA37}" dt="2022-02-17T22:04:01.250" v="3165" actId="14100"/>
          <ac:spMkLst>
            <pc:docMk/>
            <pc:sldMk cId="4008926019" sldId="272"/>
            <ac:spMk id="2" creationId="{BE4794B2-28C3-41C4-9C00-D7E166B8BF9D}"/>
          </ac:spMkLst>
        </pc:spChg>
        <pc:spChg chg="mod">
          <ac:chgData name="Tyler Williams" userId="fcfb6f40-0086-4fe4-bcb1-c8764de9d5b1" providerId="ADAL" clId="{AB8BA9DD-66B6-4898-ADED-52049924EA37}" dt="2022-02-17T22:11:01.942" v="3189" actId="1076"/>
          <ac:spMkLst>
            <pc:docMk/>
            <pc:sldMk cId="4008926019" sldId="272"/>
            <ac:spMk id="3" creationId="{6A77BA3F-2750-4BF6-92F6-0440C9CE787F}"/>
          </ac:spMkLst>
        </pc:spChg>
        <pc:spChg chg="mod">
          <ac:chgData name="Tyler Williams" userId="fcfb6f40-0086-4fe4-bcb1-c8764de9d5b1" providerId="ADAL" clId="{AB8BA9DD-66B6-4898-ADED-52049924EA37}" dt="2022-02-17T22:10:38.640" v="3186" actId="14100"/>
          <ac:spMkLst>
            <pc:docMk/>
            <pc:sldMk cId="4008926019" sldId="272"/>
            <ac:spMk id="4" creationId="{3C0A4271-5C17-4835-ADD8-3CFE1F140050}"/>
          </ac:spMkLst>
        </pc:spChg>
        <pc:spChg chg="mod">
          <ac:chgData name="Tyler Williams" userId="fcfb6f40-0086-4fe4-bcb1-c8764de9d5b1" providerId="ADAL" clId="{AB8BA9DD-66B6-4898-ADED-52049924EA37}" dt="2022-02-17T22:10:53.483" v="3188" actId="1076"/>
          <ac:spMkLst>
            <pc:docMk/>
            <pc:sldMk cId="4008926019" sldId="272"/>
            <ac:spMk id="5" creationId="{709E2F7A-7B70-4BE3-B1CC-4556A8207FD6}"/>
          </ac:spMkLst>
        </pc:spChg>
        <pc:spChg chg="mod">
          <ac:chgData name="Tyler Williams" userId="fcfb6f40-0086-4fe4-bcb1-c8764de9d5b1" providerId="ADAL" clId="{AB8BA9DD-66B6-4898-ADED-52049924EA37}" dt="2022-02-17T22:10:43.237" v="3187" actId="14100"/>
          <ac:spMkLst>
            <pc:docMk/>
            <pc:sldMk cId="4008926019" sldId="272"/>
            <ac:spMk id="6" creationId="{15F5BE9F-C8D9-4F3D-B12F-D21BDD155E10}"/>
          </ac:spMkLst>
        </pc:spChg>
        <pc:cxnChg chg="add mod">
          <ac:chgData name="Tyler Williams" userId="fcfb6f40-0086-4fe4-bcb1-c8764de9d5b1" providerId="ADAL" clId="{AB8BA9DD-66B6-4898-ADED-52049924EA37}" dt="2022-02-17T22:10:33.262" v="3185" actId="14100"/>
          <ac:cxnSpMkLst>
            <pc:docMk/>
            <pc:sldMk cId="4008926019" sldId="272"/>
            <ac:cxnSpMk id="8" creationId="{425A2C0A-A4C0-40BE-B52B-B79C71C3DC7D}"/>
          </ac:cxnSpMkLst>
        </pc:cxnChg>
      </pc:sldChg>
      <pc:sldChg chg="modSp new mod">
        <pc:chgData name="Tyler Williams" userId="fcfb6f40-0086-4fe4-bcb1-c8764de9d5b1" providerId="ADAL" clId="{AB8BA9DD-66B6-4898-ADED-52049924EA37}" dt="2022-02-18T19:35:17.101" v="4315" actId="20577"/>
        <pc:sldMkLst>
          <pc:docMk/>
          <pc:sldMk cId="2964511142" sldId="273"/>
        </pc:sldMkLst>
        <pc:spChg chg="mod">
          <ac:chgData name="Tyler Williams" userId="fcfb6f40-0086-4fe4-bcb1-c8764de9d5b1" providerId="ADAL" clId="{AB8BA9DD-66B6-4898-ADED-52049924EA37}" dt="2022-02-18T19:25:03.154" v="3512" actId="14100"/>
          <ac:spMkLst>
            <pc:docMk/>
            <pc:sldMk cId="2964511142" sldId="273"/>
            <ac:spMk id="2" creationId="{ADBC6301-B026-46A3-BC6F-BAC28BD4F5B2}"/>
          </ac:spMkLst>
        </pc:spChg>
        <pc:spChg chg="mod">
          <ac:chgData name="Tyler Williams" userId="fcfb6f40-0086-4fe4-bcb1-c8764de9d5b1" providerId="ADAL" clId="{AB8BA9DD-66B6-4898-ADED-52049924EA37}" dt="2022-02-18T19:35:17.101" v="4315" actId="20577"/>
          <ac:spMkLst>
            <pc:docMk/>
            <pc:sldMk cId="2964511142" sldId="273"/>
            <ac:spMk id="3" creationId="{3A5D7117-766D-4D94-BFE9-93C17B029D59}"/>
          </ac:spMkLst>
        </pc:spChg>
      </pc:sldChg>
      <pc:sldChg chg="modSp new mod">
        <pc:chgData name="Tyler Williams" userId="fcfb6f40-0086-4fe4-bcb1-c8764de9d5b1" providerId="ADAL" clId="{AB8BA9DD-66B6-4898-ADED-52049924EA37}" dt="2022-02-18T19:49:32.180" v="4826" actId="20577"/>
        <pc:sldMkLst>
          <pc:docMk/>
          <pc:sldMk cId="3587771781" sldId="274"/>
        </pc:sldMkLst>
        <pc:spChg chg="mod">
          <ac:chgData name="Tyler Williams" userId="fcfb6f40-0086-4fe4-bcb1-c8764de9d5b1" providerId="ADAL" clId="{AB8BA9DD-66B6-4898-ADED-52049924EA37}" dt="2022-02-18T19:37:22.762" v="4364" actId="14100"/>
          <ac:spMkLst>
            <pc:docMk/>
            <pc:sldMk cId="3587771781" sldId="274"/>
            <ac:spMk id="2" creationId="{00C1FC37-8F20-4BD3-B94D-F68BE79DD0F6}"/>
          </ac:spMkLst>
        </pc:spChg>
        <pc:spChg chg="mod">
          <ac:chgData name="Tyler Williams" userId="fcfb6f40-0086-4fe4-bcb1-c8764de9d5b1" providerId="ADAL" clId="{AB8BA9DD-66B6-4898-ADED-52049924EA37}" dt="2022-02-18T19:49:32.180" v="4826" actId="20577"/>
          <ac:spMkLst>
            <pc:docMk/>
            <pc:sldMk cId="3587771781" sldId="274"/>
            <ac:spMk id="3" creationId="{3983342B-F49D-4148-A7A7-3FC16CD063E8}"/>
          </ac:spMkLst>
        </pc:spChg>
      </pc:sldChg>
      <pc:sldChg chg="addSp modSp new mod">
        <pc:chgData name="Tyler Williams" userId="fcfb6f40-0086-4fe4-bcb1-c8764de9d5b1" providerId="ADAL" clId="{AB8BA9DD-66B6-4898-ADED-52049924EA37}" dt="2022-02-18T21:18:35.636" v="5342" actId="20577"/>
        <pc:sldMkLst>
          <pc:docMk/>
          <pc:sldMk cId="349933840" sldId="275"/>
        </pc:sldMkLst>
        <pc:spChg chg="mod">
          <ac:chgData name="Tyler Williams" userId="fcfb6f40-0086-4fe4-bcb1-c8764de9d5b1" providerId="ADAL" clId="{AB8BA9DD-66B6-4898-ADED-52049924EA37}" dt="2022-02-18T19:54:14.227" v="4897" actId="20577"/>
          <ac:spMkLst>
            <pc:docMk/>
            <pc:sldMk cId="349933840" sldId="275"/>
            <ac:spMk id="2" creationId="{3313B6B6-4159-4761-8E9C-FA3B48F7DBF2}"/>
          </ac:spMkLst>
        </pc:spChg>
        <pc:spChg chg="mod">
          <ac:chgData name="Tyler Williams" userId="fcfb6f40-0086-4fe4-bcb1-c8764de9d5b1" providerId="ADAL" clId="{AB8BA9DD-66B6-4898-ADED-52049924EA37}" dt="2022-02-18T21:18:35.636" v="5342" actId="20577"/>
          <ac:spMkLst>
            <pc:docMk/>
            <pc:sldMk cId="349933840" sldId="275"/>
            <ac:spMk id="3" creationId="{A20B33D4-06EE-4E55-8B97-1EC8ADC0CD21}"/>
          </ac:spMkLst>
        </pc:spChg>
        <pc:picChg chg="add mod">
          <ac:chgData name="Tyler Williams" userId="fcfb6f40-0086-4fe4-bcb1-c8764de9d5b1" providerId="ADAL" clId="{AB8BA9DD-66B6-4898-ADED-52049924EA37}" dt="2022-02-18T20:22:10.369" v="5310" actId="1076"/>
          <ac:picMkLst>
            <pc:docMk/>
            <pc:sldMk cId="349933840" sldId="275"/>
            <ac:picMk id="4" creationId="{AADE6026-048E-4BE5-B240-DEC3F19BB6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5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3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5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AAB0A3B-8168-4C9A-891D-C8BF12604FD1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5826EA5-5B8D-45FB-BF1B-5863065E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ynapse-analytics/sql-data-warehouse/sql-data-warehouse-table-constraints" TargetMode="External"/><Relationship Id="rId2" Type="http://schemas.openxmlformats.org/officeDocument/2006/relationships/hyperlink" Target="https://docs.microsoft.com/en-us/azure/synapse-analytics/sql-data-warehouse/sql-data-warehouse-tables-data-typ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queries/update-transact-sql?view=sql-server-ver15" TargetMode="External"/><Relationship Id="rId4" Type="http://schemas.openxmlformats.org/officeDocument/2006/relationships/hyperlink" Target="https://docs.microsoft.com/en-us/azure/synapse-analytics/sql-data-warehouse/sql-data-warehouse-develop-stored-procedur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managed-instance/transact-sql-tsql-differences-sql-server" TargetMode="External"/><Relationship Id="rId2" Type="http://schemas.openxmlformats.org/officeDocument/2006/relationships/hyperlink" Target="https://docs.microsoft.com/en-us/azure/azure-sql/database/features-compari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zure/synapse-analytics/sql-data-warehouse/sql-data-warehouse-tables-distribut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BB5C-3733-42AD-BDA9-EE1235DA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709" y="1106306"/>
            <a:ext cx="8092580" cy="2626891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SQL Server Variants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E047B-3BAA-D44B-972A-FFCA40E578FE}"/>
              </a:ext>
            </a:extLst>
          </p:cNvPr>
          <p:cNvSpPr txBox="1"/>
          <p:nvPr/>
        </p:nvSpPr>
        <p:spPr>
          <a:xfrm>
            <a:off x="3722204" y="4880112"/>
            <a:ext cx="474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Tyler Williams</a:t>
            </a:r>
          </a:p>
        </p:txBody>
      </p:sp>
    </p:spTree>
    <p:extLst>
      <p:ext uri="{BB962C8B-B14F-4D97-AF65-F5344CB8AC3E}">
        <p14:creationId xmlns:p14="http://schemas.microsoft.com/office/powerpoint/2010/main" val="20770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B6B6-4159-4761-8E9C-FA3B48F7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Synapse Pools have feature parity with SQL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33D4-06EE-4E55-8B97-1EC8ADC0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851358" cy="4038600"/>
          </a:xfrm>
        </p:spPr>
        <p:txBody>
          <a:bodyPr/>
          <a:lstStyle/>
          <a:p>
            <a:r>
              <a:rPr lang="en-US" dirty="0"/>
              <a:t>Even though both utilize T-SQL as the query language, the underlying architecture is very different</a:t>
            </a:r>
          </a:p>
          <a:p>
            <a:r>
              <a:rPr lang="en-US" dirty="0"/>
              <a:t>SQL Server is a single query engine, but Synapse spreads compute across 60 parallel distributions and multiple nodes</a:t>
            </a:r>
          </a:p>
          <a:p>
            <a:r>
              <a:rPr lang="en-US" dirty="0"/>
              <a:t>Several common SQL Server features are difficult or impossible to implement in Synapse SQL Pools, due to the distributions</a:t>
            </a:r>
          </a:p>
          <a:p>
            <a:r>
              <a:rPr lang="en-US" dirty="0"/>
              <a:t>IDENTITY columns and MERGE statements are only recently supported in Synapse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E6026-048E-4BE5-B240-DEC3F19B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025" y="2381250"/>
            <a:ext cx="4982423" cy="32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AD98-EDC7-4AC7-84B1-390B8A76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F1D7-F8FE-455B-A64A-A7F50678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2356"/>
            <a:ext cx="9872871" cy="42336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types supported in both databases</a:t>
            </a:r>
          </a:p>
          <a:p>
            <a:pPr lvl="1"/>
            <a:r>
              <a:rPr lang="en-US" dirty="0"/>
              <a:t>String Types (char, varchar, </a:t>
            </a:r>
            <a:r>
              <a:rPr lang="en-US" dirty="0" err="1"/>
              <a:t>nvarchar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Date Types  (date, datetime, datetime2, </a:t>
            </a:r>
            <a:r>
              <a:rPr lang="en-US" dirty="0" err="1"/>
              <a:t>datetimeoffset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Numeric Types  (int, float, decimal, …)</a:t>
            </a:r>
          </a:p>
          <a:p>
            <a:pPr lvl="1"/>
            <a:r>
              <a:rPr lang="en-US" dirty="0" err="1"/>
              <a:t>varbinary</a:t>
            </a:r>
            <a:endParaRPr lang="en-US" dirty="0"/>
          </a:p>
          <a:p>
            <a:r>
              <a:rPr lang="en-US" dirty="0"/>
              <a:t>Data types unsupported in Synapse Dedicated SQL Pools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Geometry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3FFE-69FC-49FB-AB31-EFD645D2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Constraints in Synapse SQL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C9EA-A009-46F4-BBE2-766F7F70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Foreign Key Constraints not supported</a:t>
            </a:r>
          </a:p>
          <a:p>
            <a:pPr lvl="1"/>
            <a:r>
              <a:rPr lang="en-US" dirty="0"/>
              <a:t>Not needed in a Kimball model (star/snowflake schema) anyway</a:t>
            </a:r>
          </a:p>
          <a:p>
            <a:pPr lvl="2"/>
            <a:r>
              <a:rPr lang="en-US" dirty="0"/>
              <a:t>Fact inserts always use lookups to get surrogate keys</a:t>
            </a:r>
          </a:p>
          <a:p>
            <a:pPr lvl="2"/>
            <a:r>
              <a:rPr lang="en-US" dirty="0"/>
              <a:t>Too much maintenance overhead</a:t>
            </a:r>
          </a:p>
          <a:p>
            <a:r>
              <a:rPr lang="en-US" dirty="0"/>
              <a:t>Primary Keys are partially supported</a:t>
            </a:r>
          </a:p>
          <a:p>
            <a:pPr lvl="1"/>
            <a:r>
              <a:rPr lang="en-US" dirty="0"/>
              <a:t>Only when NONCLUSTERED is used</a:t>
            </a:r>
          </a:p>
          <a:p>
            <a:pPr lvl="1"/>
            <a:r>
              <a:rPr lang="en-US" dirty="0"/>
              <a:t>Only when NOT ENFORCED is used</a:t>
            </a:r>
          </a:p>
          <a:p>
            <a:r>
              <a:rPr lang="en-US" dirty="0"/>
              <a:t>Unique Keys are partially supported</a:t>
            </a:r>
          </a:p>
          <a:p>
            <a:pPr lvl="1"/>
            <a:r>
              <a:rPr lang="en-US" dirty="0"/>
              <a:t>Only when NOT ENFORCED is used</a:t>
            </a:r>
          </a:p>
        </p:txBody>
      </p:sp>
    </p:spTree>
    <p:extLst>
      <p:ext uri="{BB962C8B-B14F-4D97-AF65-F5344CB8AC3E}">
        <p14:creationId xmlns:p14="http://schemas.microsoft.com/office/powerpoint/2010/main" val="168723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41B8-A0E1-4141-83FC-8F62692E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/>
          <a:lstStyle/>
          <a:p>
            <a:r>
              <a:rPr lang="en-US" dirty="0"/>
              <a:t>Example of “non-enforced” PK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71B1-A8A8-4F3E-9823-56312B14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1845578"/>
          </a:xfrm>
        </p:spPr>
        <p:txBody>
          <a:bodyPr/>
          <a:lstStyle/>
          <a:p>
            <a:r>
              <a:rPr lang="en-US" dirty="0"/>
              <a:t>When columns are defined as unique or primary key, query optimizer will consider the constraint</a:t>
            </a:r>
          </a:p>
          <a:p>
            <a:r>
              <a:rPr lang="en-US" dirty="0"/>
              <a:t>It is up to the application or user to ensure that the PK remains unique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6CC4D-E0B8-48FB-98FC-923BED28B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80695"/>
              </p:ext>
            </p:extLst>
          </p:nvPr>
        </p:nvGraphicFramePr>
        <p:xfrm>
          <a:off x="657080" y="3342222"/>
          <a:ext cx="23534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478">
                  <a:extLst>
                    <a:ext uri="{9D8B030D-6E8A-4147-A177-3AD203B41FA5}">
                      <a16:colId xmlns:a16="http://schemas.microsoft.com/office/drawing/2014/main" val="2299004473"/>
                    </a:ext>
                  </a:extLst>
                </a:gridCol>
                <a:gridCol w="892926">
                  <a:extLst>
                    <a:ext uri="{9D8B030D-6E8A-4147-A177-3AD203B41FA5}">
                      <a16:colId xmlns:a16="http://schemas.microsoft.com/office/drawing/2014/main" val="34213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TableId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3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jkl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27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CC9A7D-85C0-4F8E-945C-7FB749B7F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55627"/>
              </p:ext>
            </p:extLst>
          </p:nvPr>
        </p:nvGraphicFramePr>
        <p:xfrm>
          <a:off x="9302640" y="3342222"/>
          <a:ext cx="20511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580">
                  <a:extLst>
                    <a:ext uri="{9D8B030D-6E8A-4147-A177-3AD203B41FA5}">
                      <a16:colId xmlns:a16="http://schemas.microsoft.com/office/drawing/2014/main" val="2299004473"/>
                    </a:ext>
                  </a:extLst>
                </a:gridCol>
                <a:gridCol w="1025580">
                  <a:extLst>
                    <a:ext uri="{9D8B030D-6E8A-4147-A177-3AD203B41FA5}">
                      <a16:colId xmlns:a16="http://schemas.microsoft.com/office/drawing/2014/main" val="34213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TableId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3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27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D2426D-E742-490D-80E0-9A7ECF45D333}"/>
              </a:ext>
            </a:extLst>
          </p:cNvPr>
          <p:cNvSpPr txBox="1"/>
          <p:nvPr/>
        </p:nvSpPr>
        <p:spPr>
          <a:xfrm>
            <a:off x="3117955" y="3429000"/>
            <a:ext cx="3412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E62F1-83F9-4F49-9B41-2B2727F5B875}"/>
              </a:ext>
            </a:extLst>
          </p:cNvPr>
          <p:cNvSpPr txBox="1"/>
          <p:nvPr/>
        </p:nvSpPr>
        <p:spPr>
          <a:xfrm>
            <a:off x="3195309" y="4534791"/>
            <a:ext cx="22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Query with aggregate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1DC73-ECAD-45E5-B28E-9FC2E7F27877}"/>
              </a:ext>
            </a:extLst>
          </p:cNvPr>
          <p:cNvSpPr txBox="1"/>
          <p:nvPr/>
        </p:nvSpPr>
        <p:spPr>
          <a:xfrm>
            <a:off x="9470549" y="5662945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Actual</a:t>
            </a:r>
            <a:r>
              <a:rPr lang="en-US" i="1" dirty="0"/>
              <a:t> result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C387-F133-4D74-A020-F8851544BFE9}"/>
              </a:ext>
            </a:extLst>
          </p:cNvPr>
          <p:cNvSpPr txBox="1"/>
          <p:nvPr/>
        </p:nvSpPr>
        <p:spPr>
          <a:xfrm>
            <a:off x="1099895" y="5694949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ExampleTable</a:t>
            </a:r>
            <a:endParaRPr lang="en-US" i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029ABE-5A4C-42CF-9BE8-933B6367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76815"/>
              </p:ext>
            </p:extLst>
          </p:nvPr>
        </p:nvGraphicFramePr>
        <p:xfrm>
          <a:off x="6715002" y="3342222"/>
          <a:ext cx="2051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580">
                  <a:extLst>
                    <a:ext uri="{9D8B030D-6E8A-4147-A177-3AD203B41FA5}">
                      <a16:colId xmlns:a16="http://schemas.microsoft.com/office/drawing/2014/main" val="2299004473"/>
                    </a:ext>
                  </a:extLst>
                </a:gridCol>
                <a:gridCol w="1025580">
                  <a:extLst>
                    <a:ext uri="{9D8B030D-6E8A-4147-A177-3AD203B41FA5}">
                      <a16:colId xmlns:a16="http://schemas.microsoft.com/office/drawing/2014/main" val="34213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TableId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3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7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27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BF2F82-333B-48B9-8CBB-32AB11A89498}"/>
              </a:ext>
            </a:extLst>
          </p:cNvPr>
          <p:cNvSpPr txBox="1"/>
          <p:nvPr/>
        </p:nvSpPr>
        <p:spPr>
          <a:xfrm>
            <a:off x="6755376" y="5662945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Expected</a:t>
            </a:r>
            <a:r>
              <a:rPr lang="en-US" i="1" dirty="0"/>
              <a:t> result set</a:t>
            </a:r>
          </a:p>
        </p:txBody>
      </p:sp>
    </p:spTree>
    <p:extLst>
      <p:ext uri="{BB962C8B-B14F-4D97-AF65-F5344CB8AC3E}">
        <p14:creationId xmlns:p14="http://schemas.microsoft.com/office/powerpoint/2010/main" val="294364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17A0-D56C-4D2F-8B05-2BE83CD6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4B98-D329-429B-B209-9D4074E7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“Traditional” SQL Server, stored procs are compiled the first time they are executed, and the execution plan is cached</a:t>
            </a:r>
          </a:p>
          <a:p>
            <a:r>
              <a:rPr lang="en-US" dirty="0"/>
              <a:t>In Synapse Dedicated SQL Pools, stored procs are parsed, translated, and optimized at runtime</a:t>
            </a:r>
          </a:p>
          <a:p>
            <a:pPr lvl="1"/>
            <a:r>
              <a:rPr lang="en-US" dirty="0"/>
              <a:t>Each statement is converted into distributed queries</a:t>
            </a:r>
          </a:p>
          <a:p>
            <a:r>
              <a:rPr lang="en-US" dirty="0"/>
              <a:t>Other Synapse limitations</a:t>
            </a:r>
          </a:p>
          <a:p>
            <a:pPr lvl="1"/>
            <a:r>
              <a:rPr lang="en-US" dirty="0"/>
              <a:t>No INSERT…EXECUTE support</a:t>
            </a:r>
          </a:p>
          <a:p>
            <a:pPr lvl="1"/>
            <a:r>
              <a:rPr lang="en-US" dirty="0"/>
              <a:t>No table-valued parameters</a:t>
            </a:r>
          </a:p>
          <a:p>
            <a:pPr lvl="1"/>
            <a:r>
              <a:rPr lang="en-US" dirty="0"/>
              <a:t>No default parameters</a:t>
            </a:r>
          </a:p>
          <a:p>
            <a:pPr lvl="1"/>
            <a:r>
              <a:rPr lang="en-US" dirty="0"/>
              <a:t>No encryption option</a:t>
            </a:r>
          </a:p>
        </p:txBody>
      </p:sp>
    </p:spTree>
    <p:extLst>
      <p:ext uri="{BB962C8B-B14F-4D97-AF65-F5344CB8AC3E}">
        <p14:creationId xmlns:p14="http://schemas.microsoft.com/office/powerpoint/2010/main" val="189598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483C-31AE-4430-A8F7-4EAC303B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and Cursors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FADC-0635-4A2C-9BF8-049DFCEC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– programmatic constructs that execute before, after, or instead of INSERT, UPDATE, or DELETE commands on a table</a:t>
            </a:r>
          </a:p>
          <a:p>
            <a:r>
              <a:rPr lang="en-US" dirty="0"/>
              <a:t>Other triggers run in response to DDL events (CREATE, ALTER, DROP) or to LOGON events</a:t>
            </a:r>
          </a:p>
          <a:p>
            <a:r>
              <a:rPr lang="en-US" dirty="0"/>
              <a:t>Cursors allow code to loop through a data result set one record at a time</a:t>
            </a:r>
          </a:p>
          <a:p>
            <a:r>
              <a:rPr lang="en-US" dirty="0"/>
              <a:t>These objects are supported by “traditional” SQL Server, but NOT Synapse Dedicated SQL Pools</a:t>
            </a:r>
          </a:p>
        </p:txBody>
      </p:sp>
    </p:spTree>
    <p:extLst>
      <p:ext uri="{BB962C8B-B14F-4D97-AF65-F5344CB8AC3E}">
        <p14:creationId xmlns:p14="http://schemas.microsoft.com/office/powerpoint/2010/main" val="401128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94B2-28C3-41C4-9C00-D7E166B8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lang="en-US" dirty="0"/>
              <a:t>Update/Delete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7BA3F-2750-4BF6-92F6-0440C9CE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645" y="2090026"/>
            <a:ext cx="5157787" cy="458030"/>
          </a:xfrm>
        </p:spPr>
        <p:txBody>
          <a:bodyPr/>
          <a:lstStyle/>
          <a:p>
            <a:r>
              <a:rPr lang="en-US" dirty="0"/>
              <a:t>Standard T-SQL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A4271-5C17-4835-ADD8-3CFE1F14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61982"/>
            <a:ext cx="5157787" cy="312768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[Description]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NewDesc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E2F7A-7B70-4BE3-B1CC-4556A8207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2090026"/>
            <a:ext cx="5183188" cy="458030"/>
          </a:xfrm>
        </p:spPr>
        <p:txBody>
          <a:bodyPr/>
          <a:lstStyle/>
          <a:p>
            <a:r>
              <a:rPr lang="en-US" dirty="0"/>
              <a:t>Synapse Dedicated SQL Pool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5BE9F-C8D9-4F3D-B12F-D21BDD155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61982"/>
            <a:ext cx="5183188" cy="312768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[Description]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NewDesc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FirstTable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5A2C0A-A4C0-40BE-B52B-B79C71C3DC7D}"/>
              </a:ext>
            </a:extLst>
          </p:cNvPr>
          <p:cNvCxnSpPr>
            <a:cxnSpLocks/>
          </p:cNvCxnSpPr>
          <p:nvPr/>
        </p:nvCxnSpPr>
        <p:spPr>
          <a:xfrm>
            <a:off x="5419288" y="2155971"/>
            <a:ext cx="0" cy="41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2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3EEE-4C13-4C07-9122-5ADB717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Unsupported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D639-BBA9-49F8-B5E9-792084C4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not supported</a:t>
            </a:r>
          </a:p>
          <a:p>
            <a:r>
              <a:rPr lang="en-US" dirty="0"/>
              <a:t>Cursors are not supported</a:t>
            </a:r>
          </a:p>
          <a:p>
            <a:r>
              <a:rPr lang="en-US" dirty="0"/>
              <a:t>Table-valued functions not officially supported</a:t>
            </a:r>
          </a:p>
          <a:p>
            <a:pPr lvl="1"/>
            <a:r>
              <a:rPr lang="en-US" dirty="0"/>
              <a:t>You can still create them and call them, but they aren’t visible in Management Studio</a:t>
            </a:r>
          </a:p>
          <a:p>
            <a:pPr lvl="1"/>
            <a:r>
              <a:rPr lang="en-US" dirty="0"/>
              <a:t>They also won’t build as part of a Visual Studio </a:t>
            </a:r>
            <a:r>
              <a:rPr lang="en-US"/>
              <a:t>Database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1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693A-91A9-4363-8D97-C047DD9A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5170-F32C-432D-A56E-67E1AC4B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https://docs.microsoft.com/en-us/azure/synapse-analytics/sql-data-warehouse/sql-data-warehouse-tables-data-types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https://docs.microsoft.com/en-us/azure/synapse-analytics/sql-data-warehouse/sql-data-warehouse-table-constraints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https://docs.microsoft.com/en-us/azure/synapse-analytics/sql-data-warehouse/sql-data-warehouse-develop-stored-procedures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https://docs.microsoft.com/en-us/sql/t-sql/queries/update-transact-sql?view=sql-server-ver15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5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47CA-B0AB-4298-95B4-22A2177F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90"/>
            <a:ext cx="9520157" cy="514324"/>
          </a:xfrm>
        </p:spPr>
        <p:txBody>
          <a:bodyPr>
            <a:normAutofit fontScale="90000"/>
          </a:bodyPr>
          <a:lstStyle/>
          <a:p>
            <a:r>
              <a:rPr lang="en-US" dirty="0"/>
              <a:t>Flavors of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A945-6F16-4AC7-8941-E8345FF8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9824" y="2061332"/>
            <a:ext cx="6177445" cy="3744156"/>
          </a:xfrm>
        </p:spPr>
        <p:txBody>
          <a:bodyPr>
            <a:normAutofit/>
          </a:bodyPr>
          <a:lstStyle/>
          <a:p>
            <a:r>
              <a:rPr lang="en-US" dirty="0"/>
              <a:t>SQL Server on-premises</a:t>
            </a:r>
          </a:p>
          <a:p>
            <a:pPr lvl="1"/>
            <a:r>
              <a:rPr lang="en-US" dirty="0"/>
              <a:t>Latest GA:  SQL Server 2019</a:t>
            </a:r>
          </a:p>
          <a:p>
            <a:r>
              <a:rPr lang="en-US" dirty="0"/>
              <a:t>SQL Server on Azure VM (IaaS)</a:t>
            </a:r>
          </a:p>
          <a:p>
            <a:r>
              <a:rPr lang="en-US" dirty="0"/>
              <a:t>Azure SQL Server Managed Instance (PaaS)</a:t>
            </a:r>
          </a:p>
          <a:p>
            <a:r>
              <a:rPr lang="en-US" dirty="0"/>
              <a:t>Azure SQL DB (PaaS/DBaaS)</a:t>
            </a:r>
          </a:p>
          <a:p>
            <a:r>
              <a:rPr lang="en-US" dirty="0"/>
              <a:t>Azure Synapse Dedicated SQL Pools (PDW)</a:t>
            </a:r>
          </a:p>
          <a:p>
            <a:r>
              <a:rPr lang="en-US" dirty="0"/>
              <a:t>Azure Synapse Serverless SQL Pools</a:t>
            </a:r>
          </a:p>
          <a:p>
            <a:endParaRPr lang="en-US" dirty="0"/>
          </a:p>
        </p:txBody>
      </p:sp>
      <p:pic>
        <p:nvPicPr>
          <p:cNvPr id="1026" name="Picture 2" descr="Ice cream scoops with cone stock photo. Image of vanilla - 20015318">
            <a:extLst>
              <a:ext uri="{FF2B5EF4-FFF2-40B4-BE49-F238E27FC236}">
                <a16:creationId xmlns:a16="http://schemas.microsoft.com/office/drawing/2014/main" id="{AD1E1978-70D1-4028-9569-7E264554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498" y="2129216"/>
            <a:ext cx="33743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12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CB81-218F-437A-AB9F-28CEE622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23519"/>
            <a:ext cx="9520158" cy="657569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Comparison</a:t>
            </a:r>
          </a:p>
        </p:txBody>
      </p:sp>
      <p:pic>
        <p:nvPicPr>
          <p:cNvPr id="2050" name="Picture 2" descr="Cloud SQL Server options: SQL Server on IaaS, or SaaS SQL Database in the cloud.">
            <a:extLst>
              <a:ext uri="{FF2B5EF4-FFF2-40B4-BE49-F238E27FC236}">
                <a16:creationId xmlns:a16="http://schemas.microsoft.com/office/drawing/2014/main" id="{D3B5E94B-4E91-49FB-8F78-CFE8F781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21" y="1081088"/>
            <a:ext cx="7934325" cy="527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15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2EAA-1E86-46D3-BE4A-62AFEB66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dirty="0"/>
              <a:t>“Traditional” SQL Server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A73B2E-4A10-4E19-84BC-E58204042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590792"/>
              </p:ext>
            </p:extLst>
          </p:nvPr>
        </p:nvGraphicFramePr>
        <p:xfrm>
          <a:off x="478172" y="1177383"/>
          <a:ext cx="1124125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867">
                  <a:extLst>
                    <a:ext uri="{9D8B030D-6E8A-4147-A177-3AD203B41FA5}">
                      <a16:colId xmlns:a16="http://schemas.microsoft.com/office/drawing/2014/main" val="2423562648"/>
                    </a:ext>
                  </a:extLst>
                </a:gridCol>
                <a:gridCol w="1518407">
                  <a:extLst>
                    <a:ext uri="{9D8B030D-6E8A-4147-A177-3AD203B41FA5}">
                      <a16:colId xmlns:a16="http://schemas.microsoft.com/office/drawing/2014/main" val="1776592980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1640030031"/>
                    </a:ext>
                  </a:extLst>
                </a:gridCol>
                <a:gridCol w="2726422">
                  <a:extLst>
                    <a:ext uri="{9D8B030D-6E8A-4147-A177-3AD203B41FA5}">
                      <a16:colId xmlns:a16="http://schemas.microsoft.com/office/drawing/2014/main" val="1722863443"/>
                    </a:ext>
                  </a:extLst>
                </a:gridCol>
                <a:gridCol w="2466365">
                  <a:extLst>
                    <a:ext uri="{9D8B030D-6E8A-4147-A177-3AD203B41FA5}">
                      <a16:colId xmlns:a16="http://schemas.microsoft.com/office/drawing/2014/main" val="217416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On-prem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 on VM (IaaS)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 Managed Instance (PaaS w/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DB (PaaS w/o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2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parity with on-prem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Near-100%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Nearly all DB features, no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8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2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SSIS 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3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Cross-DB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5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 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3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Language Runtime (CLR)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4722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297233-4076-4244-B65F-E88267FF3C93}"/>
              </a:ext>
            </a:extLst>
          </p:cNvPr>
          <p:cNvSpPr txBox="1"/>
          <p:nvPr/>
        </p:nvSpPr>
        <p:spPr>
          <a:xfrm>
            <a:off x="838200" y="5292546"/>
            <a:ext cx="9131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https://docs.microsoft.com/en-us/azure/azure-sql/database/features-comparison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https://docs.microsoft.com/en-us/azure/azure-sql/managed-instance/transact-sql-tsql-differences-sql-server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0407D-E911-40E3-9F47-65F7A9D2EE0A}"/>
              </a:ext>
            </a:extLst>
          </p:cNvPr>
          <p:cNvSpPr txBox="1"/>
          <p:nvPr/>
        </p:nvSpPr>
        <p:spPr>
          <a:xfrm>
            <a:off x="906379" y="4820653"/>
            <a:ext cx="100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*Doesn’t run the packages natively, but works in conjunction with Azure Data Factory or 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164591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C4B8-1BE6-4D32-8CBA-A45B4E4E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Dedicated SQL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5526-B1CB-4154-A793-116467C86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31471"/>
            <a:ext cx="6010275" cy="3945491"/>
          </a:xfrm>
        </p:spPr>
        <p:txBody>
          <a:bodyPr>
            <a:normAutofit fontScale="92500"/>
          </a:bodyPr>
          <a:lstStyle/>
          <a:p>
            <a:r>
              <a:rPr lang="en-US" dirty="0"/>
              <a:t>Distributed nature is key to optimization</a:t>
            </a:r>
          </a:p>
          <a:p>
            <a:r>
              <a:rPr lang="en-US" dirty="0"/>
              <a:t>All tables must have distribution function defined</a:t>
            </a:r>
          </a:p>
          <a:p>
            <a:pPr lvl="1"/>
            <a:r>
              <a:rPr lang="en-US" dirty="0"/>
              <a:t>ROUND_ROBIN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REPLICATE</a:t>
            </a:r>
          </a:p>
          <a:p>
            <a:r>
              <a:rPr lang="en-US" dirty="0"/>
              <a:t>Always 60 distributions, but number of nodes increases as pool is scaled</a:t>
            </a:r>
          </a:p>
          <a:p>
            <a:r>
              <a:rPr lang="en-US" dirty="0">
                <a:hlinkClick r:id="rId2"/>
              </a:rPr>
              <a:t>https://docs.microsoft.com/en-us/azure/synapse-analytics/sql-data-warehouse/sql-data-warehouse-tables-distribute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DDDA1-BC0E-45E6-9EAE-68A796AE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4" y="2414771"/>
            <a:ext cx="4982423" cy="32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8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28D7-8570-4FF5-AB6D-0F0B8DC0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SQL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39AA-0E25-430C-B0C8-7679916C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0754"/>
          </a:xfrm>
        </p:spPr>
        <p:txBody>
          <a:bodyPr>
            <a:normAutofit/>
          </a:bodyPr>
          <a:lstStyle/>
          <a:p>
            <a:r>
              <a:rPr lang="en-US" dirty="0"/>
              <a:t>Created by default in any Synapse Analytics instance</a:t>
            </a:r>
          </a:p>
          <a:p>
            <a:r>
              <a:rPr lang="en-US" dirty="0"/>
              <a:t>Contains only metadata/object definitions</a:t>
            </a:r>
          </a:p>
          <a:p>
            <a:r>
              <a:rPr lang="en-US" dirty="0"/>
              <a:t>No Storage; compute only</a:t>
            </a:r>
          </a:p>
          <a:p>
            <a:r>
              <a:rPr lang="en-US" dirty="0"/>
              <a:t>Can leverage External Tables, just as any other SQL DB does</a:t>
            </a:r>
          </a:p>
          <a:p>
            <a:r>
              <a:rPr lang="en-US" dirty="0"/>
              <a:t>Can define views, which provide visibility to underlying filenames and paths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9F345-4FEB-4820-9625-1124ED1A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64" y="4259681"/>
            <a:ext cx="8428450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5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B3C9F-1EEC-47F3-A0B5-B2AEB789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452" y="2617365"/>
            <a:ext cx="8769096" cy="1368518"/>
          </a:xfrm>
        </p:spPr>
        <p:txBody>
          <a:bodyPr>
            <a:noAutofit/>
          </a:bodyPr>
          <a:lstStyle/>
          <a:p>
            <a:r>
              <a:rPr lang="en-US" sz="4000" b="1" dirty="0"/>
              <a:t>Synapse Dedicated SQL Pool </a:t>
            </a:r>
            <a:r>
              <a:rPr lang="en-US" sz="4000" dirty="0"/>
              <a:t>versus </a:t>
            </a:r>
            <a:r>
              <a:rPr lang="en-US" sz="4000" b="1" dirty="0"/>
              <a:t>“Traditional” SQL Server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884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6301-B026-46A3-BC6F-BAC28BD4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17196"/>
          </a:xfrm>
        </p:spPr>
        <p:txBody>
          <a:bodyPr/>
          <a:lstStyle/>
          <a:p>
            <a:r>
              <a:rPr lang="en-US" dirty="0"/>
              <a:t>Online Transaction Processing (OLTP)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7117-766D-4D94-BFE9-93C17B02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61020"/>
            <a:ext cx="9872871" cy="4434980"/>
          </a:xfrm>
        </p:spPr>
        <p:txBody>
          <a:bodyPr/>
          <a:lstStyle/>
          <a:p>
            <a:r>
              <a:rPr lang="en-US" dirty="0"/>
              <a:t>Optimized for processing individual records or isolated groups of records</a:t>
            </a:r>
          </a:p>
          <a:p>
            <a:pPr lvl="1"/>
            <a:r>
              <a:rPr lang="en-US" dirty="0"/>
              <a:t>Banking application for paying bills</a:t>
            </a:r>
          </a:p>
          <a:p>
            <a:pPr lvl="1"/>
            <a:r>
              <a:rPr lang="en-US" dirty="0"/>
              <a:t>Enterprise Resource Planning (ERP) system for managing warehouse inventory</a:t>
            </a:r>
          </a:p>
          <a:p>
            <a:pPr lvl="1"/>
            <a:r>
              <a:rPr lang="en-US" dirty="0"/>
              <a:t>Travel website for booking a vacation</a:t>
            </a:r>
          </a:p>
          <a:p>
            <a:r>
              <a:rPr lang="en-US" dirty="0"/>
              <a:t>Normalized data to minimize data redundancy</a:t>
            </a:r>
          </a:p>
          <a:p>
            <a:pPr lvl="1"/>
            <a:r>
              <a:rPr lang="en-US" dirty="0"/>
              <a:t>Entities and attributes have their own tables, with their own keys, and relationships defined between tables</a:t>
            </a:r>
          </a:p>
          <a:p>
            <a:pPr lvl="1"/>
            <a:r>
              <a:rPr lang="en-US" dirty="0"/>
              <a:t>Relationships must be enforced to prevent “orphaned” records</a:t>
            </a:r>
          </a:p>
          <a:p>
            <a:r>
              <a:rPr lang="en-US" dirty="0"/>
              <a:t>Row-based storage and indexing</a:t>
            </a:r>
          </a:p>
          <a:p>
            <a:r>
              <a:rPr lang="en-US" dirty="0"/>
              <a:t>Data manipulation processes are grouped into transactions, where if any component fails, the system can ensure data integrity remains</a:t>
            </a:r>
          </a:p>
        </p:txBody>
      </p:sp>
    </p:spTree>
    <p:extLst>
      <p:ext uri="{BB962C8B-B14F-4D97-AF65-F5344CB8AC3E}">
        <p14:creationId xmlns:p14="http://schemas.microsoft.com/office/powerpoint/2010/main" val="296451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FC37-8F20-4BD3-B94D-F68BE79D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92697"/>
          </a:xfrm>
        </p:spPr>
        <p:txBody>
          <a:bodyPr/>
          <a:lstStyle/>
          <a:p>
            <a:r>
              <a:rPr lang="en-US" dirty="0"/>
              <a:t>Online Analytical Processing (OLAP)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342B-F49D-4148-A7A7-3FC16CD0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6855"/>
            <a:ext cx="9872871" cy="4309145"/>
          </a:xfrm>
        </p:spPr>
        <p:txBody>
          <a:bodyPr/>
          <a:lstStyle/>
          <a:p>
            <a:r>
              <a:rPr lang="en-US" dirty="0"/>
              <a:t>Optimized for reading and aggregating large data sets</a:t>
            </a:r>
          </a:p>
          <a:p>
            <a:r>
              <a:rPr lang="en-US" dirty="0"/>
              <a:t>Data is often denormalized, or flattened</a:t>
            </a:r>
          </a:p>
          <a:p>
            <a:pPr lvl="1"/>
            <a:r>
              <a:rPr lang="en-US" dirty="0"/>
              <a:t>Storage is cheap, so redundant data is not as much an issue if it helps speed up and simplify data queries</a:t>
            </a:r>
          </a:p>
          <a:p>
            <a:r>
              <a:rPr lang="en-US" dirty="0"/>
              <a:t>Often utilizes columnar storage and/or indexing</a:t>
            </a:r>
          </a:p>
          <a:p>
            <a:r>
              <a:rPr lang="en-US" dirty="0"/>
              <a:t>Data is loaded and processed in batches, not transactions</a:t>
            </a:r>
          </a:p>
          <a:p>
            <a:r>
              <a:rPr lang="en-US" dirty="0"/>
              <a:t>Azure Synapse Analytics aligns with this type of system</a:t>
            </a:r>
          </a:p>
        </p:txBody>
      </p:sp>
    </p:spTree>
    <p:extLst>
      <p:ext uri="{BB962C8B-B14F-4D97-AF65-F5344CB8AC3E}">
        <p14:creationId xmlns:p14="http://schemas.microsoft.com/office/powerpoint/2010/main" val="35877717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302</TotalTime>
  <Words>1086</Words>
  <Application>Microsoft Macintosh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Consolas</vt:lpstr>
      <vt:lpstr>Corbel</vt:lpstr>
      <vt:lpstr>Basis</vt:lpstr>
      <vt:lpstr>Comparison of SQL Server Variants</vt:lpstr>
      <vt:lpstr>Flavors of SQL Server</vt:lpstr>
      <vt:lpstr>Service Comparison</vt:lpstr>
      <vt:lpstr>“Traditional” SQL Server</vt:lpstr>
      <vt:lpstr>Synapse Dedicated SQL Pool</vt:lpstr>
      <vt:lpstr>Serverless SQL Pool</vt:lpstr>
      <vt:lpstr>PowerPoint Presentation</vt:lpstr>
      <vt:lpstr>Online Transaction Processing (OLTP)</vt:lpstr>
      <vt:lpstr>Online Analytical Processing (OLAP)</vt:lpstr>
      <vt:lpstr>Why don’t Synapse Pools have feature parity with SQL Server?</vt:lpstr>
      <vt:lpstr>Data Types</vt:lpstr>
      <vt:lpstr>Column Constraints in Synapse SQL Pools</vt:lpstr>
      <vt:lpstr>Example of “non-enforced” PK</vt:lpstr>
      <vt:lpstr>Stored Procedures</vt:lpstr>
      <vt:lpstr>Triggers and Cursors</vt:lpstr>
      <vt:lpstr>Update/Delete</vt:lpstr>
      <vt:lpstr>Other Unsupported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SQL Server Variants</dc:title>
  <dc:creator>Tyler Williams</dc:creator>
  <cp:lastModifiedBy>Lev Selector</cp:lastModifiedBy>
  <cp:revision>2</cp:revision>
  <dcterms:created xsi:type="dcterms:W3CDTF">2022-02-15T21:17:55Z</dcterms:created>
  <dcterms:modified xsi:type="dcterms:W3CDTF">2022-02-18T22:52:25Z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2022-02-15T21:17:55Z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6d691ab5-f584-481c-9b11-7a27f3d7af2a</vt:lpwstr>
  </property>
  <property fmtid="{D5CDD505-2E9C-101B-9397-08002B2CF9AE}" pid="8" name="MSIP_Label_4f518368-b969-4042-91d9-8939bd921da2_ContentBits">
    <vt:lpwstr>0</vt:lpwstr>
  </property>
</Properties>
</file>