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57" r:id="rId5"/>
    <p:sldId id="272" r:id="rId6"/>
    <p:sldId id="258" r:id="rId7"/>
    <p:sldId id="259" r:id="rId8"/>
    <p:sldId id="261" r:id="rId9"/>
    <p:sldId id="273" r:id="rId10"/>
    <p:sldId id="267" r:id="rId11"/>
    <p:sldId id="274" r:id="rId12"/>
    <p:sldId id="280" r:id="rId13"/>
    <p:sldId id="260" r:id="rId14"/>
    <p:sldId id="276" r:id="rId15"/>
    <p:sldId id="277" r:id="rId16"/>
    <p:sldId id="262" r:id="rId17"/>
    <p:sldId id="263" r:id="rId18"/>
    <p:sldId id="271" r:id="rId19"/>
    <p:sldId id="269" r:id="rId20"/>
    <p:sldId id="268" r:id="rId21"/>
    <p:sldId id="270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842" autoAdjust="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E23">
            <a:alpha val="3882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docx.readthedocs.io/en/latest/user/quickstar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xlsxwriter.readthedocs.io/tutorial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xlsxwriter.readthedocs.io/tutorial0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lsxwriter.readthedocs.io/example_image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lsxwriter.readthedocs.io/tutorial02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_xlsxwriter/python_xlsxwriter_quick_guide.ht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fpdf.readthedocs.io/en/latest/Tutorial/index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fpdf.readthedocs.io/en/latest/index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ptx.readthedocs.io/en/latest/user/quickstart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ptx.readthedocs.io/en/latest/user/quickstart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ptx.readthedocs.io/en/latest/user/quickstart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docx.readthedocs.io/en/latest/user/quickstart.html#adding-a-pictur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docx.readthedocs.io/en/latest/user/quickstart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d.com/en/article/709245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BF30-C2F6-1666-2FC4-629389075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 Generation with Python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FA998-2C20-3795-186E-7BBFF1F63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(Skip MS office SUITE and become the master of your own files)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8"/>
    </mc:Choice>
    <mc:Fallback xmlns="">
      <p:transition spd="slow" advTm="50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D49-CD28-D728-9BD3-4CF121A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83" y="323073"/>
            <a:ext cx="10433105" cy="553057"/>
          </a:xfrm>
          <a:solidFill>
            <a:schemeClr val="tx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BB76E-0171-4B18-672C-C506D41171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183" y="1054214"/>
            <a:ext cx="4837642" cy="5480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CCAB4-CA60-27D6-C5AD-3FBE47762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16" y="2162175"/>
            <a:ext cx="5433772" cy="2962882"/>
          </a:xfrm>
          <a:prstGeom prst="rect">
            <a:avLst/>
          </a:prstGeom>
        </p:spPr>
      </p:pic>
      <p:sp>
        <p:nvSpPr>
          <p:cNvPr id="3" name="Title 1">
            <a:hlinkClick r:id="rId4"/>
            <a:extLst>
              <a:ext uri="{FF2B5EF4-FFF2-40B4-BE49-F238E27FC236}">
                <a16:creationId xmlns:a16="http://schemas.microsoft.com/office/drawing/2014/main" id="{669E9F5D-BF06-EA7E-5970-8A16D69E2AB5}"/>
              </a:ext>
            </a:extLst>
          </p:cNvPr>
          <p:cNvSpPr txBox="1">
            <a:spLocks/>
          </p:cNvSpPr>
          <p:nvPr/>
        </p:nvSpPr>
        <p:spPr>
          <a:xfrm>
            <a:off x="6000516" y="5552299"/>
            <a:ext cx="5904442" cy="553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https://python-docx.readthedocs.io/en/latest/user/quickstart.html</a:t>
            </a:r>
          </a:p>
        </p:txBody>
      </p:sp>
    </p:spTree>
    <p:extLst>
      <p:ext uri="{BB962C8B-B14F-4D97-AF65-F5344CB8AC3E}">
        <p14:creationId xmlns:p14="http://schemas.microsoft.com/office/powerpoint/2010/main" val="116622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FA90-AF0B-AB79-725C-2461FDF2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40" y="1209675"/>
            <a:ext cx="9798843" cy="530542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xlsxwriter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#define workbook object with output file location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workbook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xlsxwriter.Workbook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('hello.xlsx')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#create worksheet in the workbook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workbook.add_worksheet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#add text to cell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('A1', 'Hello, world')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('A2', 'My name is Gru and soon I will rule all of you')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('B1', 'Hello, world')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('B2', 'We are the minions and where Gru goes, we go')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workbook.close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 2: Adding formatting to the XLSX File —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XlsxWriter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Documentation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13FCD-5DCE-A925-7BEE-BBAA9CAB52F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1639" y="180975"/>
            <a:ext cx="4508812" cy="480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74FE3A-7CDB-ED13-2260-798F7FC8E0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6363" y="3591587"/>
            <a:ext cx="2909888" cy="225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6FCD9-4CA7-76A6-E6BE-9AAF5CEE689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21" y="95250"/>
            <a:ext cx="2680079" cy="9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2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FA90-AF0B-AB79-725C-2461FDF2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6" y="3677163"/>
            <a:ext cx="8020050" cy="24664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widen the target column to make the text clearer.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worksheet.set_column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('A:A', 30)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Insert an image.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('A5', 'Insert an image in a cell:')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worksheet.insert_image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('B5', 'C:/Users/Irina/Desktop/Minions_pic.png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8560B-E73E-9791-1823-1640EC6F43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9425" y="266700"/>
            <a:ext cx="5010149" cy="3284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1D8E2-177E-0126-E12E-FC3415BD7FA2}"/>
              </a:ext>
            </a:extLst>
          </p:cNvPr>
          <p:cNvSpPr txBox="1"/>
          <p:nvPr/>
        </p:nvSpPr>
        <p:spPr>
          <a:xfrm>
            <a:off x="15480" y="82585"/>
            <a:ext cx="97988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EXCEL </a:t>
            </a: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file_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xlsxwriter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2181C-1D64-69A7-3722-31E0BB871B30}"/>
              </a:ext>
            </a:extLst>
          </p:cNvPr>
          <p:cNvSpPr txBox="1"/>
          <p:nvPr/>
        </p:nvSpPr>
        <p:spPr>
          <a:xfrm>
            <a:off x="904875" y="626081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https://xlsxwriter.readthedocs.io/example_images.html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2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FA90-AF0B-AB79-725C-2461FDF2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190625"/>
            <a:ext cx="9798843" cy="54102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Create a workbook and add a worksheet.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workbook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xlsxwriter.Workbook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('Expenses02.xlsx')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workbook.add_worksheet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Add a bold format to use to highlight cells.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bold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workbook.add_format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({'bold': True})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Add a number format for cells with money.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money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workbook.add_format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({'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num_format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': '$#,##0'})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Write some data headers.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('A1', 'Item', bold)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('B1', 'Cost', bold)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8F4C75-9B95-6DA1-83E4-979E69AD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224" y="662463"/>
            <a:ext cx="4067175" cy="358298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9883BB-5342-F99D-5EB0-55C1CEE3DAD1}"/>
              </a:ext>
            </a:extLst>
          </p:cNvPr>
          <p:cNvSpPr/>
          <p:nvPr/>
        </p:nvSpPr>
        <p:spPr>
          <a:xfrm>
            <a:off x="7905750" y="1028700"/>
            <a:ext cx="1933575" cy="5334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9F86C-FA64-18B8-1023-51D274DF01B7}"/>
              </a:ext>
            </a:extLst>
          </p:cNvPr>
          <p:cNvSpPr txBox="1"/>
          <p:nvPr/>
        </p:nvSpPr>
        <p:spPr>
          <a:xfrm>
            <a:off x="114300" y="1084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EXCEL file _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06180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FA90-AF0B-AB79-725C-2461FDF2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019175"/>
            <a:ext cx="9798843" cy="565785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expenses = 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['Mortgage', 1000],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['Gas',   500],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['Food',  300],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['Gym',    150],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Start from the first cell below the headers.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 =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 = 0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Iterate over the data and write it out row by row.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item, cost in (expenses):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(row, col, item)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(row, col + 1, cost, money)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row += 1</a:t>
            </a:r>
            <a:endParaRPr lang="en-US" sz="18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8F4C75-9B95-6DA1-83E4-979E69AD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4" y="1123950"/>
            <a:ext cx="4067175" cy="358298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669204-6DB6-DBC3-E142-F8544C89C5B2}"/>
              </a:ext>
            </a:extLst>
          </p:cNvPr>
          <p:cNvSpPr/>
          <p:nvPr/>
        </p:nvSpPr>
        <p:spPr>
          <a:xfrm>
            <a:off x="7334250" y="1943100"/>
            <a:ext cx="2381250" cy="181927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A5F0A-606A-C695-CC30-786D91F83AAD}"/>
              </a:ext>
            </a:extLst>
          </p:cNvPr>
          <p:cNvSpPr txBox="1"/>
          <p:nvPr/>
        </p:nvSpPr>
        <p:spPr>
          <a:xfrm>
            <a:off x="7575946" y="5764213"/>
            <a:ext cx="36064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https://xlsxwriter.readthedocs.io/tutorial02.html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9438C-C38B-20BE-BD89-AF62603B4B1A}"/>
              </a:ext>
            </a:extLst>
          </p:cNvPr>
          <p:cNvSpPr txBox="1"/>
          <p:nvPr/>
        </p:nvSpPr>
        <p:spPr>
          <a:xfrm>
            <a:off x="114300" y="1084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EXCEL file _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199497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FA90-AF0B-AB79-725C-2461FDF2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295875"/>
            <a:ext cx="8839200" cy="473529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Write a total using a formula.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(row, 0, 'Total', bold)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worksheet.write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(row, 1, '=SUM(B2:B5)', money)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#to add a chart, use the chart class and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add_chart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=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workbook.add_chart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({‘type’: ‘column’})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Configure the chart with one or more data series.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chart.add_series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({'name': 'monthly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expenses','categories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': '=Sheet1!$A$2:$A$5', 'values': '=Sheet1!$B$2:$B$5'})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#insert chart class as an embedded chart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worksheet.insert_chart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(‘A8’, chart)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workbook.close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7D899-F5BD-9A3E-F5ED-4D49BAED59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750" y="191514"/>
            <a:ext cx="4371975" cy="374659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4EE716-CC84-677D-FDD2-B054966F8A3C}"/>
              </a:ext>
            </a:extLst>
          </p:cNvPr>
          <p:cNvSpPr/>
          <p:nvPr/>
        </p:nvSpPr>
        <p:spPr>
          <a:xfrm>
            <a:off x="7686675" y="1219200"/>
            <a:ext cx="1390650" cy="21907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2B5DD-CA44-F871-4576-A13D79552A6F}"/>
              </a:ext>
            </a:extLst>
          </p:cNvPr>
          <p:cNvSpPr txBox="1"/>
          <p:nvPr/>
        </p:nvSpPr>
        <p:spPr>
          <a:xfrm>
            <a:off x="400049" y="6330732"/>
            <a:ext cx="49720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https://www.tutorialspoint.com/python_xlsxwriter/python_xlsxwriter_quick_guide.htm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1340F-C76A-918B-E71E-7FB48684E25F}"/>
              </a:ext>
            </a:extLst>
          </p:cNvPr>
          <p:cNvSpPr txBox="1"/>
          <p:nvPr/>
        </p:nvSpPr>
        <p:spPr>
          <a:xfrm>
            <a:off x="114300" y="1084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EXCEL file _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43238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FA90-AF0B-AB79-725C-2461FDF2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361951"/>
            <a:ext cx="10135778" cy="1181100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PDF file - Use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fpdf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 install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fpdf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your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notebook or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Powershell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5EB83C-FE18-CE9A-80FC-0A56B6F31462}"/>
              </a:ext>
            </a:extLst>
          </p:cNvPr>
          <p:cNvSpPr txBox="1">
            <a:spLocks/>
          </p:cNvSpPr>
          <p:nvPr/>
        </p:nvSpPr>
        <p:spPr>
          <a:xfrm>
            <a:off x="371476" y="1647823"/>
            <a:ext cx="10135777" cy="499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fpdf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import FPDF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header(self):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Logo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self.image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('C:/Users/Irina/Desktop/Motorcycle.jpg', 10, 8, 33)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# Arial bold 15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self.set_font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('Arial', 'B', 15)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# Move to the right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self.cell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(80)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# Title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self.cell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(30, 10, 'Life Goals', 1, 0, 'C')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# Line break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self.ln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2AC24-D2BF-F6CE-6A1E-4730C2E152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4324" y="676274"/>
            <a:ext cx="4150709" cy="2543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58DCBA-5772-3645-21EE-6FB4F828F0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34324" y="3185316"/>
            <a:ext cx="4150708" cy="322500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DAB3CD-8439-FC82-E1EE-148D0EDDA1F0}"/>
              </a:ext>
            </a:extLst>
          </p:cNvPr>
          <p:cNvSpPr/>
          <p:nvPr/>
        </p:nvSpPr>
        <p:spPr>
          <a:xfrm>
            <a:off x="9433415" y="704849"/>
            <a:ext cx="1152525" cy="66675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4F557-4A31-614E-5028-CD8A5CB8B5CB}"/>
              </a:ext>
            </a:extLst>
          </p:cNvPr>
          <p:cNvSpPr/>
          <p:nvPr/>
        </p:nvSpPr>
        <p:spPr>
          <a:xfrm>
            <a:off x="7934324" y="657224"/>
            <a:ext cx="1076328" cy="7620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EDE11-284F-D24D-70B8-C381494F073E}"/>
              </a:ext>
            </a:extLst>
          </p:cNvPr>
          <p:cNvSpPr txBox="1"/>
          <p:nvPr/>
        </p:nvSpPr>
        <p:spPr>
          <a:xfrm>
            <a:off x="1291814" y="623994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https://pyfpdf.readthedocs.io/en/latest/Tutorial/index.html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8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D49-CD28-D728-9BD3-4CF121A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59" y="618518"/>
            <a:ext cx="9590079" cy="553057"/>
          </a:xfrm>
          <a:solidFill>
            <a:schemeClr val="tx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PDF </a:t>
            </a:r>
            <a:r>
              <a:rPr lang="en-US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file_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3FCCA8-36F9-1604-D310-98E035AF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1" y="1395412"/>
            <a:ext cx="8481016" cy="431421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 Page footer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footer(self):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# Position at 1.5 cm from bottom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self.set_y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(-15)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# Arial italic 8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self.set_font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('Arial', 'I', 8)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# Page number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self.cell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10, 'Page ' + str(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self.page_no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+ '/{</a:t>
            </a:r>
            <a:r>
              <a:rPr lang="en-US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}', 0, 0, 'C')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396DB-D536-C670-CF7B-EC6B7C17CC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0500" y="1285874"/>
            <a:ext cx="3910770" cy="313372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109B89-A160-160F-34FD-B4154D548A64}"/>
              </a:ext>
            </a:extLst>
          </p:cNvPr>
          <p:cNvSpPr/>
          <p:nvPr/>
        </p:nvSpPr>
        <p:spPr>
          <a:xfrm>
            <a:off x="9124950" y="3752850"/>
            <a:ext cx="1247775" cy="89058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D49-CD28-D728-9BD3-4CF121A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618518"/>
            <a:ext cx="10367163" cy="553057"/>
          </a:xfrm>
          <a:solidFill>
            <a:schemeClr val="tx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PDF </a:t>
            </a:r>
            <a:r>
              <a:rPr lang="en-US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file_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F7333-5213-9CD9-0157-1D781165D8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874" y="1663962"/>
            <a:ext cx="5572123" cy="3753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C087E-E3CA-E660-87B2-859CDCAED30C}"/>
              </a:ext>
            </a:extLst>
          </p:cNvPr>
          <p:cNvSpPr txBox="1"/>
          <p:nvPr/>
        </p:nvSpPr>
        <p:spPr>
          <a:xfrm>
            <a:off x="5787739" y="2840069"/>
            <a:ext cx="6149185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Create an instance of the PDF class</a:t>
            </a:r>
          </a:p>
          <a:p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 = PDF()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#call the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alias_nb_pages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 to define the total number of pages (set to default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pdf.alias_nb_pages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pdf.add_page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pdf.set_font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('Times', '', 12)</a:t>
            </a:r>
          </a:p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#print cell with w, h, text, border and line/position</a:t>
            </a:r>
          </a:p>
          <a:p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range(1, 5):</a:t>
            </a:r>
          </a:p>
          <a:p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pdf.cell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 10, 'When I grow up, I want to... ', 0, 1)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pdf.output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('Test1.pdf', 'F')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E01076-B5E9-1A6D-F34C-9BEFD9271E60}"/>
              </a:ext>
            </a:extLst>
          </p:cNvPr>
          <p:cNvSpPr/>
          <p:nvPr/>
        </p:nvSpPr>
        <p:spPr>
          <a:xfrm>
            <a:off x="523874" y="2954369"/>
            <a:ext cx="2743200" cy="1960531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E983F-CA9D-5680-36F0-9B5E5F849A51}"/>
              </a:ext>
            </a:extLst>
          </p:cNvPr>
          <p:cNvSpPr txBox="1"/>
          <p:nvPr/>
        </p:nvSpPr>
        <p:spPr>
          <a:xfrm>
            <a:off x="352425" y="601534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https://pyfpdf.readthedocs.io/en/latest/index.html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3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EF3AD-9D3A-692E-25F5-62CE515506BA}"/>
              </a:ext>
            </a:extLst>
          </p:cNvPr>
          <p:cNvSpPr txBox="1"/>
          <p:nvPr/>
        </p:nvSpPr>
        <p:spPr>
          <a:xfrm>
            <a:off x="1141413" y="2269164"/>
            <a:ext cx="8002587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pptx import Presentation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#create presentation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= Presentation()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#create slide layout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first_slide_layout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root.slide_layouts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[0]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#create slide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root.slides.add_slide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first_slide_layout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slide.shapes.title.text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 Your presentation"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#add a placeholder with index of 1; you can change the index for a different design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slide.placeholders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[1].text = " Creating pptx file with Python“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root.save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("Output1.pptx")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87E085-DBEC-FD78-B08D-53D62DFC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9575"/>
            <a:ext cx="9905998" cy="1247775"/>
          </a:xfrm>
          <a:solidFill>
            <a:schemeClr val="tx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marL="0" indent="0"/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29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pptx</a:t>
            </a:r>
            <a:r>
              <a:rPr lang="en-US" sz="29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  <a:b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515A31-03FC-C742-9AAA-947879D4F6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350" y="1547812"/>
            <a:ext cx="4933950" cy="339851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A4716B-CA13-7683-5731-B64769E46D14}"/>
              </a:ext>
            </a:extLst>
          </p:cNvPr>
          <p:cNvSpPr/>
          <p:nvPr/>
        </p:nvSpPr>
        <p:spPr>
          <a:xfrm>
            <a:off x="8001000" y="2552700"/>
            <a:ext cx="2857500" cy="66675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96C9E7-095A-871F-2306-4C14D9652E4A}"/>
              </a:ext>
            </a:extLst>
          </p:cNvPr>
          <p:cNvSpPr/>
          <p:nvPr/>
        </p:nvSpPr>
        <p:spPr>
          <a:xfrm>
            <a:off x="7734300" y="3429000"/>
            <a:ext cx="3448050" cy="5334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697C0-C7F5-D670-5A9D-06F4A4B79D98}"/>
              </a:ext>
            </a:extLst>
          </p:cNvPr>
          <p:cNvSpPr txBox="1"/>
          <p:nvPr/>
        </p:nvSpPr>
        <p:spPr>
          <a:xfrm>
            <a:off x="7858125" y="6458557"/>
            <a:ext cx="38766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https://python-pptx.readthedocs.io/en/latest/user/quickstart.html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57F69-EF3F-C804-2AA4-0E23234964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885" y="523069"/>
            <a:ext cx="3140840" cy="5192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8B703-D3A8-4D15-7FC9-893295A32C7B}"/>
              </a:ext>
            </a:extLst>
          </p:cNvPr>
          <p:cNvSpPr txBox="1"/>
          <p:nvPr/>
        </p:nvSpPr>
        <p:spPr>
          <a:xfrm>
            <a:off x="1912778" y="1691758"/>
            <a:ext cx="2430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o-RO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Irina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Dimitrov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075E8-D30F-F836-7996-C40EB6C11047}"/>
              </a:ext>
            </a:extLst>
          </p:cNvPr>
          <p:cNvSpPr txBox="1"/>
          <p:nvPr/>
        </p:nvSpPr>
        <p:spPr>
          <a:xfrm>
            <a:off x="1912116" y="274903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Care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and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FP&amp;A (Financial Planning &amp;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in Chicago (US)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"/>
    </mc:Choice>
    <mc:Fallback xmlns="">
      <p:transition spd="slow" advTm="963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BCA-C631-D808-660E-59466163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89968"/>
            <a:ext cx="9905998" cy="762607"/>
          </a:xfrm>
          <a:solidFill>
            <a:schemeClr val="tx1"/>
          </a:solidFill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presentation_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2350E1-AEB3-B3D9-066E-D5B2058C8EB8}"/>
              </a:ext>
            </a:extLst>
          </p:cNvPr>
          <p:cNvSpPr txBox="1">
            <a:spLocks/>
          </p:cNvSpPr>
          <p:nvPr/>
        </p:nvSpPr>
        <p:spPr>
          <a:xfrm>
            <a:off x="966788" y="2628901"/>
            <a:ext cx="9434512" cy="3829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#add second slide</a:t>
            </a:r>
          </a:p>
          <a:p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second_layout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root.slide_layouts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</a:t>
            </a:r>
          </a:p>
          <a:p>
            <a:endParaRPr lang="en-US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second_slide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root.slides.add_slide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second_layout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cap="non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#comes with default textbox for title but you can create it as shown in previous slide</a:t>
            </a:r>
          </a:p>
          <a:p>
            <a:endParaRPr lang="en-US" sz="2000" cap="none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cap="non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#add textbox and text</a:t>
            </a:r>
          </a:p>
          <a:p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textbox =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second_slide.shapes.add_textbox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(inches(1), inches(1.5),inches(3), inches(3))</a:t>
            </a:r>
          </a:p>
          <a:p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textframe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textbox.text_frame</a:t>
            </a:r>
            <a:endParaRPr lang="en-US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paragraph =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textframe.add_paragraph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paragraph.text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“Bad boys, bad boys,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whatcha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do?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watcha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when they come for you?"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EC503-AC53-EA41-CD8B-7ED80DCB16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339" y="1814512"/>
            <a:ext cx="6911278" cy="161448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5C9923-A12C-E66A-1BFF-032A0CD9EC58}"/>
              </a:ext>
            </a:extLst>
          </p:cNvPr>
          <p:cNvSpPr/>
          <p:nvPr/>
        </p:nvSpPr>
        <p:spPr>
          <a:xfrm>
            <a:off x="5400675" y="2924175"/>
            <a:ext cx="6791325" cy="6858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BCA-C631-D808-660E-59466163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87" y="408665"/>
            <a:ext cx="9905998" cy="631590"/>
          </a:xfrm>
          <a:solidFill>
            <a:schemeClr val="tx1"/>
          </a:solidFill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presentation_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68242-E639-EE24-B510-204FF9077A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1808" y="1373629"/>
            <a:ext cx="6930654" cy="5208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F09E9-A16F-C2F8-CA6E-4886B5745AC0}"/>
              </a:ext>
            </a:extLst>
          </p:cNvPr>
          <p:cNvSpPr txBox="1"/>
          <p:nvPr/>
        </p:nvSpPr>
        <p:spPr>
          <a:xfrm>
            <a:off x="263895" y="600749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https://python-pptx.readthedocs.io/en/latest/user/quickstart.html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16905A-8718-16BE-F4CF-28691195A5B9}"/>
              </a:ext>
            </a:extLst>
          </p:cNvPr>
          <p:cNvSpPr txBox="1">
            <a:spLocks/>
          </p:cNvSpPr>
          <p:nvPr/>
        </p:nvSpPr>
        <p:spPr>
          <a:xfrm>
            <a:off x="263895" y="1276350"/>
            <a:ext cx="5289180" cy="413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#add image to second slide</a:t>
            </a:r>
          </a:p>
          <a:p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img_path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'C:/Users/Irina/Downloads/Dog_sunglasses.jpg’</a:t>
            </a:r>
          </a:p>
          <a:p>
            <a:endParaRPr lang="en-US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cap="non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#positioning</a:t>
            </a:r>
          </a:p>
          <a:p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= Inches(3.5)</a:t>
            </a:r>
          </a:p>
          <a:p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= Inches(2.5)</a:t>
            </a:r>
          </a:p>
          <a:p>
            <a:endParaRPr lang="en-US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cap="none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#picture size</a:t>
            </a:r>
          </a:p>
          <a:p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= Inches(4.5)</a:t>
            </a:r>
          </a:p>
          <a:p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 =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second_slide.shapes.add_picture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img_path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left, top, height=height)</a:t>
            </a:r>
          </a:p>
          <a:p>
            <a:endParaRPr lang="en-US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root.save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(‘Output1.pptx')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D762DD-5319-F2C3-44EB-E3A24D36F1E7}"/>
              </a:ext>
            </a:extLst>
          </p:cNvPr>
          <p:cNvSpPr/>
          <p:nvPr/>
        </p:nvSpPr>
        <p:spPr>
          <a:xfrm>
            <a:off x="3019426" y="4029075"/>
            <a:ext cx="1376362" cy="5715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7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BCA-C631-D808-660E-59466163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487" y="408665"/>
            <a:ext cx="9905998" cy="631590"/>
          </a:xfrm>
          <a:solidFill>
            <a:schemeClr val="tx1"/>
          </a:solidFill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presentation_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68242-E639-EE24-B510-204FF9077A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760" y="1815092"/>
            <a:ext cx="4687751" cy="3522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F09E9-A16F-C2F8-CA6E-4886B5745AC0}"/>
              </a:ext>
            </a:extLst>
          </p:cNvPr>
          <p:cNvSpPr txBox="1"/>
          <p:nvPr/>
        </p:nvSpPr>
        <p:spPr>
          <a:xfrm>
            <a:off x="1179648" y="5934075"/>
            <a:ext cx="56212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https://python-pptx.readthedocs.io/en/latest/user/quickstart.html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6962F-F6A2-EFA7-94A2-F43D8C982C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9649" y="1815092"/>
            <a:ext cx="4687751" cy="352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2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BCA-C631-D808-660E-59466163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89968"/>
            <a:ext cx="9905998" cy="762607"/>
          </a:xfrm>
          <a:solidFill>
            <a:schemeClr val="tx1"/>
          </a:solidFill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2350E1-AEB3-B3D9-066E-D5B2058C8EB8}"/>
              </a:ext>
            </a:extLst>
          </p:cNvPr>
          <p:cNvSpPr txBox="1">
            <a:spLocks/>
          </p:cNvSpPr>
          <p:nvPr/>
        </p:nvSpPr>
        <p:spPr>
          <a:xfrm>
            <a:off x="1209674" y="2228850"/>
            <a:ext cx="9191625" cy="26193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 word doc with text, image and table</a:t>
            </a:r>
          </a:p>
          <a:p>
            <a:pPr marL="457200" indent="-457200">
              <a:buAutoNum type="arabicPeriod"/>
            </a:pPr>
            <a:endParaRPr lang="en-US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 excel file with cells, content and image/graph</a:t>
            </a:r>
          </a:p>
          <a:p>
            <a:pPr marL="457200" indent="-457200">
              <a:buAutoNum type="arabicPeriod"/>
            </a:pPr>
            <a:endParaRPr lang="en-US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 pdf file with text, image/logo, and various other sections</a:t>
            </a:r>
          </a:p>
          <a:p>
            <a:pPr marL="457200" indent="-457200">
              <a:buAutoNum type="arabicPeriod"/>
            </a:pPr>
            <a:endParaRPr lang="en-US" sz="2000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 </a:t>
            </a:r>
            <a:r>
              <a:rPr lang="ro-RO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r>
              <a:rPr lang="en-US" sz="20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with 2 slides which include text and image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5E30C30D-6B9E-5799-FB91-9C3CFA6591CC}"/>
              </a:ext>
            </a:extLst>
          </p:cNvPr>
          <p:cNvSpPr/>
          <p:nvPr/>
        </p:nvSpPr>
        <p:spPr>
          <a:xfrm>
            <a:off x="3857625" y="5514978"/>
            <a:ext cx="3543300" cy="81915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any questions, contact Irina at fcr_irina@yahoo.com</a:t>
            </a:r>
          </a:p>
        </p:txBody>
      </p:sp>
    </p:spTree>
    <p:extLst>
      <p:ext uri="{BB962C8B-B14F-4D97-AF65-F5344CB8AC3E}">
        <p14:creationId xmlns:p14="http://schemas.microsoft.com/office/powerpoint/2010/main" val="367349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4185-17E4-84E2-759A-27C43FB7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9FBC-CAA8-EDF0-A1AB-87808690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Word doc with text, image and table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Excel file with cells, content and image/graph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pdf file with text, image/logo, and various other sections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 </a:t>
            </a:r>
            <a:r>
              <a:rPr lang="ro-RO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with 2 slides which include text and image</a:t>
            </a:r>
          </a:p>
        </p:txBody>
      </p:sp>
    </p:spTree>
    <p:extLst>
      <p:ext uri="{BB962C8B-B14F-4D97-AF65-F5344CB8AC3E}">
        <p14:creationId xmlns:p14="http://schemas.microsoft.com/office/powerpoint/2010/main" val="5840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6"/>
    </mc:Choice>
    <mc:Fallback xmlns="">
      <p:transition spd="slow" advTm="100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4185-17E4-84E2-759A-27C43FB7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ython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9FBC-CAA8-EDF0-A1AB-87808690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 Document generation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Reporting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3. Invoicing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constant updates of MS Office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consistent templates across departments (content, logos, pricing,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Avoid duplicative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7"/>
    </mc:Choice>
    <mc:Fallback xmlns="">
      <p:transition spd="slow" advTm="294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D49-CD28-D728-9BD3-4CF121A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6" y="351818"/>
            <a:ext cx="9905998" cy="553057"/>
          </a:xfrm>
          <a:solidFill>
            <a:schemeClr val="tx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ADA2-4AB7-8435-2A41-85C7A21A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5776" y="1027718"/>
            <a:ext cx="4224451" cy="5478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6B34B6-EB3F-AF03-7CA1-709DADE0C6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1772" y="1027718"/>
            <a:ext cx="4224452" cy="54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56"/>
    </mc:Choice>
    <mc:Fallback xmlns="">
      <p:transition spd="slow" advTm="193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D49-CD28-D728-9BD3-4CF121A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6" y="351818"/>
            <a:ext cx="9905998" cy="553057"/>
          </a:xfrm>
          <a:solidFill>
            <a:schemeClr val="tx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FA90-AF0B-AB79-725C-2461FDF2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5" y="1162050"/>
            <a:ext cx="6896099" cy="537407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python-docx library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 install python-docx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docx import Document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#if you want to add pics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docx.shared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 Inches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 = Document()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#create title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doc.add_heading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('Title of document', 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doc_para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doc.add_paragraph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("We're the only local provider of magnolia trees")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add a run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style like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bold, italic, underline, etc.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doc_para.add_run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('\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nCheck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 our nursery!').bold = True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doc_para.add_run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('\n')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doc_para.add_run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('\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nOpen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364 days per year').italic = True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1ADA2-4AB7-8435-2A41-85C7A21AC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43836" y="904875"/>
            <a:ext cx="3914777" cy="52121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C32A46-C8DB-391D-0652-658D37576AC0}"/>
              </a:ext>
            </a:extLst>
          </p:cNvPr>
          <p:cNvSpPr/>
          <p:nvPr/>
        </p:nvSpPr>
        <p:spPr>
          <a:xfrm>
            <a:off x="8334375" y="1214438"/>
            <a:ext cx="2028825" cy="37147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292BBC-1940-7CE3-10CD-38F4E001A742}"/>
              </a:ext>
            </a:extLst>
          </p:cNvPr>
          <p:cNvSpPr/>
          <p:nvPr/>
        </p:nvSpPr>
        <p:spPr>
          <a:xfrm>
            <a:off x="8458199" y="1726405"/>
            <a:ext cx="1781175" cy="18097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AD621D-A4AC-CAAE-3EDE-6D62D4108CC0}"/>
              </a:ext>
            </a:extLst>
          </p:cNvPr>
          <p:cNvSpPr/>
          <p:nvPr/>
        </p:nvSpPr>
        <p:spPr>
          <a:xfrm>
            <a:off x="8524874" y="1905000"/>
            <a:ext cx="990601" cy="17621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3F438B-2EA7-93A3-E210-4ABE9552C657}"/>
              </a:ext>
            </a:extLst>
          </p:cNvPr>
          <p:cNvSpPr/>
          <p:nvPr/>
        </p:nvSpPr>
        <p:spPr>
          <a:xfrm>
            <a:off x="8524873" y="2138970"/>
            <a:ext cx="990601" cy="9525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17"/>
    </mc:Choice>
    <mc:Fallback xmlns="">
      <p:transition spd="slow" advTm="7291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D49-CD28-D728-9BD3-4CF121A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83" y="618518"/>
            <a:ext cx="10189634" cy="553057"/>
          </a:xfrm>
          <a:solidFill>
            <a:schemeClr val="tx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7C25-8389-BF38-623C-282DB309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82" y="1676400"/>
            <a:ext cx="6237817" cy="381952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#if you want to add another paragraph before any other created previously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first_para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doc_para.insert_paragraph_before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('WHY US’)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optional: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doc.add_picture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path_to_picture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doc.add_picture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('image-filename.png', width=Inches(1.0))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doc.add_picture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('C:/temp/magnolia_at_night.jpg', width=Inches(4.75))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5800B-3C14-0FC6-EF7B-C99A9DDE4F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4628" y="1398806"/>
            <a:ext cx="3543301" cy="471756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DC67B3-5622-D2A8-F031-4ACA5AE3CC82}"/>
              </a:ext>
            </a:extLst>
          </p:cNvPr>
          <p:cNvSpPr/>
          <p:nvPr/>
        </p:nvSpPr>
        <p:spPr>
          <a:xfrm>
            <a:off x="7829550" y="2009776"/>
            <a:ext cx="752474" cy="161924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E5DCBA00-7264-2219-94F9-E8C0D1C8E1E1}"/>
              </a:ext>
            </a:extLst>
          </p:cNvPr>
          <p:cNvSpPr txBox="1"/>
          <p:nvPr/>
        </p:nvSpPr>
        <p:spPr>
          <a:xfrm>
            <a:off x="934507" y="6116371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https://python-docx.readthedocs.io/en/latest/user/quickstart.html#adding-a-picture</a:t>
            </a:r>
          </a:p>
        </p:txBody>
      </p:sp>
    </p:spTree>
    <p:extLst>
      <p:ext uri="{BB962C8B-B14F-4D97-AF65-F5344CB8AC3E}">
        <p14:creationId xmlns:p14="http://schemas.microsoft.com/office/powerpoint/2010/main" val="136108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30"/>
    </mc:Choice>
    <mc:Fallback xmlns="">
      <p:transition spd="slow" advTm="412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D49-CD28-D728-9BD3-4CF121A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83" y="618518"/>
            <a:ext cx="10189634" cy="553057"/>
          </a:xfrm>
          <a:solidFill>
            <a:schemeClr val="tx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196D-2129-3988-F1C6-887B4CA9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83" y="1924050"/>
            <a:ext cx="5971118" cy="349567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doc.add_page_break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doc.add_heading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('Our products', 2)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doc_para2 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doc.add_paragraph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('\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nList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products and prices ')</a:t>
            </a:r>
          </a:p>
          <a:p>
            <a:pPr marL="0" indent="0">
              <a:buNone/>
            </a:pPr>
            <a:endParaRPr lang="en-US" sz="7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78C38-DA17-C5B4-48A0-B0A3BDDD7BC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6125" y="2214107"/>
            <a:ext cx="4423888" cy="242978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45CC3E-7B6B-9E1A-1A23-B15407D87A2F}"/>
              </a:ext>
            </a:extLst>
          </p:cNvPr>
          <p:cNvSpPr/>
          <p:nvPr/>
        </p:nvSpPr>
        <p:spPr>
          <a:xfrm>
            <a:off x="7448549" y="2266950"/>
            <a:ext cx="904875" cy="35242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8BC831-1545-34E8-EB00-609C06724703}"/>
              </a:ext>
            </a:extLst>
          </p:cNvPr>
          <p:cNvSpPr/>
          <p:nvPr/>
        </p:nvSpPr>
        <p:spPr>
          <a:xfrm>
            <a:off x="7467600" y="2724150"/>
            <a:ext cx="1314450" cy="23812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CFEE0F8E-C01B-8C22-CA38-76248BE40DC3}"/>
              </a:ext>
            </a:extLst>
          </p:cNvPr>
          <p:cNvSpPr txBox="1"/>
          <p:nvPr/>
        </p:nvSpPr>
        <p:spPr>
          <a:xfrm>
            <a:off x="938742" y="584903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https://python-docx.readthedocs.io/en/latest/user/quickstart.html</a:t>
            </a:r>
          </a:p>
        </p:txBody>
      </p:sp>
    </p:spTree>
    <p:extLst>
      <p:ext uri="{BB962C8B-B14F-4D97-AF65-F5344CB8AC3E}">
        <p14:creationId xmlns:p14="http://schemas.microsoft.com/office/powerpoint/2010/main" val="140931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AD49-CD28-D728-9BD3-4CF121A4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83" y="375478"/>
            <a:ext cx="10189634" cy="553057"/>
          </a:xfrm>
          <a:solidFill>
            <a:schemeClr val="tx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</a:t>
            </a:r>
            <a:r>
              <a:rPr lang="en-US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2000" cap="non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196D-2129-3988-F1C6-887B4CA9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83" y="1066800"/>
            <a:ext cx="7466542" cy="557212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optional:  create table; start with variable for list of flowers</a:t>
            </a:r>
          </a:p>
          <a:p>
            <a:pPr marL="0" indent="0">
              <a:buNone/>
            </a:pPr>
            <a:endParaRPr lang="en-US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= (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(3, 'PM01', 'Pink Magnolia', 25),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(5, 'WM05', 'White Magnolia', 10),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(1, 'GM02', 'Green Magnolia', 60)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=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doc.add_table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(rows=1, cols=4)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hdr_cells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table.rows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[0].cells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hdr_cells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[0].text = 'Qty'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hdr_cells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[1].text = 'Id'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hdr_cells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[2].text = 'Desc'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hdr_cells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[3].text = 'Price/tree'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qty, id, desc, price in records: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table.add_row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().cells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[0].text = str(qty)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[1].text = id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[2].text = desc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row_cells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[3].text = str(price)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78C38-DA17-C5B4-48A0-B0A3BDDD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214107"/>
            <a:ext cx="5399617" cy="28627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7A93D8-FF5D-9709-46B9-138FAA4F45A3}"/>
              </a:ext>
            </a:extLst>
          </p:cNvPr>
          <p:cNvSpPr/>
          <p:nvPr/>
        </p:nvSpPr>
        <p:spPr>
          <a:xfrm>
            <a:off x="6619875" y="3000375"/>
            <a:ext cx="4676775" cy="12954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C3EA5-7AD0-3AAD-08DA-6BD91187735D}"/>
              </a:ext>
            </a:extLst>
          </p:cNvPr>
          <p:cNvSpPr txBox="1"/>
          <p:nvPr/>
        </p:nvSpPr>
        <p:spPr>
          <a:xfrm>
            <a:off x="7743824" y="5887361"/>
            <a:ext cx="31718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https://www.codetd.com/en/article/7092452</a:t>
            </a:r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8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5650</TotalTime>
  <Words>2058</Words>
  <Application>Microsoft Macintosh PowerPoint</Application>
  <PresentationFormat>Widescreen</PresentationFormat>
  <Paragraphs>238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Circuit</vt:lpstr>
      <vt:lpstr>DOC Generation with Python</vt:lpstr>
      <vt:lpstr>PowerPoint Presentation</vt:lpstr>
      <vt:lpstr>Table of contents:</vt:lpstr>
      <vt:lpstr>Generate Your own docs with Python</vt:lpstr>
      <vt:lpstr>Create a Word doc</vt:lpstr>
      <vt:lpstr>Create a Word doc</vt:lpstr>
      <vt:lpstr>Create a Word doc_continued</vt:lpstr>
      <vt:lpstr>Create a Word doc_continued</vt:lpstr>
      <vt:lpstr>Create a Word doc_continued</vt:lpstr>
      <vt:lpstr>Create a Word doc_continued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PDF file_continued</vt:lpstr>
      <vt:lpstr>Create a PDF file_continued</vt:lpstr>
      <vt:lpstr>Create a Powerpoint presentation  with the pptx library </vt:lpstr>
      <vt:lpstr>create a powerpoint presentation_continued</vt:lpstr>
      <vt:lpstr>create a powerpoint presentation_continued</vt:lpstr>
      <vt:lpstr>Create a powerpoint presentation_continued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Irina Redapt</dc:creator>
  <cp:lastModifiedBy>Lev Selector</cp:lastModifiedBy>
  <cp:revision>33</cp:revision>
  <dcterms:created xsi:type="dcterms:W3CDTF">2022-09-23T09:45:17Z</dcterms:created>
  <dcterms:modified xsi:type="dcterms:W3CDTF">2022-10-07T22:40:58Z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2022-10-07T22:40:33Z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ec4f7b0c-7017-4e98-9998-bbdd6f473d57</vt:lpwstr>
  </property>
  <property fmtid="{D5CDD505-2E9C-101B-9397-08002B2CF9AE}" pid="8" name="MSIP_Label_4f518368-b969-4042-91d9-8939bd921da2_ContentBits">
    <vt:lpwstr>0</vt:lpwstr>
  </property>
</Properties>
</file>