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/>
    <p:restoredTop sz="96327"/>
  </p:normalViewPr>
  <p:slideViewPr>
    <p:cSldViewPr snapToGrid="0">
      <p:cViewPr varScale="1">
        <p:scale>
          <a:sx n="123" d="100"/>
          <a:sy n="123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4D72-5B59-1BD3-A555-4BCF8538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65722-72FD-834A-62D7-2E588C94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6EFD-E380-B06F-C6C5-87948610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4211-83E8-2D7F-A207-E336C34C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C3-D44A-DDAA-A8FF-30BD382E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820C-2F27-418D-3131-EE20199C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2C88-34E3-EB11-6572-18835B7C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8012-576A-9523-E12A-EA7AC853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F6F5-D2FA-A5CC-1C8A-39510DD6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3D01-1E7F-E3FB-7AD8-8B7614D6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66BDB-E14E-17F3-A32E-86E5C75BD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1FFE-A5D0-F058-075B-759CCAAA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392A-08BE-9EFA-5A12-6B149B8D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F29E-AA77-BAE2-73BA-35A9987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87B8-BD35-5DE4-3D8A-68B975EF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7C6-A9F7-EF06-AFB1-A436989F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9173-D2C5-4E1F-8C80-DFE8C680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E25D-4C05-5C3D-EF06-45A6469B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6EAC-D380-F40D-C4A3-4D645D9C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242F-F139-DFDB-9988-D2024E43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EA07-EF77-0704-570E-B6CB5064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7A07-03B6-E3CF-33BB-5B16DECC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5BBAF-AD3E-7598-F197-7FE166E2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CFC9-A6EE-8B1E-76C0-5055D796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68E8-653F-4A01-2EE0-D2BDD23D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DF2-4EF5-8348-F263-AFC3C7AC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2E24-14C3-ACEF-036A-A85EA85E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CF4E-C683-3207-F20D-F9D210A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2763-A42D-9AD2-6710-49E32199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79757-F1F8-2FD6-62DB-4554CF5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B6E8-4412-9956-3B3A-DEB0A9E4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B9E0-13A6-5E27-2C05-7FAABD34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92C0-D666-E26A-2571-C0432C49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4AB72-7079-1719-3E84-FDA5A7801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5F3B-4090-A144-DC51-A96537F5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D7E98-A604-838B-5ED1-E5DA4A55E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3E595-D45C-D197-5D1E-CE6E738A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F9866-8122-E807-4CD2-8F30CFB6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337A0-36E5-3334-6CA8-F61D9D7B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34B4-10CC-23C3-C7B2-83292A51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6461-A772-71C5-FF86-AE392C9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C164-D4FB-BAD0-D4FB-4237FC8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B2DD-E22C-C92C-B232-3BA3E600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31FAB-1045-5211-CED3-B9C61CA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F0B24-BE01-D1B5-C1BF-51A5CC67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90F6-DD1E-F553-7B44-996954DE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C9F8-90A2-8C14-9838-A5932242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B93E-B254-2E0D-0D62-180E9A65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02E0A-CD7D-50EB-F358-E882E914F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E55D5-1F1E-F367-1E7B-EAAECD35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06AF-7CAE-13A9-6661-7C33A937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3E374-5AB8-BA50-91B4-CA24F506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5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52D5-10BE-A54C-4DFC-EF7F3FC7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C8AF6-DEA4-0FC2-F8E5-6D34B799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8DC43-D416-485F-D4CB-B11653243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A0B1-DA84-2F37-E34D-394685CF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7C5C7-BB84-4BB0-3C0A-1D34607F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BE99-2109-4413-7AC1-68923655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461C-BD17-52AC-A6EC-3DF8A514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5A2A-383E-B9E1-3F15-5C0CB4DC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5448-BA06-AE1B-59C2-13D8D7622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E72A-F4F6-9342-A140-11DA0E5B20AA}" type="datetimeFigureOut"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E86A-D81E-EB7F-24E5-F6D9BD1D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1248-B3B3-D0CD-DDC9-DE7A2C5F4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unit.nginx.org/installatio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unit.nginx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ginx.org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D45F0-E38B-D725-2E3B-ECEC0178CDC8}"/>
              </a:ext>
            </a:extLst>
          </p:cNvPr>
          <p:cNvSpPr txBox="1"/>
          <p:nvPr/>
        </p:nvSpPr>
        <p:spPr>
          <a:xfrm>
            <a:off x="0" y="120930"/>
            <a:ext cx="546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 vs Nginx Unit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99B609-1806-EB1D-AB27-6DAC4BA0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87" y="172838"/>
            <a:ext cx="1923222" cy="223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192D1-B372-FECA-43D5-4C997D78A78F}"/>
              </a:ext>
            </a:extLst>
          </p:cNvPr>
          <p:cNvSpPr txBox="1"/>
          <p:nvPr/>
        </p:nvSpPr>
        <p:spPr>
          <a:xfrm>
            <a:off x="7961243" y="2516092"/>
            <a:ext cx="41545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effectLst/>
              </a:rPr>
              <a:t>Igor Sysoev, author of Nginx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B</a:t>
            </a:r>
            <a:r>
              <a:rPr lang="en-US" sz="1400" b="0">
                <a:solidFill>
                  <a:srgbClr val="000000"/>
                </a:solidFill>
                <a:effectLst/>
              </a:rPr>
              <a:t>orn in 1970, Alma-Ata in Kazakh SSR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1994 – graduated from Bauman Tech.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2000 – started as Apache sys. admin at Rambler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2002 - started working on </a:t>
            </a:r>
            <a:r>
              <a:rPr lang="en-US" sz="1400" b="0">
                <a:solidFill>
                  <a:srgbClr val="000000"/>
                </a:solidFill>
                <a:effectLst/>
              </a:rPr>
              <a:t>Nginx</a:t>
            </a:r>
            <a:endParaRPr lang="en-US" sz="14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2004 - released first version of Nginx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2011 – formed Nginx 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2011 – Nginx Plus (commercial version)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2017 – Nginx Unit</a:t>
            </a:r>
            <a:endParaRPr lang="en-US" sz="1400" b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2019 – Nginx Inc was </a:t>
            </a:r>
            <a:r>
              <a:rPr lang="en-US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acquired by F5 for $670 Mln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02122"/>
                </a:solidFill>
                <a:latin typeface="Arial" panose="020B0604020202020204" pitchFamily="34" charset="0"/>
              </a:rPr>
              <a:t>2019 - </a:t>
            </a:r>
            <a:r>
              <a:rPr lang="en-US" sz="1400" b="0">
                <a:solidFill>
                  <a:srgbClr val="000000"/>
                </a:solidFill>
                <a:effectLst/>
              </a:rPr>
              <a:t>Igor Sysoev was detained for several days because </a:t>
            </a:r>
            <a:r>
              <a:rPr lang="en-US" sz="1400">
                <a:solidFill>
                  <a:srgbClr val="000000"/>
                </a:solidFill>
              </a:rPr>
              <a:t>Rambler (his former employer) claimed rights for Nginx (</a:t>
            </a:r>
            <a:r>
              <a:rPr lang="en-US" sz="1400" b="0">
                <a:solidFill>
                  <a:srgbClr val="000000"/>
                </a:solidFill>
                <a:effectLst/>
              </a:rPr>
              <a:t>on the basis that Sysoev was an employee of Rambler in the 2000s when he wrote the early versions of Nginx)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2022 - Sysoev had left Nginx and F5 </a:t>
            </a:r>
            <a:r>
              <a:rPr lang="en-US" sz="1400" b="0">
                <a:solidFill>
                  <a:srgbClr val="A31515"/>
                </a:solidFill>
                <a:effectLst/>
              </a:rPr>
              <a:t>"to spend more time with his friends and family and to pursue personal projects"</a:t>
            </a:r>
            <a:endParaRPr lang="en-US" sz="1400" b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DAAD4-2E9A-24C7-5DF9-2D85C8F0B5EA}"/>
              </a:ext>
            </a:extLst>
          </p:cNvPr>
          <p:cNvSpPr txBox="1"/>
          <p:nvPr/>
        </p:nvSpPr>
        <p:spPr>
          <a:xfrm>
            <a:off x="298172" y="1138207"/>
            <a:ext cx="6619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Nginx (pronounced </a:t>
            </a:r>
            <a:r>
              <a:rPr lang="en-US" sz="1400" b="0">
                <a:solidFill>
                  <a:srgbClr val="A31515"/>
                </a:solidFill>
                <a:effectLst/>
              </a:rPr>
              <a:t>"engine x")</a:t>
            </a:r>
            <a:r>
              <a:rPr lang="en-US" sz="1400" b="0">
                <a:solidFill>
                  <a:srgbClr val="000000"/>
                </a:solidFill>
                <a:effectLst/>
              </a:rPr>
              <a:t> is a web server that can also be used as a reverse proxy, load balancer, mail proxy and HTTP cache.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The software was created by Igor Sysoev and publicly released in 2004.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Nginx is free and open-source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A large fraction of web servers use Nginx, often as a load balancer.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A company of the same name was founded in 2011 to provide support and Nginx Plus paid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2017 - Nginx Unit, an open-source web application server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.. multi-language microservices-based applications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.. Go, PHP, Python, Java, Node.js, Perl, Ruby, ...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.. dynamic configuration, request routing, and load balancing</a:t>
            </a:r>
            <a:endParaRPr lang="en-US" sz="1400" b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In March 2019, the company was acquired by F5, Inc. for $670 million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1153-BF0F-FBAE-1981-3CE3823E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33" y="296620"/>
            <a:ext cx="1536976" cy="695066"/>
          </a:xfrm>
          <a:prstGeom prst="rect">
            <a:avLst/>
          </a:prstGeom>
        </p:spPr>
      </p:pic>
      <p:pic>
        <p:nvPicPr>
          <p:cNvPr id="1028" name="Picture 4" descr="About — NGINX Unit">
            <a:extLst>
              <a:ext uri="{FF2B5EF4-FFF2-40B4-BE49-F238E27FC236}">
                <a16:creationId xmlns:a16="http://schemas.microsoft.com/office/drawing/2014/main" id="{CF961B29-1ECE-FA4F-22DF-194507ABA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31"/>
          <a:stretch/>
        </p:blipFill>
        <p:spPr bwMode="auto">
          <a:xfrm>
            <a:off x="6946792" y="1892913"/>
            <a:ext cx="1371324" cy="58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vanced Load Balancer, Web Server, &amp; Reverse Proxy - NGINX">
            <a:extLst>
              <a:ext uri="{FF2B5EF4-FFF2-40B4-BE49-F238E27FC236}">
                <a16:creationId xmlns:a16="http://schemas.microsoft.com/office/drawing/2014/main" id="{6584663C-3C28-7947-13F1-465E9F1D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92" y="1069476"/>
            <a:ext cx="560757" cy="64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ACEA00-9324-9DC7-B467-7643FDDAB585}"/>
              </a:ext>
            </a:extLst>
          </p:cNvPr>
          <p:cNvSpPr txBox="1"/>
          <p:nvPr/>
        </p:nvSpPr>
        <p:spPr>
          <a:xfrm>
            <a:off x="944218" y="4174669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https://nginx.org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https://unit.nginx.org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8"/>
              </a:rPr>
              <a:t>https://unit.nginx.org/installation/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4152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312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28</cp:revision>
  <dcterms:created xsi:type="dcterms:W3CDTF">2022-10-07T17:40:36Z</dcterms:created>
  <dcterms:modified xsi:type="dcterms:W3CDTF">2022-10-31T22:35:26Z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2022-10-07T17:41:23Z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9d92365a-e0f2-4ad6-bfcd-a9853c90d356</vt:lpwstr>
  </property>
  <property fmtid="{D5CDD505-2E9C-101B-9397-08002B2CF9AE}" pid="8" name="MSIP_Label_4f518368-b969-4042-91d9-8939bd921da2_ContentBits">
    <vt:lpwstr>0</vt:lpwstr>
  </property>
</Properties>
</file>