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A31CC4-9156-4005-AAC9-85C986196906}">
  <a:tblStyle styleId="{C5A31CC4-9156-4005-AAC9-85C9861969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3d62ca1d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93d62ca1d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we’ll also discuss the Vareto use case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3d62ca1d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3d62ca1d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3d62ca1d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3d62ca1d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3d62ca1d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3d62ca1d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3d62ca1d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3d62ca1d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3d62ca1d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3d62ca1d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fec0e23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fec0e23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3d62ca1d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3d62ca1d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3d62ca1d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3d62ca1d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3d62ca1d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3d62ca1d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ruid.apache.org/" TargetMode="External"/><Relationship Id="rId3" Type="http://schemas.openxmlformats.org/officeDocument/2006/relationships/hyperlink" Target="http://www.estgv.ipv.pt/PaginasPessoais/jloureiro/ESI_AID2007_2008/fichas/codd.pdf" TargetMode="External"/><Relationship Id="rId7" Type="http://schemas.openxmlformats.org/officeDocument/2006/relationships/hyperlink" Target="https://www.oracle.com/database/technologies/olap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analysis-services/ssas-overview?view=asallproducts-allversions" TargetMode="External"/><Relationship Id="rId5" Type="http://schemas.openxmlformats.org/officeDocument/2006/relationships/hyperlink" Target="https://senturus.com/blog/olap-past-present-future/" TargetMode="External"/><Relationship Id="rId4" Type="http://schemas.openxmlformats.org/officeDocument/2006/relationships/hyperlink" Target="https://analyticsengineers.club/whats-an-olap-cub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kani.cartwrigh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Providing-OLAP-to-User-Analysts%3A-An-IT-Mandate-Salley-Codd/a0bd1491a54a4de428c5eef9b836ef6ee2915fe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Cubes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Standing on the Shoulders of Giants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Pitfalls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Requires lots of design and management to maintain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Non-additive aggregations get very tricky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Record data is inaccessible without additional complexity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Frankly, this is largely unnecessary in the modern technology world. However there are ALWAYS exceptions to the rule.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Original Cobb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http://www.estgv.ipv.pt/PaginasPessoais/jloureiro/ESI_AID2007_2008/fichas/codd.pdf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Highly Recommended Reading for anyone interested in OLAP cubes: </a:t>
            </a:r>
            <a:r>
              <a:rPr lang="en" sz="1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https://analyticsengineers.club/whats-an-olap-cube/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History of the OLAP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https://senturus.com/blog/olap-past-present-future/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OLAP Options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Microsoft SSAS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Oracle OLAP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Apache Druid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About the Speaker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040650" y="1307850"/>
            <a:ext cx="4791600" cy="3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Makani Cartwright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Data Scientist/Engineer @ Vareto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 u="sng">
                <a:solidFill>
                  <a:srgbClr val="4DD0E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makani.cartwright@gmail.com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Enthusiastic builder of data products</a:t>
            </a:r>
            <a:endParaRPr sz="1800"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Predictive Modelling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Forecasting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Business Intelligence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Data Pipelining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75" y="1307850"/>
            <a:ext cx="3545237" cy="32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OLAP Cube?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OLAP (Online Analytical Processing)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Term is rather outdated since all processing is online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Refers to the fact that the system is designed for analytics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as opposed to the </a:t>
            </a:r>
            <a:r>
              <a:rPr lang="en" sz="1300" b="1"/>
              <a:t>Transactional</a:t>
            </a:r>
            <a:r>
              <a:rPr lang="en" sz="1300"/>
              <a:t> nature of the </a:t>
            </a:r>
            <a:r>
              <a:rPr lang="en" sz="1300" b="1"/>
              <a:t>OLTP </a:t>
            </a:r>
            <a:r>
              <a:rPr lang="en" sz="1300"/>
              <a:t>systems that preceded it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Cube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Another misnomer, this refers to the multidimensional aspect of these systems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Usually we need a lot more than three dimensions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Location, Department, Month, Year, State, Brand, Category, …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Think 90s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Computation speed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Computing reports was excruciatingly slow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 most cases, this is no longer a concern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world has now moved on where we are no longer resource constrained on memory and compute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 source of truth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Changes in underlying data can lead to two users pulling the same report with different definitions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Ex: Does Expense include or exclude tax</a:t>
            </a:r>
            <a:endParaRPr sz="13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0825" y="203900"/>
            <a:ext cx="3055575" cy="171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OLAP Cubes - Starting with a Scandal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075600"/>
            <a:ext cx="7038900" cy="3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Before 1990, many players developed increasingly complex database technologies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By the early 90s, sophisticated databases were widely used but were painfully slow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1993 - Edgar F Codd first uses the term OLAP to describe database applications in his paper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Providing OLAP to User-Analysts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Also referred to as MOLAP - OLAP doesn’t exist without multi-dimensionality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At the time, Codd was consulting with Arbour Software (currently Hyperion) and mentioned one of their products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Due to the conflict of interest, the publisher, ComputerWorld, retracted the paper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Both the product in question (Essbase, now Oracle Essbase) and the OLAP term have stuck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Soon, nearly all analysis relied on structures similar to these cubes, with the major players (Microsoft, Oracle) all having an offering and further developing technologies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Takes Over the World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075600"/>
            <a:ext cx="7038900" cy="3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Business users could make queries hundreds of times faster, need to see individual transactions was minor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Computationally heavy operations were done overnight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Slice and dice type operations became a norm, translating to the modern pivot table and BI software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Microsoft had first offering in 1998 with what is now SSAS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Also developed MDX a multidimensional query language which became widespread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Other offerings from Oracle, SAP, SAS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an OLAP Cube?</a:t>
            </a:r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1297500" y="1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{C5A31CC4-9156-4005-AAC9-85C986196906}</a:tableStyleId>
              </a:tblPr>
              <a:tblGrid>
                <a:gridCol w="135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transaction_id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location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product_category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date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year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month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amount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NY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Bar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2022/1/12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NY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Bar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2022/1/22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SF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Bar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2022/1/8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SF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Foo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2022/2/5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NY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Foo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2022/2/21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2022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100</a:t>
                      </a:r>
                      <a:endParaRPr sz="15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an OLAP Cube?</a:t>
            </a:r>
            <a:endParaRPr/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1684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{C5A31CC4-9156-4005-AAC9-85C986196906}</a:tableStyleId>
              </a:tblPr>
              <a:tblGrid>
                <a:gridCol w="121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year</a:t>
                      </a:r>
                      <a:endParaRPr i="1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month</a:t>
                      </a:r>
                      <a:endParaRPr i="1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location</a:t>
                      </a:r>
                      <a:endParaRPr i="1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product_category</a:t>
                      </a:r>
                      <a:endParaRPr i="1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SUM(amount)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2022</a:t>
                      </a:r>
                      <a:endParaRPr sz="1600"/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NY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Bar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200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2022</a:t>
                      </a:r>
                      <a:endParaRPr sz="1600"/>
                    </a:p>
                  </a:txBody>
                  <a:tcPr marL="2190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L="2190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SF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Bar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100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2022</a:t>
                      </a:r>
                      <a:endParaRPr sz="1600"/>
                    </a:p>
                  </a:txBody>
                  <a:tcPr marL="2190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NY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Foo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100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2022</a:t>
                      </a:r>
                      <a:endParaRPr sz="1600"/>
                    </a:p>
                  </a:txBody>
                  <a:tcPr marL="219075" marR="28575" marT="19050" marB="19050" anchor="b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</a:t>
                      </a:r>
                      <a:endParaRPr sz="1600"/>
                    </a:p>
                  </a:txBody>
                  <a:tcPr marL="2190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SF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Foo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100</a:t>
                      </a:r>
                      <a:endParaRPr sz="1600"/>
                    </a:p>
                  </a:txBody>
                  <a:tcPr marL="28575" marR="28575" marT="19050" marB="19050" anchor="b">
                    <a:lnL w="95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care in 2022?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Computations on aggregate values are still faster than going directly to raw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Some legacy systems still around, but mostly evolved into modern versions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Firebolt, Apache Druid handle similar preaggregation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Historical foundation of the modern data team and data engineering as a practice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Inception of the ETL pipeline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OLAP cubes defined the framework that we still use for reporting and analytics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Aggregation rules defined on a per-query basis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Categorical Dimensions have deterministic relationships that roll up into one another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Macintosh PowerPoint</Application>
  <PresentationFormat>On-screen Show (16:9)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Lato</vt:lpstr>
      <vt:lpstr>Focus</vt:lpstr>
      <vt:lpstr>OLAP Cubes</vt:lpstr>
      <vt:lpstr>About the Speaker</vt:lpstr>
      <vt:lpstr>What is an OLAP Cube?</vt:lpstr>
      <vt:lpstr>Motivation: Think 90s</vt:lpstr>
      <vt:lpstr>History of OLAP Cubes - Starting with a Scandal</vt:lpstr>
      <vt:lpstr>OLAP Takes Over the World</vt:lpstr>
      <vt:lpstr>So what is an OLAP Cube?</vt:lpstr>
      <vt:lpstr>So what is an OLAP Cube?</vt:lpstr>
      <vt:lpstr>Why should we care in 2022?</vt:lpstr>
      <vt:lpstr>Let’s talk Pitfalls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 Cubes</dc:title>
  <cp:lastModifiedBy>Lev Selector</cp:lastModifiedBy>
  <cp:revision>1</cp:revision>
  <dcterms:modified xsi:type="dcterms:W3CDTF">2022-11-18T21:45:06Z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2022-11-18T21:45:06Z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47e668a1-b410-44ef-a528-83f692319834</vt:lpwstr>
  </property>
  <property fmtid="{D5CDD505-2E9C-101B-9397-08002B2CF9AE}" pid="8" name="MSIP_Label_4f518368-b969-4042-91d9-8939bd921da2_ContentBits">
    <vt:lpwstr>0</vt:lpwstr>
  </property>
</Properties>
</file>