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/>
    <p:restoredTop sz="9367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ux.org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-scm.com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136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46A85-A9FF-1541-9744-9A9922B8B2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899" y="108226"/>
            <a:ext cx="2932557" cy="2649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F5E80-5F25-FC46-BD41-AB90AFB41BAD}"/>
              </a:ext>
            </a:extLst>
          </p:cNvPr>
          <p:cNvSpPr txBox="1"/>
          <p:nvPr/>
        </p:nvSpPr>
        <p:spPr>
          <a:xfrm>
            <a:off x="8686800" y="2954476"/>
            <a:ext cx="3505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Linus Torvalds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Linux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https://git-scm.com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224F3-9854-9843-95EB-40904183A55C}"/>
              </a:ext>
            </a:extLst>
          </p:cNvPr>
          <p:cNvSpPr txBox="1"/>
          <p:nvPr/>
        </p:nvSpPr>
        <p:spPr>
          <a:xfrm>
            <a:off x="0" y="798730"/>
            <a:ext cx="4532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Linus Torvalds has developed Git in 2005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use in Linux development community.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(before Git they used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BitKeeper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of the goals of the new system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Strong support for non-linear development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(thousands of parallel branches)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Able to handle large projects like the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Linux kernel efficiently (speed and data size)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F4DD5-A1D2-C04C-BFC0-945C8A9343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256" y="5054467"/>
            <a:ext cx="16002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C3B2C-D8E0-BB4F-A204-E9DF95FDFA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24" y="4592212"/>
            <a:ext cx="1600201" cy="1403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D296F-4B78-AF4F-9915-84ABFC1420DC}"/>
              </a:ext>
            </a:extLst>
          </p:cNvPr>
          <p:cNvSpPr txBox="1"/>
          <p:nvPr/>
        </p:nvSpPr>
        <p:spPr>
          <a:xfrm>
            <a:off x="349085" y="6195927"/>
            <a:ext cx="101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GutHub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E434B-A2B6-7644-B537-28A5B14161C4}"/>
              </a:ext>
            </a:extLst>
          </p:cNvPr>
          <p:cNvSpPr txBox="1"/>
          <p:nvPr/>
        </p:nvSpPr>
        <p:spPr>
          <a:xfrm>
            <a:off x="10933809" y="6356666"/>
            <a:ext cx="84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A5FE3-DF48-BE4B-AE85-43DDA00D736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429" y="4752951"/>
            <a:ext cx="1205935" cy="1403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4D705-BDF3-C249-A89A-6301013CE20A}"/>
              </a:ext>
            </a:extLst>
          </p:cNvPr>
          <p:cNvSpPr txBox="1"/>
          <p:nvPr/>
        </p:nvSpPr>
        <p:spPr>
          <a:xfrm>
            <a:off x="8665711" y="6356666"/>
            <a:ext cx="844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8B64A-29AC-5349-AEA9-97B8DA8CF20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564" y="411772"/>
            <a:ext cx="3570865" cy="2566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D814A-2043-644B-9405-A4BBAB2324B2}"/>
              </a:ext>
            </a:extLst>
          </p:cNvPr>
          <p:cNvSpPr txBox="1"/>
          <p:nvPr/>
        </p:nvSpPr>
        <p:spPr>
          <a:xfrm>
            <a:off x="1968432" y="4000834"/>
            <a:ext cx="5127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GitHub - founded in 2008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Microsoft acquired GitHub for $7.5B in 2018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2020: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- 40 Million users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- 190 Million repositories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- 2.5 Thousand employees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CD9A5-B0CE-2943-85A2-0CDBDC7994E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432" y="5447612"/>
            <a:ext cx="2381250" cy="1410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C3103-FF6A-644F-99A2-F4B36B21115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0589" y="4941244"/>
            <a:ext cx="10541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FA033-65EE-8B46-8B40-3A54D1883429}"/>
              </a:ext>
            </a:extLst>
          </p:cNvPr>
          <p:cNvSpPr txBox="1"/>
          <p:nvPr/>
        </p:nvSpPr>
        <p:spPr>
          <a:xfrm>
            <a:off x="4660589" y="6033444"/>
            <a:ext cx="101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GutHub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0705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CD066-F645-1249-9B1A-154CFD7CADBF}"/>
              </a:ext>
            </a:extLst>
          </p:cNvPr>
          <p:cNvSpPr txBox="1"/>
          <p:nvPr/>
        </p:nvSpPr>
        <p:spPr>
          <a:xfrm>
            <a:off x="0" y="0"/>
            <a:ext cx="39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Git – continued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37AC2-3C2F-4E4F-9508-FFC2B44B17EA}"/>
              </a:ext>
            </a:extLst>
          </p:cNvPr>
          <p:cNvSpPr txBox="1"/>
          <p:nvPr/>
        </p:nvSpPr>
        <p:spPr>
          <a:xfrm>
            <a:off x="152400" y="538440"/>
            <a:ext cx="54737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is a source control system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http://git-scm.com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https://git-scm.com/doc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config --global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user.name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"Last, First"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config --global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user.email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FLast@example.com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 files to know: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completion.bash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gitconfig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~/.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gitexcludes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workdir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workdir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git@github.com:myuser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/repo1.git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git@github.com:myuser/repo2.git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repo1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edit .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gitignore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add 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 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m'soem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comment'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remote add origin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git@github.com:myuser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/repo1.git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push -u origin master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fetch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pull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log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 your remote: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remote -v                                                                                                    (base)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	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git@github.com:lselector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ml_ai_doc.git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	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git@github.com:lselector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ml_ai_doc.git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27F4E-F61B-0141-82E1-4A3744E3074D}"/>
              </a:ext>
            </a:extLst>
          </p:cNvPr>
          <p:cNvSpPr txBox="1"/>
          <p:nvPr/>
        </p:nvSpPr>
        <p:spPr>
          <a:xfrm>
            <a:off x="5956300" y="653901"/>
            <a:ext cx="6235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(base)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[filter "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process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filter-process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required = true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clean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clean -- %f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smudge = git-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lfs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smudge -- %f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[user]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name = Lev Selector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email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lev.selector@gmail.com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[credential]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username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lselector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[color]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auto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[alias]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status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ci = commit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 = checkout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staged = diff --cached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unstage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reset HEAD 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amend = commit --amend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unci = reset --soft HEAD^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log --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unstaged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diff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both = diff HEAD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lg = log --graph --pretty=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oneline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--abbrev-commit --decorate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wdiff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diff --word-diff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[log]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decorate = short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[push]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= tracking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[branch]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autosetuprebase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21909-A274-574A-B985-9A13EBB1C334}"/>
              </a:ext>
            </a:extLst>
          </p:cNvPr>
          <p:cNvSpPr txBox="1"/>
          <p:nvPr/>
        </p:nvSpPr>
        <p:spPr>
          <a:xfrm>
            <a:off x="5918202" y="15220"/>
            <a:ext cx="328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gitconfig</a:t>
            </a:r>
            <a:r>
              <a:rPr lang="en-US" sz="2800" b="1" dirty="0"/>
              <a:t>. (example)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C782-3A27-6945-8372-BA26809E39D2}"/>
              </a:ext>
            </a:extLst>
          </p:cNvPr>
          <p:cNvCxnSpPr/>
          <p:nvPr/>
        </p:nvCxnSpPr>
        <p:spPr>
          <a:xfrm>
            <a:off x="5626100" y="74212"/>
            <a:ext cx="0" cy="669529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6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488</Words>
  <Application>Microsoft Macintosh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281</cp:revision>
  <dcterms:created xsi:type="dcterms:W3CDTF">2018-10-10T17:24:46Z</dcterms:created>
  <dcterms:modified xsi:type="dcterms:W3CDTF">2022-12-09T14:56:22Z</dcterms:modified>
</cp:coreProperties>
</file>