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92"/>
    <p:restoredTop sz="96327"/>
  </p:normalViewPr>
  <p:slideViewPr>
    <p:cSldViewPr snapToGrid="0">
      <p:cViewPr varScale="1">
        <p:scale>
          <a:sx n="154" d="100"/>
          <a:sy n="15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3E07-4684-AF4B-87EF-23DDA98EF2F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608F-C7F1-C647-9BC3-55D83732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D72-5B59-1BD3-A555-4BCF8538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5722-72FD-834A-62D7-2E588C94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FD-E380-B06F-C6C5-8794861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4211-83E8-2D7F-A207-E336C34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C3-D44A-DDAA-A8FF-30BD382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820C-2F27-418D-3131-EE20199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2C88-34E3-EB11-6572-18835B7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8012-576A-9523-E12A-EA7AC853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6F5-D2FA-A5CC-1C8A-39510DD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3D01-1E7F-E3FB-7AD8-8B7614D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66BDB-E14E-17F3-A32E-86E5C75BD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1FFE-A5D0-F058-075B-759CCAAA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92A-08BE-9EFA-5A12-6B149B8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F29E-AA77-BAE2-73BA-35A9987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7B8-BD35-5DE4-3D8A-68B975E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7C6-A9F7-EF06-AFB1-A436989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9173-D2C5-4E1F-8C80-DFE8C680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E25D-4C05-5C3D-EF06-45A6469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EAC-D380-F40D-C4A3-4D645D9C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242F-F139-DFDB-9988-D2024E43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A07-EF77-0704-570E-B6CB506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7A07-03B6-E3CF-33BB-5B16DECC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BBAF-AD3E-7598-F197-7FE166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FC9-A6EE-8B1E-76C0-5055D79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8E8-653F-4A01-2EE0-D2BDD23D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DF2-4EF5-8348-F263-AFC3C7AC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2E24-14C3-ACEF-036A-A85EA85E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CF4E-C683-3207-F20D-F9D210A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2763-A42D-9AD2-6710-49E3219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757-F1F8-2FD6-62DB-4554CF5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B6E8-4412-9956-3B3A-DEB0A9E4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9E0-13A6-5E27-2C05-7FAABD3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92C0-D666-E26A-2571-C0432C49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AB72-7079-1719-3E84-FDA5A7801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5F3B-4090-A144-DC51-A96537F5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7E98-A604-838B-5ED1-E5DA4A55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3E595-D45C-D197-5D1E-CE6E738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F9866-8122-E807-4CD2-8F30CFB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37A0-36E5-3334-6CA8-F61D9D7B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34B4-10CC-23C3-C7B2-83292A5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6461-A772-71C5-FF86-AE392C9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C164-D4FB-BAD0-D4FB-4237FC8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B2DD-E22C-C92C-B232-3BA3E60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31FAB-1045-5211-CED3-B9C61C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0B24-BE01-D1B5-C1BF-51A5CC6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90F6-DD1E-F553-7B44-996954DE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9F8-90A2-8C14-9838-A5932242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93E-B254-2E0D-0D62-180E9A6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E0A-CD7D-50EB-F358-E882E914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55D5-1F1E-F367-1E7B-EAAECD3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06AF-7CAE-13A9-6661-7C33A93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E374-5AB8-BA50-91B4-CA24F50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52D5-10BE-A54C-4DFC-EF7F3FC7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8AF6-DEA4-0FC2-F8E5-6D34B799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DC43-D416-485F-D4CB-B1165324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A0B1-DA84-2F37-E34D-394685C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C5C7-BB84-4BB0-3C0A-1D34607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BE99-2109-4413-7AC1-6892365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461C-BD17-52AC-A6EC-3DF8A51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5A2A-383E-B9E1-3F15-5C0CB4DC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5448-BA06-AE1B-59C2-13D8D762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2A-F4F6-9342-A140-11DA0E5B20AA}" type="datetimeFigureOut"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E86A-D81E-EB7F-24E5-F6D9BD1D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1248-B3B3-D0CD-DDC9-DE7A2C5F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u9ECps9b6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EDy-c5Sk8Y" TargetMode="External"/><Relationship Id="rId5" Type="http://schemas.openxmlformats.org/officeDocument/2006/relationships/hyperlink" Target="https://www.youtube.com/watch?v=o4-bI_iZKPA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D45F0-E38B-D725-2E3B-ECEC0178CDC8}"/>
              </a:ext>
            </a:extLst>
          </p:cNvPr>
          <p:cNvSpPr txBox="1"/>
          <p:nvPr/>
        </p:nvSpPr>
        <p:spPr>
          <a:xfrm>
            <a:off x="1795550" y="0"/>
            <a:ext cx="8844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on Mac M1/M2 Silicone</a:t>
            </a:r>
          </a:p>
          <a:p>
            <a:pPr algn="ctr"/>
            <a:r>
              <a:rPr lang="en-US" sz="4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MUCH faster than NVIDIA CUDA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5FBBD-6BB4-8B69-BA8D-70E212C5C16A}"/>
              </a:ext>
            </a:extLst>
          </p:cNvPr>
          <p:cNvSpPr txBox="1"/>
          <p:nvPr/>
        </p:nvSpPr>
        <p:spPr>
          <a:xfrm>
            <a:off x="4425142" y="1454998"/>
            <a:ext cx="3341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When M1 destroys Nvidia</a:t>
            </a:r>
            <a:endParaRPr lang="en-US" sz="1100" dirty="0">
              <a:hlinkClick r:id="rId2"/>
            </a:endParaRPr>
          </a:p>
          <a:p>
            <a:r>
              <a:rPr lang="en-US" sz="1100" dirty="0">
                <a:hlinkClick r:id="rId2"/>
              </a:rPr>
              <a:t>https://www.youtube.com/watch?v=u9ECps9b664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B767E-78D8-D28F-D121-C518F39BAC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1968" y="3207102"/>
            <a:ext cx="3564362" cy="1761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85435-D9B0-B5E9-6F90-4ADDFA4BCB7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1365" y="3207102"/>
            <a:ext cx="3564362" cy="1761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9E8C9-2D52-4CEF-543D-D5FD245C662F}"/>
              </a:ext>
            </a:extLst>
          </p:cNvPr>
          <p:cNvSpPr txBox="1"/>
          <p:nvPr/>
        </p:nvSpPr>
        <p:spPr>
          <a:xfrm>
            <a:off x="2852251" y="5065720"/>
            <a:ext cx="2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CPU</a:t>
            </a:r>
            <a:r>
              <a:rPr lang="en-US" sz="1400" dirty="0"/>
              <a:t> Test: Mac is x2-x5 times faster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9CF49-1258-AF63-8EFC-DD9C72FC8E9F}"/>
              </a:ext>
            </a:extLst>
          </p:cNvPr>
          <p:cNvSpPr txBox="1"/>
          <p:nvPr/>
        </p:nvSpPr>
        <p:spPr>
          <a:xfrm>
            <a:off x="6675976" y="5065720"/>
            <a:ext cx="296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GPU</a:t>
            </a:r>
            <a:r>
              <a:rPr lang="en-US" sz="1400" dirty="0"/>
              <a:t> Test: Mac is x2-x4 times 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5542A-39D3-E1BA-DFCA-E66E64C5F5B7}"/>
              </a:ext>
            </a:extLst>
          </p:cNvPr>
          <p:cNvSpPr txBox="1"/>
          <p:nvPr/>
        </p:nvSpPr>
        <p:spPr>
          <a:xfrm>
            <a:off x="3934456" y="5470901"/>
            <a:ext cx="456693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</a:rPr>
              <a:t>How to Install </a:t>
            </a:r>
            <a:r>
              <a:rPr lang="en-US" sz="1400" b="1" i="0" dirty="0" err="1">
                <a:solidFill>
                  <a:srgbClr val="FF0000"/>
                </a:solidFill>
                <a:effectLst/>
              </a:rPr>
              <a:t>Keras</a:t>
            </a:r>
            <a:r>
              <a:rPr lang="en-US" sz="1400" b="1" i="0" dirty="0">
                <a:solidFill>
                  <a:srgbClr val="FF0000"/>
                </a:solidFill>
                <a:effectLst/>
              </a:rPr>
              <a:t> GPU </a:t>
            </a:r>
            <a:r>
              <a:rPr lang="en-US" sz="1400" i="0" dirty="0">
                <a:solidFill>
                  <a:srgbClr val="0F0F0F"/>
                </a:solidFill>
                <a:effectLst/>
              </a:rPr>
              <a:t>for Mac M1/M2 with </a:t>
            </a:r>
            <a:r>
              <a:rPr lang="en-US" sz="1400" i="0" dirty="0" err="1">
                <a:solidFill>
                  <a:srgbClr val="0F0F0F"/>
                </a:solidFill>
                <a:effectLst/>
              </a:rPr>
              <a:t>Conda</a:t>
            </a:r>
            <a:endParaRPr lang="en-US" sz="1400" i="0" dirty="0">
              <a:solidFill>
                <a:srgbClr val="0F0F0F"/>
              </a:solidFill>
              <a:effectLst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</a:rPr>
              <a:t>.. 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5"/>
              </a:rPr>
              <a:t>https://</a:t>
            </a:r>
            <a:r>
              <a:rPr lang="en-US" sz="1400" i="0" dirty="0" err="1">
                <a:solidFill>
                  <a:srgbClr val="0F0F0F"/>
                </a:solidFill>
                <a:effectLst/>
                <a:hlinkClick r:id="rId5"/>
              </a:rPr>
              <a:t>www.youtube.com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5"/>
              </a:rPr>
              <a:t>/</a:t>
            </a:r>
            <a:r>
              <a:rPr lang="en-US" sz="1400" i="0" dirty="0" err="1">
                <a:solidFill>
                  <a:srgbClr val="0F0F0F"/>
                </a:solidFill>
                <a:effectLst/>
                <a:hlinkClick r:id="rId5"/>
              </a:rPr>
              <a:t>watch?v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5"/>
              </a:rPr>
              <a:t>=o4-bI_iZKPA</a:t>
            </a:r>
            <a:endParaRPr lang="en-US" sz="1400" i="0" dirty="0">
              <a:solidFill>
                <a:srgbClr val="0F0F0F"/>
              </a:solidFill>
              <a:effectLst/>
            </a:endParaRPr>
          </a:p>
          <a:p>
            <a:endParaRPr lang="en-US" sz="1400" i="0" dirty="0">
              <a:solidFill>
                <a:srgbClr val="0F0F0F"/>
              </a:solidFill>
              <a:effectLst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</a:rPr>
              <a:t>How to Install </a:t>
            </a:r>
            <a:r>
              <a:rPr lang="en-US" sz="1400" b="1" i="0" dirty="0" err="1">
                <a:solidFill>
                  <a:srgbClr val="FF0000"/>
                </a:solidFill>
                <a:effectLst/>
              </a:rPr>
              <a:t>PyTorch</a:t>
            </a:r>
            <a:r>
              <a:rPr lang="en-US" sz="1400" b="1" i="0" dirty="0">
                <a:solidFill>
                  <a:srgbClr val="FF0000"/>
                </a:solidFill>
                <a:effectLst/>
              </a:rPr>
              <a:t> GPU </a:t>
            </a:r>
            <a:r>
              <a:rPr lang="en-US" sz="1400" i="0" dirty="0">
                <a:solidFill>
                  <a:srgbClr val="0F0F0F"/>
                </a:solidFill>
                <a:effectLst/>
              </a:rPr>
              <a:t>for Mac M1/M2 with </a:t>
            </a:r>
            <a:r>
              <a:rPr lang="en-US" sz="1400" i="0" dirty="0" err="1">
                <a:solidFill>
                  <a:srgbClr val="0F0F0F"/>
                </a:solidFill>
                <a:effectLst/>
              </a:rPr>
              <a:t>Conda</a:t>
            </a:r>
            <a:endParaRPr lang="en-US" sz="1400" i="0" dirty="0">
              <a:solidFill>
                <a:srgbClr val="0F0F0F"/>
              </a:solidFill>
              <a:effectLst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</a:rPr>
              <a:t>.. 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6"/>
              </a:rPr>
              <a:t>https://</a:t>
            </a:r>
            <a:r>
              <a:rPr lang="en-US" sz="1400" i="0" dirty="0" err="1">
                <a:solidFill>
                  <a:srgbClr val="0F0F0F"/>
                </a:solidFill>
                <a:effectLst/>
                <a:hlinkClick r:id="rId6"/>
              </a:rPr>
              <a:t>www.youtube.com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6"/>
              </a:rPr>
              <a:t>/</a:t>
            </a:r>
            <a:r>
              <a:rPr lang="en-US" sz="1400" i="0" dirty="0" err="1">
                <a:solidFill>
                  <a:srgbClr val="0F0F0F"/>
                </a:solidFill>
                <a:effectLst/>
                <a:hlinkClick r:id="rId6"/>
              </a:rPr>
              <a:t>watch?v</a:t>
            </a:r>
            <a:r>
              <a:rPr lang="en-US" sz="1400" i="0" dirty="0">
                <a:solidFill>
                  <a:srgbClr val="0F0F0F"/>
                </a:solidFill>
                <a:effectLst/>
                <a:hlinkClick r:id="rId6"/>
              </a:rPr>
              <a:t>=VEDy-c5Sk8Y</a:t>
            </a:r>
            <a:endParaRPr lang="en-US" sz="1400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FF3FE-77DF-DA05-3701-DCF91DC61F2A}"/>
              </a:ext>
            </a:extLst>
          </p:cNvPr>
          <p:cNvSpPr txBox="1"/>
          <p:nvPr/>
        </p:nvSpPr>
        <p:spPr>
          <a:xfrm>
            <a:off x="3480890" y="2029815"/>
            <a:ext cx="169184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DELL XPS 15</a:t>
            </a:r>
          </a:p>
          <a:p>
            <a:r>
              <a:rPr lang="en-US" sz="1200" dirty="0">
                <a:solidFill>
                  <a:srgbClr val="0F0F0F"/>
                </a:solidFill>
                <a:latin typeface="Roboto" panose="02000000000000000000" pitchFamily="2" charset="0"/>
              </a:rPr>
              <a:t>Intel Core i9 12 Gen</a:t>
            </a:r>
          </a:p>
          <a:p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32 GB ram</a:t>
            </a:r>
          </a:p>
          <a:p>
            <a:r>
              <a:rPr lang="en-US" sz="1200" dirty="0">
                <a:solidFill>
                  <a:srgbClr val="0F0F0F"/>
                </a:solidFill>
                <a:latin typeface="Roboto" panose="02000000000000000000" pitchFamily="2" charset="0"/>
              </a:rPr>
              <a:t>RTX 3050 </a:t>
            </a:r>
            <a:r>
              <a:rPr lang="en-US" sz="1200" dirty="0" err="1">
                <a:solidFill>
                  <a:srgbClr val="0F0F0F"/>
                </a:solidFill>
                <a:latin typeface="Roboto" panose="02000000000000000000" pitchFamily="2" charset="0"/>
              </a:rPr>
              <a:t>ti</a:t>
            </a:r>
            <a:endParaRPr lang="en-US" sz="1200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Roboto" panose="02000000000000000000" pitchFamily="2" charset="0"/>
              </a:rPr>
              <a:t>4 GB video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4BEED-799E-E08C-F073-EC239EA8C8F0}"/>
              </a:ext>
            </a:extLst>
          </p:cNvPr>
          <p:cNvSpPr txBox="1"/>
          <p:nvPr/>
        </p:nvSpPr>
        <p:spPr>
          <a:xfrm>
            <a:off x="5455442" y="2029815"/>
            <a:ext cx="169184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ASUS ROG STRIX</a:t>
            </a:r>
          </a:p>
          <a:p>
            <a:r>
              <a:rPr lang="en-US" sz="1200" dirty="0">
                <a:solidFill>
                  <a:srgbClr val="0F0F0F"/>
                </a:solidFill>
                <a:latin typeface="Roboto" panose="02000000000000000000" pitchFamily="2" charset="0"/>
              </a:rPr>
              <a:t>AMD Ryzen 5900HX</a:t>
            </a:r>
          </a:p>
          <a:p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RTX 3070 Mobile</a:t>
            </a:r>
          </a:p>
          <a:p>
            <a:endParaRPr lang="en-US" sz="1200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Roboto" panose="02000000000000000000" pitchFamily="2" charset="0"/>
              </a:rPr>
              <a:t>6 GB video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07FB-11F1-D8AF-F4E8-B44BFBBE6C78}"/>
              </a:ext>
            </a:extLst>
          </p:cNvPr>
          <p:cNvSpPr txBox="1"/>
          <p:nvPr/>
        </p:nvSpPr>
        <p:spPr>
          <a:xfrm>
            <a:off x="7429994" y="2033118"/>
            <a:ext cx="169184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Macbook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Pro M1 Max</a:t>
            </a:r>
          </a:p>
          <a:p>
            <a:r>
              <a:rPr lang="en-US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64 GB RAM</a:t>
            </a:r>
          </a:p>
          <a:p>
            <a:endParaRPr lang="en-US" sz="1200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endParaRPr lang="en-US" sz="12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Roboto" panose="02000000000000000000" pitchFamily="2" charset="0"/>
              </a:rPr>
              <a:t>64 GB shared memory</a:t>
            </a:r>
            <a:endParaRPr lang="en-US" sz="1200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2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58</cp:revision>
  <dcterms:created xsi:type="dcterms:W3CDTF">2022-10-07T17:40:36Z</dcterms:created>
  <dcterms:modified xsi:type="dcterms:W3CDTF">2023-01-13T17:33:40Z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2022-10-07T17:41:23Z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9d92365a-e0f2-4ad6-bfcd-a9853c90d356</vt:lpwstr>
  </property>
  <property fmtid="{D5CDD505-2E9C-101B-9397-08002B2CF9AE}" pid="8" name="MSIP_Label_4f518368-b969-4042-91d9-8939bd921da2_ContentBits">
    <vt:lpwstr>0</vt:lpwstr>
  </property>
</Properties>
</file>