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8" r:id="rId2"/>
    <p:sldMasterId id="2147483709" r:id="rId3"/>
  </p:sldMasterIdLst>
  <p:notesMasterIdLst>
    <p:notesMasterId r:id="rId34"/>
  </p:notesMasterIdLst>
  <p:sldIdLst>
    <p:sldId id="256" r:id="rId4"/>
    <p:sldId id="296" r:id="rId5"/>
    <p:sldId id="287" r:id="rId6"/>
    <p:sldId id="266" r:id="rId7"/>
    <p:sldId id="289" r:id="rId8"/>
    <p:sldId id="288" r:id="rId9"/>
    <p:sldId id="267" r:id="rId10"/>
    <p:sldId id="268" r:id="rId11"/>
    <p:sldId id="269" r:id="rId12"/>
    <p:sldId id="273" r:id="rId13"/>
    <p:sldId id="295" r:id="rId14"/>
    <p:sldId id="293" r:id="rId15"/>
    <p:sldId id="294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92" r:id="rId24"/>
    <p:sldId id="280" r:id="rId25"/>
    <p:sldId id="281" r:id="rId26"/>
    <p:sldId id="264" r:id="rId27"/>
    <p:sldId id="282" r:id="rId28"/>
    <p:sldId id="283" r:id="rId29"/>
    <p:sldId id="291" r:id="rId30"/>
    <p:sldId id="290" r:id="rId31"/>
    <p:sldId id="284" r:id="rId32"/>
    <p:sldId id="26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hua Dougherty" initials="JD" lastIdx="14" clrIdx="0">
    <p:extLst>
      <p:ext uri="{19B8F6BF-5375-455C-9EA6-DF929625EA0E}">
        <p15:presenceInfo xmlns:p15="http://schemas.microsoft.com/office/powerpoint/2012/main" userId="S::josh@abravenew.onmicrosoft.com::cfac02b9-0261-488d-8718-f40e5bc35a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8F6E"/>
    <a:srgbClr val="7992A2"/>
    <a:srgbClr val="B3C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277D52-F3A5-4BAE-926B-AB02FF0C2D29}" v="3" dt="2023-01-27T20:25:59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2"/>
    <p:restoredTop sz="83401"/>
  </p:normalViewPr>
  <p:slideViewPr>
    <p:cSldViewPr snapToGrid="0" snapToObjects="1">
      <p:cViewPr varScale="1">
        <p:scale>
          <a:sx n="58" d="100"/>
          <a:sy n="58" d="100"/>
        </p:scale>
        <p:origin x="232" y="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commentAuthors" Target="commentAuthor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e Clubb" userId="191793c1-ffdb-4406-828c-a2c3c95111eb" providerId="ADAL" clId="{75277D52-F3A5-4BAE-926B-AB02FF0C2D29}"/>
    <pc:docChg chg="undo custSel addSld delSld modSld sldOrd delMainMaster">
      <pc:chgData name="Kyle Clubb" userId="191793c1-ffdb-4406-828c-a2c3c95111eb" providerId="ADAL" clId="{75277D52-F3A5-4BAE-926B-AB02FF0C2D29}" dt="2023-01-27T20:54:35.445" v="744" actId="403"/>
      <pc:docMkLst>
        <pc:docMk/>
      </pc:docMkLst>
      <pc:sldChg chg="modSp mod">
        <pc:chgData name="Kyle Clubb" userId="191793c1-ffdb-4406-828c-a2c3c95111eb" providerId="ADAL" clId="{75277D52-F3A5-4BAE-926B-AB02FF0C2D29}" dt="2023-01-27T20:26:57.895" v="21" actId="1076"/>
        <pc:sldMkLst>
          <pc:docMk/>
          <pc:sldMk cId="676797720" sldId="260"/>
        </pc:sldMkLst>
        <pc:spChg chg="mod">
          <ac:chgData name="Kyle Clubb" userId="191793c1-ffdb-4406-828c-a2c3c95111eb" providerId="ADAL" clId="{75277D52-F3A5-4BAE-926B-AB02FF0C2D29}" dt="2023-01-27T20:26:56.033" v="20" actId="1076"/>
          <ac:spMkLst>
            <pc:docMk/>
            <pc:sldMk cId="676797720" sldId="260"/>
            <ac:spMk id="6" creationId="{BDE658D6-45E6-EF49-89E7-0BD8B7856027}"/>
          </ac:spMkLst>
        </pc:spChg>
        <pc:spChg chg="mod">
          <ac:chgData name="Kyle Clubb" userId="191793c1-ffdb-4406-828c-a2c3c95111eb" providerId="ADAL" clId="{75277D52-F3A5-4BAE-926B-AB02FF0C2D29}" dt="2023-01-27T20:26:57.895" v="21" actId="1076"/>
          <ac:spMkLst>
            <pc:docMk/>
            <pc:sldMk cId="676797720" sldId="260"/>
            <ac:spMk id="7" creationId="{69AD25BA-1411-A847-8735-96291EF06636}"/>
          </ac:spMkLst>
        </pc:spChg>
      </pc:sldChg>
      <pc:sldChg chg="add">
        <pc:chgData name="Kyle Clubb" userId="191793c1-ffdb-4406-828c-a2c3c95111eb" providerId="ADAL" clId="{75277D52-F3A5-4BAE-926B-AB02FF0C2D29}" dt="2023-01-27T20:25:29.480" v="4"/>
        <pc:sldMkLst>
          <pc:docMk/>
          <pc:sldMk cId="1844706627" sldId="266"/>
        </pc:sldMkLst>
      </pc:sldChg>
      <pc:sldChg chg="del">
        <pc:chgData name="Kyle Clubb" userId="191793c1-ffdb-4406-828c-a2c3c95111eb" providerId="ADAL" clId="{75277D52-F3A5-4BAE-926B-AB02FF0C2D29}" dt="2023-01-27T20:23:59.664" v="3" actId="2696"/>
        <pc:sldMkLst>
          <pc:docMk/>
          <pc:sldMk cId="0" sldId="270"/>
        </pc:sldMkLst>
      </pc:sldChg>
      <pc:sldChg chg="mod modShow">
        <pc:chgData name="Kyle Clubb" userId="191793c1-ffdb-4406-828c-a2c3c95111eb" providerId="ADAL" clId="{75277D52-F3A5-4BAE-926B-AB02FF0C2D29}" dt="2023-01-27T20:26:21.966" v="5" actId="729"/>
        <pc:sldMkLst>
          <pc:docMk/>
          <pc:sldMk cId="262309073" sldId="271"/>
        </pc:sldMkLst>
      </pc:sldChg>
      <pc:sldChg chg="mod modShow">
        <pc:chgData name="Kyle Clubb" userId="191793c1-ffdb-4406-828c-a2c3c95111eb" providerId="ADAL" clId="{75277D52-F3A5-4BAE-926B-AB02FF0C2D29}" dt="2023-01-27T20:26:27.054" v="6" actId="729"/>
        <pc:sldMkLst>
          <pc:docMk/>
          <pc:sldMk cId="2795914852" sldId="272"/>
        </pc:sldMkLst>
      </pc:sldChg>
      <pc:sldChg chg="add del mod modShow">
        <pc:chgData name="Kyle Clubb" userId="191793c1-ffdb-4406-828c-a2c3c95111eb" providerId="ADAL" clId="{75277D52-F3A5-4BAE-926B-AB02FF0C2D29}" dt="2023-01-27T20:23:57.052" v="2" actId="729"/>
        <pc:sldMkLst>
          <pc:docMk/>
          <pc:sldMk cId="1755332415" sldId="278"/>
        </pc:sldMkLst>
      </pc:sldChg>
      <pc:sldChg chg="del">
        <pc:chgData name="Kyle Clubb" userId="191793c1-ffdb-4406-828c-a2c3c95111eb" providerId="ADAL" clId="{75277D52-F3A5-4BAE-926B-AB02FF0C2D29}" dt="2023-01-27T20:26:41.945" v="7" actId="2696"/>
        <pc:sldMkLst>
          <pc:docMk/>
          <pc:sldMk cId="1073470974" sldId="285"/>
        </pc:sldMkLst>
      </pc:sldChg>
      <pc:sldChg chg="del">
        <pc:chgData name="Kyle Clubb" userId="191793c1-ffdb-4406-828c-a2c3c95111eb" providerId="ADAL" clId="{75277D52-F3A5-4BAE-926B-AB02FF0C2D29}" dt="2023-01-27T20:26:41.945" v="7" actId="2696"/>
        <pc:sldMkLst>
          <pc:docMk/>
          <pc:sldMk cId="427460134" sldId="286"/>
        </pc:sldMkLst>
      </pc:sldChg>
      <pc:sldChg chg="delSp modSp new mod">
        <pc:chgData name="Kyle Clubb" userId="191793c1-ffdb-4406-828c-a2c3c95111eb" providerId="ADAL" clId="{75277D52-F3A5-4BAE-926B-AB02FF0C2D29}" dt="2023-01-27T20:50:56.256" v="611" actId="20577"/>
        <pc:sldMkLst>
          <pc:docMk/>
          <pc:sldMk cId="146563236" sldId="295"/>
        </pc:sldMkLst>
        <pc:spChg chg="mod">
          <ac:chgData name="Kyle Clubb" userId="191793c1-ffdb-4406-828c-a2c3c95111eb" providerId="ADAL" clId="{75277D52-F3A5-4BAE-926B-AB02FF0C2D29}" dt="2023-01-27T20:46:07.674" v="323" actId="1076"/>
          <ac:spMkLst>
            <pc:docMk/>
            <pc:sldMk cId="146563236" sldId="295"/>
            <ac:spMk id="2" creationId="{DC56DFAE-4A00-0E8C-9FAD-357C9E520ED1}"/>
          </ac:spMkLst>
        </pc:spChg>
        <pc:spChg chg="mod">
          <ac:chgData name="Kyle Clubb" userId="191793c1-ffdb-4406-828c-a2c3c95111eb" providerId="ADAL" clId="{75277D52-F3A5-4BAE-926B-AB02FF0C2D29}" dt="2023-01-27T20:50:56.256" v="611" actId="20577"/>
          <ac:spMkLst>
            <pc:docMk/>
            <pc:sldMk cId="146563236" sldId="295"/>
            <ac:spMk id="3" creationId="{CD958255-0792-1F87-5634-563334848AD8}"/>
          </ac:spMkLst>
        </pc:spChg>
        <pc:spChg chg="del mod">
          <ac:chgData name="Kyle Clubb" userId="191793c1-ffdb-4406-828c-a2c3c95111eb" providerId="ADAL" clId="{75277D52-F3A5-4BAE-926B-AB02FF0C2D29}" dt="2023-01-27T20:46:14.250" v="325" actId="478"/>
          <ac:spMkLst>
            <pc:docMk/>
            <pc:sldMk cId="146563236" sldId="295"/>
            <ac:spMk id="4" creationId="{C5606AF1-DA82-A508-E46F-43A10055092C}"/>
          </ac:spMkLst>
        </pc:spChg>
      </pc:sldChg>
      <pc:sldChg chg="modSp add mod ord">
        <pc:chgData name="Kyle Clubb" userId="191793c1-ffdb-4406-828c-a2c3c95111eb" providerId="ADAL" clId="{75277D52-F3A5-4BAE-926B-AB02FF0C2D29}" dt="2023-01-27T20:54:35.445" v="744" actId="403"/>
        <pc:sldMkLst>
          <pc:docMk/>
          <pc:sldMk cId="4235267044" sldId="296"/>
        </pc:sldMkLst>
        <pc:spChg chg="mod">
          <ac:chgData name="Kyle Clubb" userId="191793c1-ffdb-4406-828c-a2c3c95111eb" providerId="ADAL" clId="{75277D52-F3A5-4BAE-926B-AB02FF0C2D29}" dt="2023-01-27T20:54:35.445" v="744" actId="403"/>
          <ac:spMkLst>
            <pc:docMk/>
            <pc:sldMk cId="4235267044" sldId="296"/>
            <ac:spMk id="14" creationId="{696423FD-4248-4364-B72A-8DD4095FAF53}"/>
          </ac:spMkLst>
        </pc:spChg>
        <pc:spChg chg="mod">
          <ac:chgData name="Kyle Clubb" userId="191793c1-ffdb-4406-828c-a2c3c95111eb" providerId="ADAL" clId="{75277D52-F3A5-4BAE-926B-AB02FF0C2D29}" dt="2023-01-27T20:53:32.594" v="633" actId="20577"/>
          <ac:spMkLst>
            <pc:docMk/>
            <pc:sldMk cId="4235267044" sldId="296"/>
            <ac:spMk id="17" creationId="{2CFC2C36-5C15-B246-AE8E-A7B3368021ED}"/>
          </ac:spMkLst>
        </pc:spChg>
      </pc:sldChg>
      <pc:sldMasterChg chg="del delSldLayout">
        <pc:chgData name="Kyle Clubb" userId="191793c1-ffdb-4406-828c-a2c3c95111eb" providerId="ADAL" clId="{75277D52-F3A5-4BAE-926B-AB02FF0C2D29}" dt="2023-01-27T20:23:59.664" v="3" actId="2696"/>
        <pc:sldMasterMkLst>
          <pc:docMk/>
          <pc:sldMasterMk cId="3103824028" sldId="2147483709"/>
        </pc:sldMasterMkLst>
        <pc:sldLayoutChg chg="del">
          <pc:chgData name="Kyle Clubb" userId="191793c1-ffdb-4406-828c-a2c3c95111eb" providerId="ADAL" clId="{75277D52-F3A5-4BAE-926B-AB02FF0C2D29}" dt="2023-01-27T20:23:59.664" v="3" actId="2696"/>
          <pc:sldLayoutMkLst>
            <pc:docMk/>
            <pc:sldMasterMk cId="3103824028" sldId="2147483709"/>
            <pc:sldLayoutMk cId="3913349127" sldId="2147483710"/>
          </pc:sldLayoutMkLst>
        </pc:sldLayoutChg>
        <pc:sldLayoutChg chg="del">
          <pc:chgData name="Kyle Clubb" userId="191793c1-ffdb-4406-828c-a2c3c95111eb" providerId="ADAL" clId="{75277D52-F3A5-4BAE-926B-AB02FF0C2D29}" dt="2023-01-27T20:23:59.664" v="3" actId="2696"/>
          <pc:sldLayoutMkLst>
            <pc:docMk/>
            <pc:sldMasterMk cId="3103824028" sldId="2147483709"/>
            <pc:sldLayoutMk cId="164663991" sldId="2147483711"/>
          </pc:sldLayoutMkLst>
        </pc:sldLayoutChg>
        <pc:sldLayoutChg chg="del">
          <pc:chgData name="Kyle Clubb" userId="191793c1-ffdb-4406-828c-a2c3c95111eb" providerId="ADAL" clId="{75277D52-F3A5-4BAE-926B-AB02FF0C2D29}" dt="2023-01-27T20:23:59.664" v="3" actId="2696"/>
          <pc:sldLayoutMkLst>
            <pc:docMk/>
            <pc:sldMasterMk cId="3103824028" sldId="2147483709"/>
            <pc:sldLayoutMk cId="926614233" sldId="2147483712"/>
          </pc:sldLayoutMkLst>
        </pc:sldLayoutChg>
        <pc:sldLayoutChg chg="del">
          <pc:chgData name="Kyle Clubb" userId="191793c1-ffdb-4406-828c-a2c3c95111eb" providerId="ADAL" clId="{75277D52-F3A5-4BAE-926B-AB02FF0C2D29}" dt="2023-01-27T20:23:59.664" v="3" actId="2696"/>
          <pc:sldLayoutMkLst>
            <pc:docMk/>
            <pc:sldMasterMk cId="3103824028" sldId="2147483709"/>
            <pc:sldLayoutMk cId="1065385428" sldId="2147483713"/>
          </pc:sldLayoutMkLst>
        </pc:sldLayoutChg>
        <pc:sldLayoutChg chg="del">
          <pc:chgData name="Kyle Clubb" userId="191793c1-ffdb-4406-828c-a2c3c95111eb" providerId="ADAL" clId="{75277D52-F3A5-4BAE-926B-AB02FF0C2D29}" dt="2023-01-27T20:23:59.664" v="3" actId="2696"/>
          <pc:sldLayoutMkLst>
            <pc:docMk/>
            <pc:sldMasterMk cId="3103824028" sldId="2147483709"/>
            <pc:sldLayoutMk cId="1080728339" sldId="2147483714"/>
          </pc:sldLayoutMkLst>
        </pc:sldLayoutChg>
        <pc:sldLayoutChg chg="del">
          <pc:chgData name="Kyle Clubb" userId="191793c1-ffdb-4406-828c-a2c3c95111eb" providerId="ADAL" clId="{75277D52-F3A5-4BAE-926B-AB02FF0C2D29}" dt="2023-01-27T20:23:59.664" v="3" actId="2696"/>
          <pc:sldLayoutMkLst>
            <pc:docMk/>
            <pc:sldMasterMk cId="3103824028" sldId="2147483709"/>
            <pc:sldLayoutMk cId="1324717800" sldId="2147483715"/>
          </pc:sldLayoutMkLst>
        </pc:sldLayoutChg>
        <pc:sldLayoutChg chg="del">
          <pc:chgData name="Kyle Clubb" userId="191793c1-ffdb-4406-828c-a2c3c95111eb" providerId="ADAL" clId="{75277D52-F3A5-4BAE-926B-AB02FF0C2D29}" dt="2023-01-27T20:23:59.664" v="3" actId="2696"/>
          <pc:sldLayoutMkLst>
            <pc:docMk/>
            <pc:sldMasterMk cId="3103824028" sldId="2147483709"/>
            <pc:sldLayoutMk cId="2190767011" sldId="2147483716"/>
          </pc:sldLayoutMkLst>
        </pc:sldLayoutChg>
        <pc:sldLayoutChg chg="del">
          <pc:chgData name="Kyle Clubb" userId="191793c1-ffdb-4406-828c-a2c3c95111eb" providerId="ADAL" clId="{75277D52-F3A5-4BAE-926B-AB02FF0C2D29}" dt="2023-01-27T20:23:59.664" v="3" actId="2696"/>
          <pc:sldLayoutMkLst>
            <pc:docMk/>
            <pc:sldMasterMk cId="3103824028" sldId="2147483709"/>
            <pc:sldLayoutMk cId="1941521418" sldId="2147483717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2608EE-6FD8-4D11-9420-99EF64572791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0750B8-BAD3-4236-AA01-2B93743F556F}">
      <dgm:prSet phldrT="[Text]"/>
      <dgm:spPr/>
      <dgm:t>
        <a:bodyPr/>
        <a:lstStyle/>
        <a:p>
          <a:r>
            <a:rPr lang="en-US" b="0" i="0" dirty="0">
              <a:latin typeface="Fieldwork 04 Geo Regular" pitchFamily="2" charset="77"/>
            </a:rPr>
            <a:t>Happiness Artifact Created </a:t>
          </a:r>
        </a:p>
        <a:p>
          <a:r>
            <a:rPr lang="en-US" b="0" i="0" dirty="0">
              <a:latin typeface="Fieldwork 04 Geo Regular" pitchFamily="2" charset="77"/>
            </a:rPr>
            <a:t>(Quality, Quantity, Cost)</a:t>
          </a:r>
        </a:p>
      </dgm:t>
    </dgm:pt>
    <dgm:pt modelId="{F6D8C7AC-432F-435A-AC67-D9DBCF8F964E}" type="parTrans" cxnId="{8CB2DEDD-C908-4CEE-80D0-A952A9C0DEEA}">
      <dgm:prSet/>
      <dgm:spPr/>
      <dgm:t>
        <a:bodyPr/>
        <a:lstStyle/>
        <a:p>
          <a:endParaRPr lang="en-US"/>
        </a:p>
      </dgm:t>
    </dgm:pt>
    <dgm:pt modelId="{6A42B5C2-1588-4DB0-A405-27B511846D5C}" type="sibTrans" cxnId="{8CB2DEDD-C908-4CEE-80D0-A952A9C0DEEA}">
      <dgm:prSet/>
      <dgm:spPr/>
      <dgm:t>
        <a:bodyPr/>
        <a:lstStyle/>
        <a:p>
          <a:endParaRPr lang="en-US"/>
        </a:p>
      </dgm:t>
    </dgm:pt>
    <dgm:pt modelId="{16F9E67E-1D92-4EBB-914A-58AB292D207A}">
      <dgm:prSet phldrT="[Text]"/>
      <dgm:spPr/>
      <dgm:t>
        <a:bodyPr/>
        <a:lstStyle/>
        <a:p>
          <a:r>
            <a:rPr lang="en-US" b="0" i="0" dirty="0">
              <a:latin typeface="Fieldwork 04 Geo Regular" pitchFamily="2" charset="77"/>
            </a:rPr>
            <a:t>X</a:t>
          </a:r>
        </a:p>
      </dgm:t>
    </dgm:pt>
    <dgm:pt modelId="{022B5123-2E31-44A0-8A68-E70DA41C6032}" type="parTrans" cxnId="{B1A29595-A07C-4477-91B2-1E5B279CFDF4}">
      <dgm:prSet/>
      <dgm:spPr/>
      <dgm:t>
        <a:bodyPr/>
        <a:lstStyle/>
        <a:p>
          <a:endParaRPr lang="en-US"/>
        </a:p>
      </dgm:t>
    </dgm:pt>
    <dgm:pt modelId="{36C17407-59D4-4C9B-81C3-8BB844DC7C65}" type="sibTrans" cxnId="{B1A29595-A07C-4477-91B2-1E5B279CFDF4}">
      <dgm:prSet/>
      <dgm:spPr/>
      <dgm:t>
        <a:bodyPr/>
        <a:lstStyle/>
        <a:p>
          <a:endParaRPr lang="en-US"/>
        </a:p>
      </dgm:t>
    </dgm:pt>
    <dgm:pt modelId="{88DA7D02-ED84-4BCB-9E8F-01C8D73CF3F8}">
      <dgm:prSet phldrT="[Text]"/>
      <dgm:spPr/>
      <dgm:t>
        <a:bodyPr/>
        <a:lstStyle/>
        <a:p>
          <a:r>
            <a:rPr lang="en-US" b="0" i="0" dirty="0">
              <a:latin typeface="Fieldwork 04 Geo Regular" pitchFamily="2" charset="77"/>
            </a:rPr>
            <a:t>Y</a:t>
          </a:r>
        </a:p>
      </dgm:t>
    </dgm:pt>
    <dgm:pt modelId="{3662F0A0-5D59-4966-8790-0DE97D2E2A9F}" type="parTrans" cxnId="{725901E2-AA57-450F-8696-46BD6487E6A9}">
      <dgm:prSet/>
      <dgm:spPr/>
      <dgm:t>
        <a:bodyPr/>
        <a:lstStyle/>
        <a:p>
          <a:endParaRPr lang="en-US"/>
        </a:p>
      </dgm:t>
    </dgm:pt>
    <dgm:pt modelId="{034E8CEA-3949-4A97-8807-F2557EB910B3}" type="sibTrans" cxnId="{725901E2-AA57-450F-8696-46BD6487E6A9}">
      <dgm:prSet/>
      <dgm:spPr/>
      <dgm:t>
        <a:bodyPr/>
        <a:lstStyle/>
        <a:p>
          <a:endParaRPr lang="en-US"/>
        </a:p>
      </dgm:t>
    </dgm:pt>
    <dgm:pt modelId="{20B3983C-EED2-4168-9146-12127C6CE176}">
      <dgm:prSet phldrT="[Text]"/>
      <dgm:spPr/>
      <dgm:t>
        <a:bodyPr/>
        <a:lstStyle/>
        <a:p>
          <a:r>
            <a:rPr lang="en-US" b="0" i="0" dirty="0">
              <a:latin typeface="Fieldwork 04 Geo Regular" pitchFamily="2" charset="77"/>
            </a:rPr>
            <a:t>Event Created (Quality, Quantity, Cost)</a:t>
          </a:r>
        </a:p>
      </dgm:t>
    </dgm:pt>
    <dgm:pt modelId="{2E2521A3-9209-4616-8892-1A3A8557D0BE}" type="parTrans" cxnId="{E69E823C-9EFF-46C0-B4CD-64B369A99A22}">
      <dgm:prSet/>
      <dgm:spPr/>
      <dgm:t>
        <a:bodyPr/>
        <a:lstStyle/>
        <a:p>
          <a:endParaRPr lang="en-US"/>
        </a:p>
      </dgm:t>
    </dgm:pt>
    <dgm:pt modelId="{2A1DA473-F7C8-441D-B5FB-7C89717DCEE7}" type="sibTrans" cxnId="{E69E823C-9EFF-46C0-B4CD-64B369A99A22}">
      <dgm:prSet/>
      <dgm:spPr/>
      <dgm:t>
        <a:bodyPr/>
        <a:lstStyle/>
        <a:p>
          <a:endParaRPr lang="en-US"/>
        </a:p>
      </dgm:t>
    </dgm:pt>
    <dgm:pt modelId="{D7CE1D5D-BFFD-4741-BF48-E64833F7562A}">
      <dgm:prSet phldrT="[Text]"/>
      <dgm:spPr/>
      <dgm:t>
        <a:bodyPr/>
        <a:lstStyle/>
        <a:p>
          <a:r>
            <a:rPr lang="en-US" b="0" i="0" dirty="0">
              <a:latin typeface="Fieldwork 04 Geo Regular" pitchFamily="2" charset="77"/>
            </a:rPr>
            <a:t>Logistical (Supplies Schedules)</a:t>
          </a:r>
        </a:p>
      </dgm:t>
    </dgm:pt>
    <dgm:pt modelId="{803D373F-80F0-498D-9BCC-E2A46ED127CE}" type="parTrans" cxnId="{A1616646-45C4-408A-B260-B0BB2FBD6973}">
      <dgm:prSet/>
      <dgm:spPr/>
      <dgm:t>
        <a:bodyPr/>
        <a:lstStyle/>
        <a:p>
          <a:endParaRPr lang="en-US"/>
        </a:p>
      </dgm:t>
    </dgm:pt>
    <dgm:pt modelId="{C4338BC1-1564-4B6C-99B9-7F5DD078404B}" type="sibTrans" cxnId="{A1616646-45C4-408A-B260-B0BB2FBD6973}">
      <dgm:prSet/>
      <dgm:spPr/>
      <dgm:t>
        <a:bodyPr/>
        <a:lstStyle/>
        <a:p>
          <a:endParaRPr lang="en-US"/>
        </a:p>
      </dgm:t>
    </dgm:pt>
    <dgm:pt modelId="{A1BA69E5-77C2-42E1-B84C-5BEC22E017E7}">
      <dgm:prSet phldrT="[Text]"/>
      <dgm:spPr/>
      <dgm:t>
        <a:bodyPr/>
        <a:lstStyle/>
        <a:p>
          <a:r>
            <a:rPr lang="en-US" b="0" i="0" dirty="0">
              <a:latin typeface="Fieldwork 04 Geo Regular" pitchFamily="2" charset="77"/>
            </a:rPr>
            <a:t>Z</a:t>
          </a:r>
        </a:p>
      </dgm:t>
    </dgm:pt>
    <dgm:pt modelId="{B3787654-AA12-4285-BB59-C24D6E519873}" type="parTrans" cxnId="{631770BD-4BA6-4857-96A8-16965A656642}">
      <dgm:prSet/>
      <dgm:spPr/>
      <dgm:t>
        <a:bodyPr/>
        <a:lstStyle/>
        <a:p>
          <a:endParaRPr lang="en-US"/>
        </a:p>
      </dgm:t>
    </dgm:pt>
    <dgm:pt modelId="{869624B9-9A39-42E7-AF8B-F64CD38B64AA}" type="sibTrans" cxnId="{631770BD-4BA6-4857-96A8-16965A656642}">
      <dgm:prSet/>
      <dgm:spPr/>
      <dgm:t>
        <a:bodyPr/>
        <a:lstStyle/>
        <a:p>
          <a:endParaRPr lang="en-US"/>
        </a:p>
      </dgm:t>
    </dgm:pt>
    <dgm:pt modelId="{8D6F2848-F7E7-48FF-B245-E0CF981AB49C}">
      <dgm:prSet phldrT="[Text]"/>
      <dgm:spPr/>
      <dgm:t>
        <a:bodyPr/>
        <a:lstStyle/>
        <a:p>
          <a:r>
            <a:rPr lang="en-US" b="0" i="0" dirty="0">
              <a:latin typeface="Fieldwork 04 Geo Regular" pitchFamily="2" charset="77"/>
            </a:rPr>
            <a:t>Happier Child</a:t>
          </a:r>
        </a:p>
        <a:p>
          <a:r>
            <a:rPr lang="en-US" b="0" i="0" dirty="0">
              <a:latin typeface="Fieldwork 04 Geo Regular" pitchFamily="2" charset="77"/>
            </a:rPr>
            <a:t>(Quality, Quantity, Cost)</a:t>
          </a:r>
        </a:p>
      </dgm:t>
    </dgm:pt>
    <dgm:pt modelId="{14C2E262-11E5-4AD6-826E-1E288D5BD7F8}" type="parTrans" cxnId="{F2A9F5B6-894F-4D38-97B2-C42380DA8206}">
      <dgm:prSet/>
      <dgm:spPr/>
      <dgm:t>
        <a:bodyPr/>
        <a:lstStyle/>
        <a:p>
          <a:endParaRPr lang="en-US"/>
        </a:p>
      </dgm:t>
    </dgm:pt>
    <dgm:pt modelId="{1EBF3CAD-C29F-4777-9224-C0B52CCF8376}" type="sibTrans" cxnId="{F2A9F5B6-894F-4D38-97B2-C42380DA8206}">
      <dgm:prSet/>
      <dgm:spPr/>
      <dgm:t>
        <a:bodyPr/>
        <a:lstStyle/>
        <a:p>
          <a:endParaRPr lang="en-US"/>
        </a:p>
      </dgm:t>
    </dgm:pt>
    <dgm:pt modelId="{F32DA3C5-7EF4-4C98-973E-EACA6DDBECA8}">
      <dgm:prSet phldrT="[Text]"/>
      <dgm:spPr/>
      <dgm:t>
        <a:bodyPr/>
        <a:lstStyle/>
        <a:p>
          <a:r>
            <a:rPr lang="en-US" b="0" i="0" dirty="0">
              <a:latin typeface="Fieldwork 04 Geo Regular" pitchFamily="2" charset="77"/>
            </a:rPr>
            <a:t>Culture/Policy Levels</a:t>
          </a:r>
        </a:p>
      </dgm:t>
    </dgm:pt>
    <dgm:pt modelId="{AA53EE02-E0E5-4CD0-8CB0-3B4CBB113079}" type="sibTrans" cxnId="{9D09CCEC-5AF4-4427-9AA3-52B226F7A15C}">
      <dgm:prSet/>
      <dgm:spPr/>
      <dgm:t>
        <a:bodyPr/>
        <a:lstStyle/>
        <a:p>
          <a:endParaRPr lang="en-US"/>
        </a:p>
      </dgm:t>
    </dgm:pt>
    <dgm:pt modelId="{2A392A59-76DC-4C9F-80AD-97FE3D198677}" type="parTrans" cxnId="{9D09CCEC-5AF4-4427-9AA3-52B226F7A15C}">
      <dgm:prSet/>
      <dgm:spPr/>
      <dgm:t>
        <a:bodyPr/>
        <a:lstStyle/>
        <a:p>
          <a:endParaRPr lang="en-US"/>
        </a:p>
      </dgm:t>
    </dgm:pt>
    <dgm:pt modelId="{48C418A1-69BB-40FD-91A4-C92A35243ABC}">
      <dgm:prSet phldrT="[Text]"/>
      <dgm:spPr/>
      <dgm:t>
        <a:bodyPr/>
        <a:lstStyle/>
        <a:p>
          <a:r>
            <a:rPr lang="en-US" b="0" i="0" dirty="0">
              <a:latin typeface="Fieldwork 04 Geo Regular" pitchFamily="2" charset="77"/>
            </a:rPr>
            <a:t>Strategic (Role/Job)</a:t>
          </a:r>
        </a:p>
      </dgm:t>
    </dgm:pt>
    <dgm:pt modelId="{91A0298D-11EF-4A5B-A75A-8C65FFD50149}" type="sibTrans" cxnId="{AA4F913C-3B6D-4D1F-AF5E-78887E5B80C3}">
      <dgm:prSet/>
      <dgm:spPr/>
      <dgm:t>
        <a:bodyPr/>
        <a:lstStyle/>
        <a:p>
          <a:endParaRPr lang="en-US"/>
        </a:p>
      </dgm:t>
    </dgm:pt>
    <dgm:pt modelId="{D21C7C86-F9E3-4F3B-89D3-6706FC8A5987}" type="parTrans" cxnId="{AA4F913C-3B6D-4D1F-AF5E-78887E5B80C3}">
      <dgm:prSet/>
      <dgm:spPr/>
      <dgm:t>
        <a:bodyPr/>
        <a:lstStyle/>
        <a:p>
          <a:endParaRPr lang="en-US"/>
        </a:p>
      </dgm:t>
    </dgm:pt>
    <dgm:pt modelId="{F22C5904-EA7D-4511-AAB5-0C4517961909}">
      <dgm:prSet phldrT="[Text]"/>
      <dgm:spPr/>
      <dgm:t>
        <a:bodyPr/>
        <a:lstStyle/>
        <a:p>
          <a:r>
            <a:rPr lang="en-US" b="0" i="0" dirty="0">
              <a:latin typeface="Fieldwork 04 Geo Regular" pitchFamily="2" charset="77"/>
            </a:rPr>
            <a:t>Tactical (Tasks)</a:t>
          </a:r>
        </a:p>
      </dgm:t>
    </dgm:pt>
    <dgm:pt modelId="{CB49D331-39CB-4B22-8C4F-2A6EE55D9278}" type="sibTrans" cxnId="{154EBF85-43B6-46D4-B45D-F0ED1D05EBF9}">
      <dgm:prSet/>
      <dgm:spPr/>
      <dgm:t>
        <a:bodyPr/>
        <a:lstStyle/>
        <a:p>
          <a:endParaRPr lang="en-US"/>
        </a:p>
      </dgm:t>
    </dgm:pt>
    <dgm:pt modelId="{5AAD69D0-1D5F-4705-A64D-25974370A620}" type="parTrans" cxnId="{154EBF85-43B6-46D4-B45D-F0ED1D05EBF9}">
      <dgm:prSet/>
      <dgm:spPr/>
      <dgm:t>
        <a:bodyPr/>
        <a:lstStyle/>
        <a:p>
          <a:endParaRPr lang="en-US"/>
        </a:p>
      </dgm:t>
    </dgm:pt>
    <dgm:pt modelId="{BA512D3D-A2F1-4A8D-9D2A-A718D52CC4A0}" type="pres">
      <dgm:prSet presAssocID="{982608EE-6FD8-4D11-9420-99EF6457279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CE67E6A-E76A-4F34-A0D7-3BB3593B05DB}" type="pres">
      <dgm:prSet presAssocID="{982608EE-6FD8-4D11-9420-99EF64572791}" presName="hierFlow" presStyleCnt="0"/>
      <dgm:spPr/>
    </dgm:pt>
    <dgm:pt modelId="{DCA688ED-7F66-474C-ADA9-1649180B5B78}" type="pres">
      <dgm:prSet presAssocID="{982608EE-6FD8-4D11-9420-99EF64572791}" presName="firstBuf" presStyleCnt="0"/>
      <dgm:spPr/>
    </dgm:pt>
    <dgm:pt modelId="{0D8D492B-5ED7-4A51-A467-5FC64B434A06}" type="pres">
      <dgm:prSet presAssocID="{982608EE-6FD8-4D11-9420-99EF6457279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B1D8CE7-A185-4491-9241-F931866F3367}" type="pres">
      <dgm:prSet presAssocID="{8D6F2848-F7E7-48FF-B245-E0CF981AB49C}" presName="Name14" presStyleCnt="0"/>
      <dgm:spPr/>
    </dgm:pt>
    <dgm:pt modelId="{46427FE8-0422-4CE2-9F2F-845CA4D92B7A}" type="pres">
      <dgm:prSet presAssocID="{8D6F2848-F7E7-48FF-B245-E0CF981AB49C}" presName="level1Shape" presStyleLbl="node0" presStyleIdx="0" presStyleCnt="1" custScaleX="221910" custLinFactNeighborX="2230" custLinFactNeighborY="-1864">
        <dgm:presLayoutVars>
          <dgm:chPref val="3"/>
        </dgm:presLayoutVars>
      </dgm:prSet>
      <dgm:spPr/>
    </dgm:pt>
    <dgm:pt modelId="{D3F765BF-8256-4712-9037-42D3A6CBED3C}" type="pres">
      <dgm:prSet presAssocID="{8D6F2848-F7E7-48FF-B245-E0CF981AB49C}" presName="hierChild2" presStyleCnt="0"/>
      <dgm:spPr/>
    </dgm:pt>
    <dgm:pt modelId="{0AF15B04-BF54-49CC-B628-DD15747C5CF6}" type="pres">
      <dgm:prSet presAssocID="{F6D8C7AC-432F-435A-AC67-D9DBCF8F964E}" presName="Name19" presStyleLbl="parChTrans1D2" presStyleIdx="0" presStyleCnt="2"/>
      <dgm:spPr/>
    </dgm:pt>
    <dgm:pt modelId="{C8A9538F-14BC-49D4-B516-FED991B04480}" type="pres">
      <dgm:prSet presAssocID="{540750B8-BAD3-4236-AA01-2B93743F556F}" presName="Name21" presStyleCnt="0"/>
      <dgm:spPr/>
    </dgm:pt>
    <dgm:pt modelId="{2033AE29-0744-4E9C-938E-51C8F3C8D037}" type="pres">
      <dgm:prSet presAssocID="{540750B8-BAD3-4236-AA01-2B93743F556F}" presName="level2Shape" presStyleLbl="node2" presStyleIdx="0" presStyleCnt="2" custScaleX="240821"/>
      <dgm:spPr/>
    </dgm:pt>
    <dgm:pt modelId="{C2135CA7-E00F-4E53-86F0-F8F5D9FC8C25}" type="pres">
      <dgm:prSet presAssocID="{540750B8-BAD3-4236-AA01-2B93743F556F}" presName="hierChild3" presStyleCnt="0"/>
      <dgm:spPr/>
    </dgm:pt>
    <dgm:pt modelId="{5439C013-D6C6-4466-9672-5C533C61E0B0}" type="pres">
      <dgm:prSet presAssocID="{022B5123-2E31-44A0-8A68-E70DA41C6032}" presName="Name19" presStyleLbl="parChTrans1D3" presStyleIdx="0" presStyleCnt="3"/>
      <dgm:spPr/>
    </dgm:pt>
    <dgm:pt modelId="{31DB8C80-DABE-4148-9429-FDF0E8B69169}" type="pres">
      <dgm:prSet presAssocID="{16F9E67E-1D92-4EBB-914A-58AB292D207A}" presName="Name21" presStyleCnt="0"/>
      <dgm:spPr/>
    </dgm:pt>
    <dgm:pt modelId="{BB72DEA3-48DE-44D0-83C7-7AFCA8DB9CF9}" type="pres">
      <dgm:prSet presAssocID="{16F9E67E-1D92-4EBB-914A-58AB292D207A}" presName="level2Shape" presStyleLbl="node3" presStyleIdx="0" presStyleCnt="3"/>
      <dgm:spPr/>
    </dgm:pt>
    <dgm:pt modelId="{71505F72-AF50-44F4-B513-65C4BADD388F}" type="pres">
      <dgm:prSet presAssocID="{16F9E67E-1D92-4EBB-914A-58AB292D207A}" presName="hierChild3" presStyleCnt="0"/>
      <dgm:spPr/>
    </dgm:pt>
    <dgm:pt modelId="{378427E8-5228-4BC4-B373-1E4139C06FAF}" type="pres">
      <dgm:prSet presAssocID="{3662F0A0-5D59-4966-8790-0DE97D2E2A9F}" presName="Name19" presStyleLbl="parChTrans1D3" presStyleIdx="1" presStyleCnt="3"/>
      <dgm:spPr/>
    </dgm:pt>
    <dgm:pt modelId="{7CD9F65B-14BC-420B-A278-6DA0B181BB3C}" type="pres">
      <dgm:prSet presAssocID="{88DA7D02-ED84-4BCB-9E8F-01C8D73CF3F8}" presName="Name21" presStyleCnt="0"/>
      <dgm:spPr/>
    </dgm:pt>
    <dgm:pt modelId="{0FCE4BF0-FE0D-465B-A137-5E8C1F1E0342}" type="pres">
      <dgm:prSet presAssocID="{88DA7D02-ED84-4BCB-9E8F-01C8D73CF3F8}" presName="level2Shape" presStyleLbl="node3" presStyleIdx="1" presStyleCnt="3"/>
      <dgm:spPr/>
    </dgm:pt>
    <dgm:pt modelId="{25ABD794-4F8B-4D77-ACB9-E3D81ADB6869}" type="pres">
      <dgm:prSet presAssocID="{88DA7D02-ED84-4BCB-9E8F-01C8D73CF3F8}" presName="hierChild3" presStyleCnt="0"/>
      <dgm:spPr/>
    </dgm:pt>
    <dgm:pt modelId="{C862F18A-D689-4C87-9610-BCCBE9B12E15}" type="pres">
      <dgm:prSet presAssocID="{B3787654-AA12-4285-BB59-C24D6E519873}" presName="Name19" presStyleLbl="parChTrans1D3" presStyleIdx="2" presStyleCnt="3"/>
      <dgm:spPr/>
    </dgm:pt>
    <dgm:pt modelId="{9E9769AA-1FE8-44C3-9DAC-B2A51B6492D9}" type="pres">
      <dgm:prSet presAssocID="{A1BA69E5-77C2-42E1-B84C-5BEC22E017E7}" presName="Name21" presStyleCnt="0"/>
      <dgm:spPr/>
    </dgm:pt>
    <dgm:pt modelId="{3323D2D0-A77C-4F71-98C4-71D3AD58C059}" type="pres">
      <dgm:prSet presAssocID="{A1BA69E5-77C2-42E1-B84C-5BEC22E017E7}" presName="level2Shape" presStyleLbl="node3" presStyleIdx="2" presStyleCnt="3"/>
      <dgm:spPr/>
    </dgm:pt>
    <dgm:pt modelId="{2238BC3D-D908-4250-B7AC-13154598A0D5}" type="pres">
      <dgm:prSet presAssocID="{A1BA69E5-77C2-42E1-B84C-5BEC22E017E7}" presName="hierChild3" presStyleCnt="0"/>
      <dgm:spPr/>
    </dgm:pt>
    <dgm:pt modelId="{0B6DD3C9-7FE4-46AC-BB7C-22239AB8CFB4}" type="pres">
      <dgm:prSet presAssocID="{2E2521A3-9209-4616-8892-1A3A8557D0BE}" presName="Name19" presStyleLbl="parChTrans1D2" presStyleIdx="1" presStyleCnt="2"/>
      <dgm:spPr/>
    </dgm:pt>
    <dgm:pt modelId="{56B3F8F7-2C75-492E-97D6-3DE4001DCD3C}" type="pres">
      <dgm:prSet presAssocID="{20B3983C-EED2-4168-9146-12127C6CE176}" presName="Name21" presStyleCnt="0"/>
      <dgm:spPr/>
    </dgm:pt>
    <dgm:pt modelId="{C27EAB7E-9911-4930-9838-0F5ED2A72D7D}" type="pres">
      <dgm:prSet presAssocID="{20B3983C-EED2-4168-9146-12127C6CE176}" presName="level2Shape" presStyleLbl="node2" presStyleIdx="1" presStyleCnt="2" custScaleX="157120"/>
      <dgm:spPr/>
    </dgm:pt>
    <dgm:pt modelId="{9712895D-8CC4-408C-991C-A54FFF71FD2C}" type="pres">
      <dgm:prSet presAssocID="{20B3983C-EED2-4168-9146-12127C6CE176}" presName="hierChild3" presStyleCnt="0"/>
      <dgm:spPr/>
    </dgm:pt>
    <dgm:pt modelId="{3D7327FB-EE18-47A3-B5C9-0CDF6019E588}" type="pres">
      <dgm:prSet presAssocID="{982608EE-6FD8-4D11-9420-99EF64572791}" presName="bgShapesFlow" presStyleCnt="0"/>
      <dgm:spPr/>
    </dgm:pt>
    <dgm:pt modelId="{94D6B236-95BF-41C3-9516-451C4F9E2AFF}" type="pres">
      <dgm:prSet presAssocID="{F32DA3C5-7EF4-4C98-973E-EACA6DDBECA8}" presName="rectComp" presStyleCnt="0"/>
      <dgm:spPr/>
    </dgm:pt>
    <dgm:pt modelId="{51330825-2E27-41E5-AED4-EF23401CC708}" type="pres">
      <dgm:prSet presAssocID="{F32DA3C5-7EF4-4C98-973E-EACA6DDBECA8}" presName="bgRect" presStyleLbl="bgShp" presStyleIdx="0" presStyleCnt="4" custLinFactNeighborX="-3642" custLinFactNeighborY="-7457"/>
      <dgm:spPr/>
    </dgm:pt>
    <dgm:pt modelId="{6AFEC1D2-190D-4D48-BEA5-AC9C8D8D6785}" type="pres">
      <dgm:prSet presAssocID="{F32DA3C5-7EF4-4C98-973E-EACA6DDBECA8}" presName="bgRectTx" presStyleLbl="bgShp" presStyleIdx="0" presStyleCnt="4">
        <dgm:presLayoutVars>
          <dgm:bulletEnabled val="1"/>
        </dgm:presLayoutVars>
      </dgm:prSet>
      <dgm:spPr/>
    </dgm:pt>
    <dgm:pt modelId="{9B8EC369-35B6-4EC3-89B0-A34810A205B0}" type="pres">
      <dgm:prSet presAssocID="{F32DA3C5-7EF4-4C98-973E-EACA6DDBECA8}" presName="spComp" presStyleCnt="0"/>
      <dgm:spPr/>
    </dgm:pt>
    <dgm:pt modelId="{34AD2D45-DBC0-4906-815C-BD9C7D469ACC}" type="pres">
      <dgm:prSet presAssocID="{F32DA3C5-7EF4-4C98-973E-EACA6DDBECA8}" presName="vSp" presStyleCnt="0"/>
      <dgm:spPr/>
    </dgm:pt>
    <dgm:pt modelId="{7DFA50DC-3C54-4B46-A26E-B10934A23095}" type="pres">
      <dgm:prSet presAssocID="{48C418A1-69BB-40FD-91A4-C92A35243ABC}" presName="rectComp" presStyleCnt="0"/>
      <dgm:spPr/>
    </dgm:pt>
    <dgm:pt modelId="{348EE30D-99A0-42C1-9E79-D69FB38E988C}" type="pres">
      <dgm:prSet presAssocID="{48C418A1-69BB-40FD-91A4-C92A35243ABC}" presName="bgRect" presStyleLbl="bgShp" presStyleIdx="1" presStyleCnt="4"/>
      <dgm:spPr/>
    </dgm:pt>
    <dgm:pt modelId="{CB9FB404-5CFB-401D-B9E5-3856582EA315}" type="pres">
      <dgm:prSet presAssocID="{48C418A1-69BB-40FD-91A4-C92A35243ABC}" presName="bgRectTx" presStyleLbl="bgShp" presStyleIdx="1" presStyleCnt="4">
        <dgm:presLayoutVars>
          <dgm:bulletEnabled val="1"/>
        </dgm:presLayoutVars>
      </dgm:prSet>
      <dgm:spPr/>
    </dgm:pt>
    <dgm:pt modelId="{743FE676-CDE2-43D1-9274-3250AFB0FFB5}" type="pres">
      <dgm:prSet presAssocID="{48C418A1-69BB-40FD-91A4-C92A35243ABC}" presName="spComp" presStyleCnt="0"/>
      <dgm:spPr/>
    </dgm:pt>
    <dgm:pt modelId="{CAB558DF-F4F1-476E-8FFA-52B6730DF5BF}" type="pres">
      <dgm:prSet presAssocID="{48C418A1-69BB-40FD-91A4-C92A35243ABC}" presName="vSp" presStyleCnt="0"/>
      <dgm:spPr/>
    </dgm:pt>
    <dgm:pt modelId="{45142352-F37F-4221-B706-8B1755EEA9E7}" type="pres">
      <dgm:prSet presAssocID="{F22C5904-EA7D-4511-AAB5-0C4517961909}" presName="rectComp" presStyleCnt="0"/>
      <dgm:spPr/>
    </dgm:pt>
    <dgm:pt modelId="{428A08CE-BDE6-4F0B-928A-A3287FB83D6E}" type="pres">
      <dgm:prSet presAssocID="{F22C5904-EA7D-4511-AAB5-0C4517961909}" presName="bgRect" presStyleLbl="bgShp" presStyleIdx="2" presStyleCnt="4"/>
      <dgm:spPr/>
    </dgm:pt>
    <dgm:pt modelId="{C6B51A89-0710-4ACA-AB70-3E44013C0159}" type="pres">
      <dgm:prSet presAssocID="{F22C5904-EA7D-4511-AAB5-0C4517961909}" presName="bgRectTx" presStyleLbl="bgShp" presStyleIdx="2" presStyleCnt="4">
        <dgm:presLayoutVars>
          <dgm:bulletEnabled val="1"/>
        </dgm:presLayoutVars>
      </dgm:prSet>
      <dgm:spPr/>
    </dgm:pt>
    <dgm:pt modelId="{38AF1B3C-3DC5-4F71-B7C3-DE4FE1E91B58}" type="pres">
      <dgm:prSet presAssocID="{F22C5904-EA7D-4511-AAB5-0C4517961909}" presName="spComp" presStyleCnt="0"/>
      <dgm:spPr/>
    </dgm:pt>
    <dgm:pt modelId="{D5B5B137-0276-4DA1-9C16-BC481C899B80}" type="pres">
      <dgm:prSet presAssocID="{F22C5904-EA7D-4511-AAB5-0C4517961909}" presName="vSp" presStyleCnt="0"/>
      <dgm:spPr/>
    </dgm:pt>
    <dgm:pt modelId="{83DF776D-152E-43F7-ADF9-5EE35E4F2313}" type="pres">
      <dgm:prSet presAssocID="{D7CE1D5D-BFFD-4741-BF48-E64833F7562A}" presName="rectComp" presStyleCnt="0"/>
      <dgm:spPr/>
    </dgm:pt>
    <dgm:pt modelId="{90B7C07E-6654-44FC-A5F5-673853BFAF32}" type="pres">
      <dgm:prSet presAssocID="{D7CE1D5D-BFFD-4741-BF48-E64833F7562A}" presName="bgRect" presStyleLbl="bgShp" presStyleIdx="3" presStyleCnt="4"/>
      <dgm:spPr/>
    </dgm:pt>
    <dgm:pt modelId="{E3DBEEE4-3AF1-4C59-80AE-2439FBEE61F7}" type="pres">
      <dgm:prSet presAssocID="{D7CE1D5D-BFFD-4741-BF48-E64833F7562A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1D289407-CC93-4EB9-A1ED-A31FDC5F7C94}" type="presOf" srcId="{540750B8-BAD3-4236-AA01-2B93743F556F}" destId="{2033AE29-0744-4E9C-938E-51C8F3C8D037}" srcOrd="0" destOrd="0" presId="urn:microsoft.com/office/officeart/2005/8/layout/hierarchy6"/>
    <dgm:cxn modelId="{158E3B1D-56DA-4E15-8DFF-E2C2E7781839}" type="presOf" srcId="{F22C5904-EA7D-4511-AAB5-0C4517961909}" destId="{C6B51A89-0710-4ACA-AB70-3E44013C0159}" srcOrd="1" destOrd="0" presId="urn:microsoft.com/office/officeart/2005/8/layout/hierarchy6"/>
    <dgm:cxn modelId="{E69E823C-9EFF-46C0-B4CD-64B369A99A22}" srcId="{8D6F2848-F7E7-48FF-B245-E0CF981AB49C}" destId="{20B3983C-EED2-4168-9146-12127C6CE176}" srcOrd="1" destOrd="0" parTransId="{2E2521A3-9209-4616-8892-1A3A8557D0BE}" sibTransId="{2A1DA473-F7C8-441D-B5FB-7C89717DCEE7}"/>
    <dgm:cxn modelId="{AA4F913C-3B6D-4D1F-AF5E-78887E5B80C3}" srcId="{982608EE-6FD8-4D11-9420-99EF64572791}" destId="{48C418A1-69BB-40FD-91A4-C92A35243ABC}" srcOrd="2" destOrd="0" parTransId="{D21C7C86-F9E3-4F3B-89D3-6706FC8A5987}" sibTransId="{91A0298D-11EF-4A5B-A75A-8C65FFD50149}"/>
    <dgm:cxn modelId="{A1616646-45C4-408A-B260-B0BB2FBD6973}" srcId="{982608EE-6FD8-4D11-9420-99EF64572791}" destId="{D7CE1D5D-BFFD-4741-BF48-E64833F7562A}" srcOrd="4" destOrd="0" parTransId="{803D373F-80F0-498D-9BCC-E2A46ED127CE}" sibTransId="{C4338BC1-1564-4B6C-99B9-7F5DD078404B}"/>
    <dgm:cxn modelId="{7444B24A-397B-4384-8EFA-154A3E74A08F}" type="presOf" srcId="{88DA7D02-ED84-4BCB-9E8F-01C8D73CF3F8}" destId="{0FCE4BF0-FE0D-465B-A137-5E8C1F1E0342}" srcOrd="0" destOrd="0" presId="urn:microsoft.com/office/officeart/2005/8/layout/hierarchy6"/>
    <dgm:cxn modelId="{47678A4B-0A5C-491C-BE9E-84DBA1F34A1C}" type="presOf" srcId="{F32DA3C5-7EF4-4C98-973E-EACA6DDBECA8}" destId="{6AFEC1D2-190D-4D48-BEA5-AC9C8D8D6785}" srcOrd="1" destOrd="0" presId="urn:microsoft.com/office/officeart/2005/8/layout/hierarchy6"/>
    <dgm:cxn modelId="{317C5163-612D-492E-9F1A-85000C3D3740}" type="presOf" srcId="{48C418A1-69BB-40FD-91A4-C92A35243ABC}" destId="{348EE30D-99A0-42C1-9E79-D69FB38E988C}" srcOrd="0" destOrd="0" presId="urn:microsoft.com/office/officeart/2005/8/layout/hierarchy6"/>
    <dgm:cxn modelId="{C97FDD68-E9F1-4AD7-9B48-2DB3D605B2FF}" type="presOf" srcId="{8D6F2848-F7E7-48FF-B245-E0CF981AB49C}" destId="{46427FE8-0422-4CE2-9F2F-845CA4D92B7A}" srcOrd="0" destOrd="0" presId="urn:microsoft.com/office/officeart/2005/8/layout/hierarchy6"/>
    <dgm:cxn modelId="{78D7106E-FA56-447D-B6EA-F293FC7929C4}" type="presOf" srcId="{48C418A1-69BB-40FD-91A4-C92A35243ABC}" destId="{CB9FB404-5CFB-401D-B9E5-3856582EA315}" srcOrd="1" destOrd="0" presId="urn:microsoft.com/office/officeart/2005/8/layout/hierarchy6"/>
    <dgm:cxn modelId="{4CB6C27C-A4BC-441B-A759-C5C7B9ED7E4F}" type="presOf" srcId="{F32DA3C5-7EF4-4C98-973E-EACA6DDBECA8}" destId="{51330825-2E27-41E5-AED4-EF23401CC708}" srcOrd="0" destOrd="0" presId="urn:microsoft.com/office/officeart/2005/8/layout/hierarchy6"/>
    <dgm:cxn modelId="{154EBF85-43B6-46D4-B45D-F0ED1D05EBF9}" srcId="{982608EE-6FD8-4D11-9420-99EF64572791}" destId="{F22C5904-EA7D-4511-AAB5-0C4517961909}" srcOrd="3" destOrd="0" parTransId="{5AAD69D0-1D5F-4705-A64D-25974370A620}" sibTransId="{CB49D331-39CB-4B22-8C4F-2A6EE55D9278}"/>
    <dgm:cxn modelId="{B0AC8094-42F0-4993-A37E-D3B6369BB6DE}" type="presOf" srcId="{A1BA69E5-77C2-42E1-B84C-5BEC22E017E7}" destId="{3323D2D0-A77C-4F71-98C4-71D3AD58C059}" srcOrd="0" destOrd="0" presId="urn:microsoft.com/office/officeart/2005/8/layout/hierarchy6"/>
    <dgm:cxn modelId="{B1A29595-A07C-4477-91B2-1E5B279CFDF4}" srcId="{540750B8-BAD3-4236-AA01-2B93743F556F}" destId="{16F9E67E-1D92-4EBB-914A-58AB292D207A}" srcOrd="0" destOrd="0" parTransId="{022B5123-2E31-44A0-8A68-E70DA41C6032}" sibTransId="{36C17407-59D4-4C9B-81C3-8BB844DC7C65}"/>
    <dgm:cxn modelId="{C2F50FA3-0FBD-4413-B56F-1699CF2C5DBB}" type="presOf" srcId="{2E2521A3-9209-4616-8892-1A3A8557D0BE}" destId="{0B6DD3C9-7FE4-46AC-BB7C-22239AB8CFB4}" srcOrd="0" destOrd="0" presId="urn:microsoft.com/office/officeart/2005/8/layout/hierarchy6"/>
    <dgm:cxn modelId="{F2A9F5B6-894F-4D38-97B2-C42380DA8206}" srcId="{982608EE-6FD8-4D11-9420-99EF64572791}" destId="{8D6F2848-F7E7-48FF-B245-E0CF981AB49C}" srcOrd="0" destOrd="0" parTransId="{14C2E262-11E5-4AD6-826E-1E288D5BD7F8}" sibTransId="{1EBF3CAD-C29F-4777-9224-C0B52CCF8376}"/>
    <dgm:cxn modelId="{C21E15B7-30C5-43E6-ACB1-07CB760AC6C3}" type="presOf" srcId="{3662F0A0-5D59-4966-8790-0DE97D2E2A9F}" destId="{378427E8-5228-4BC4-B373-1E4139C06FAF}" srcOrd="0" destOrd="0" presId="urn:microsoft.com/office/officeart/2005/8/layout/hierarchy6"/>
    <dgm:cxn modelId="{3CDB5EB8-CCEB-4CFB-A991-AFD65DADDF51}" type="presOf" srcId="{022B5123-2E31-44A0-8A68-E70DA41C6032}" destId="{5439C013-D6C6-4466-9672-5C533C61E0B0}" srcOrd="0" destOrd="0" presId="urn:microsoft.com/office/officeart/2005/8/layout/hierarchy6"/>
    <dgm:cxn modelId="{631770BD-4BA6-4857-96A8-16965A656642}" srcId="{540750B8-BAD3-4236-AA01-2B93743F556F}" destId="{A1BA69E5-77C2-42E1-B84C-5BEC22E017E7}" srcOrd="2" destOrd="0" parTransId="{B3787654-AA12-4285-BB59-C24D6E519873}" sibTransId="{869624B9-9A39-42E7-AF8B-F64CD38B64AA}"/>
    <dgm:cxn modelId="{8F1708CC-2C7C-4203-A1CE-36D64186B5D1}" type="presOf" srcId="{D7CE1D5D-BFFD-4741-BF48-E64833F7562A}" destId="{E3DBEEE4-3AF1-4C59-80AE-2439FBEE61F7}" srcOrd="1" destOrd="0" presId="urn:microsoft.com/office/officeart/2005/8/layout/hierarchy6"/>
    <dgm:cxn modelId="{C0D234CE-9BFC-4F00-964E-4E54A9155CC9}" type="presOf" srcId="{F22C5904-EA7D-4511-AAB5-0C4517961909}" destId="{428A08CE-BDE6-4F0B-928A-A3287FB83D6E}" srcOrd="0" destOrd="0" presId="urn:microsoft.com/office/officeart/2005/8/layout/hierarchy6"/>
    <dgm:cxn modelId="{58C15CCE-E2AB-460B-A4E0-1B9D8E23251A}" type="presOf" srcId="{20B3983C-EED2-4168-9146-12127C6CE176}" destId="{C27EAB7E-9911-4930-9838-0F5ED2A72D7D}" srcOrd="0" destOrd="0" presId="urn:microsoft.com/office/officeart/2005/8/layout/hierarchy6"/>
    <dgm:cxn modelId="{28BDECD5-A30E-4B2D-8A43-40B46A2DE25F}" type="presOf" srcId="{F6D8C7AC-432F-435A-AC67-D9DBCF8F964E}" destId="{0AF15B04-BF54-49CC-B628-DD15747C5CF6}" srcOrd="0" destOrd="0" presId="urn:microsoft.com/office/officeart/2005/8/layout/hierarchy6"/>
    <dgm:cxn modelId="{51C25CDC-E1DE-48A2-930D-11EE44D22AC4}" type="presOf" srcId="{D7CE1D5D-BFFD-4741-BF48-E64833F7562A}" destId="{90B7C07E-6654-44FC-A5F5-673853BFAF32}" srcOrd="0" destOrd="0" presId="urn:microsoft.com/office/officeart/2005/8/layout/hierarchy6"/>
    <dgm:cxn modelId="{8CB2DEDD-C908-4CEE-80D0-A952A9C0DEEA}" srcId="{8D6F2848-F7E7-48FF-B245-E0CF981AB49C}" destId="{540750B8-BAD3-4236-AA01-2B93743F556F}" srcOrd="0" destOrd="0" parTransId="{F6D8C7AC-432F-435A-AC67-D9DBCF8F964E}" sibTransId="{6A42B5C2-1588-4DB0-A405-27B511846D5C}"/>
    <dgm:cxn modelId="{725901E2-AA57-450F-8696-46BD6487E6A9}" srcId="{540750B8-BAD3-4236-AA01-2B93743F556F}" destId="{88DA7D02-ED84-4BCB-9E8F-01C8D73CF3F8}" srcOrd="1" destOrd="0" parTransId="{3662F0A0-5D59-4966-8790-0DE97D2E2A9F}" sibTransId="{034E8CEA-3949-4A97-8807-F2557EB910B3}"/>
    <dgm:cxn modelId="{22D7A4E8-1792-498A-8656-3973A574C98E}" type="presOf" srcId="{982608EE-6FD8-4D11-9420-99EF64572791}" destId="{BA512D3D-A2F1-4A8D-9D2A-A718D52CC4A0}" srcOrd="0" destOrd="0" presId="urn:microsoft.com/office/officeart/2005/8/layout/hierarchy6"/>
    <dgm:cxn modelId="{9D09CCEC-5AF4-4427-9AA3-52B226F7A15C}" srcId="{982608EE-6FD8-4D11-9420-99EF64572791}" destId="{F32DA3C5-7EF4-4C98-973E-EACA6DDBECA8}" srcOrd="1" destOrd="0" parTransId="{2A392A59-76DC-4C9F-80AD-97FE3D198677}" sibTransId="{AA53EE02-E0E5-4CD0-8CB0-3B4CBB113079}"/>
    <dgm:cxn modelId="{6FD771FB-184D-4E7D-A999-7383F583A1F8}" type="presOf" srcId="{B3787654-AA12-4285-BB59-C24D6E519873}" destId="{C862F18A-D689-4C87-9610-BCCBE9B12E15}" srcOrd="0" destOrd="0" presId="urn:microsoft.com/office/officeart/2005/8/layout/hierarchy6"/>
    <dgm:cxn modelId="{640BF1FF-2996-47F2-A1B9-6C238F0EF953}" type="presOf" srcId="{16F9E67E-1D92-4EBB-914A-58AB292D207A}" destId="{BB72DEA3-48DE-44D0-83C7-7AFCA8DB9CF9}" srcOrd="0" destOrd="0" presId="urn:microsoft.com/office/officeart/2005/8/layout/hierarchy6"/>
    <dgm:cxn modelId="{2E713C66-E66B-426F-AB44-88A05961BF56}" type="presParOf" srcId="{BA512D3D-A2F1-4A8D-9D2A-A718D52CC4A0}" destId="{3CE67E6A-E76A-4F34-A0D7-3BB3593B05DB}" srcOrd="0" destOrd="0" presId="urn:microsoft.com/office/officeart/2005/8/layout/hierarchy6"/>
    <dgm:cxn modelId="{74627553-D3CC-4154-9A8A-1AA664B87DC4}" type="presParOf" srcId="{3CE67E6A-E76A-4F34-A0D7-3BB3593B05DB}" destId="{DCA688ED-7F66-474C-ADA9-1649180B5B78}" srcOrd="0" destOrd="0" presId="urn:microsoft.com/office/officeart/2005/8/layout/hierarchy6"/>
    <dgm:cxn modelId="{92BD0020-8168-4C51-856B-4D8E7EA88EA0}" type="presParOf" srcId="{3CE67E6A-E76A-4F34-A0D7-3BB3593B05DB}" destId="{0D8D492B-5ED7-4A51-A467-5FC64B434A06}" srcOrd="1" destOrd="0" presId="urn:microsoft.com/office/officeart/2005/8/layout/hierarchy6"/>
    <dgm:cxn modelId="{7ED69106-AC05-412D-82AC-BEFB90B527AE}" type="presParOf" srcId="{0D8D492B-5ED7-4A51-A467-5FC64B434A06}" destId="{8B1D8CE7-A185-4491-9241-F931866F3367}" srcOrd="0" destOrd="0" presId="urn:microsoft.com/office/officeart/2005/8/layout/hierarchy6"/>
    <dgm:cxn modelId="{EF39D42E-3FE7-45CA-8B89-31B663601A6D}" type="presParOf" srcId="{8B1D8CE7-A185-4491-9241-F931866F3367}" destId="{46427FE8-0422-4CE2-9F2F-845CA4D92B7A}" srcOrd="0" destOrd="0" presId="urn:microsoft.com/office/officeart/2005/8/layout/hierarchy6"/>
    <dgm:cxn modelId="{774A51E8-398F-41A0-810E-AC72EC9C2F44}" type="presParOf" srcId="{8B1D8CE7-A185-4491-9241-F931866F3367}" destId="{D3F765BF-8256-4712-9037-42D3A6CBED3C}" srcOrd="1" destOrd="0" presId="urn:microsoft.com/office/officeart/2005/8/layout/hierarchy6"/>
    <dgm:cxn modelId="{96156940-81A7-4C6E-8455-ED19FEE21D86}" type="presParOf" srcId="{D3F765BF-8256-4712-9037-42D3A6CBED3C}" destId="{0AF15B04-BF54-49CC-B628-DD15747C5CF6}" srcOrd="0" destOrd="0" presId="urn:microsoft.com/office/officeart/2005/8/layout/hierarchy6"/>
    <dgm:cxn modelId="{B231961A-EE2E-471C-BD8B-C3C8CA6C383C}" type="presParOf" srcId="{D3F765BF-8256-4712-9037-42D3A6CBED3C}" destId="{C8A9538F-14BC-49D4-B516-FED991B04480}" srcOrd="1" destOrd="0" presId="urn:microsoft.com/office/officeart/2005/8/layout/hierarchy6"/>
    <dgm:cxn modelId="{D1BC8DB3-4C61-43FF-907A-4026E9223E6F}" type="presParOf" srcId="{C8A9538F-14BC-49D4-B516-FED991B04480}" destId="{2033AE29-0744-4E9C-938E-51C8F3C8D037}" srcOrd="0" destOrd="0" presId="urn:microsoft.com/office/officeart/2005/8/layout/hierarchy6"/>
    <dgm:cxn modelId="{FB0FAF2E-AEE4-4542-A6C5-8DE617C31EC5}" type="presParOf" srcId="{C8A9538F-14BC-49D4-B516-FED991B04480}" destId="{C2135CA7-E00F-4E53-86F0-F8F5D9FC8C25}" srcOrd="1" destOrd="0" presId="urn:microsoft.com/office/officeart/2005/8/layout/hierarchy6"/>
    <dgm:cxn modelId="{8BA587FD-E2DB-41A4-A609-04726FDD73C7}" type="presParOf" srcId="{C2135CA7-E00F-4E53-86F0-F8F5D9FC8C25}" destId="{5439C013-D6C6-4466-9672-5C533C61E0B0}" srcOrd="0" destOrd="0" presId="urn:microsoft.com/office/officeart/2005/8/layout/hierarchy6"/>
    <dgm:cxn modelId="{7DF405F5-26C1-43D7-A1D0-1835FFEA9513}" type="presParOf" srcId="{C2135CA7-E00F-4E53-86F0-F8F5D9FC8C25}" destId="{31DB8C80-DABE-4148-9429-FDF0E8B69169}" srcOrd="1" destOrd="0" presId="urn:microsoft.com/office/officeart/2005/8/layout/hierarchy6"/>
    <dgm:cxn modelId="{8F2DB6ED-7069-4EBE-A845-A65474F9E3F8}" type="presParOf" srcId="{31DB8C80-DABE-4148-9429-FDF0E8B69169}" destId="{BB72DEA3-48DE-44D0-83C7-7AFCA8DB9CF9}" srcOrd="0" destOrd="0" presId="urn:microsoft.com/office/officeart/2005/8/layout/hierarchy6"/>
    <dgm:cxn modelId="{E7F05F6C-E20F-475B-82B8-AEFA1A1E61B5}" type="presParOf" srcId="{31DB8C80-DABE-4148-9429-FDF0E8B69169}" destId="{71505F72-AF50-44F4-B513-65C4BADD388F}" srcOrd="1" destOrd="0" presId="urn:microsoft.com/office/officeart/2005/8/layout/hierarchy6"/>
    <dgm:cxn modelId="{650B8042-C47C-41BC-A352-F0F70EFD8CB3}" type="presParOf" srcId="{C2135CA7-E00F-4E53-86F0-F8F5D9FC8C25}" destId="{378427E8-5228-4BC4-B373-1E4139C06FAF}" srcOrd="2" destOrd="0" presId="urn:microsoft.com/office/officeart/2005/8/layout/hierarchy6"/>
    <dgm:cxn modelId="{E8513E9B-CD51-4DF0-A6A1-D9FB3C370699}" type="presParOf" srcId="{C2135CA7-E00F-4E53-86F0-F8F5D9FC8C25}" destId="{7CD9F65B-14BC-420B-A278-6DA0B181BB3C}" srcOrd="3" destOrd="0" presId="urn:microsoft.com/office/officeart/2005/8/layout/hierarchy6"/>
    <dgm:cxn modelId="{B65FBBDB-6500-4D39-A89A-C9DE0889E580}" type="presParOf" srcId="{7CD9F65B-14BC-420B-A278-6DA0B181BB3C}" destId="{0FCE4BF0-FE0D-465B-A137-5E8C1F1E0342}" srcOrd="0" destOrd="0" presId="urn:microsoft.com/office/officeart/2005/8/layout/hierarchy6"/>
    <dgm:cxn modelId="{9BF08F20-6C07-4E38-9241-10EB453B1678}" type="presParOf" srcId="{7CD9F65B-14BC-420B-A278-6DA0B181BB3C}" destId="{25ABD794-4F8B-4D77-ACB9-E3D81ADB6869}" srcOrd="1" destOrd="0" presId="urn:microsoft.com/office/officeart/2005/8/layout/hierarchy6"/>
    <dgm:cxn modelId="{82085E6E-0413-4EE1-9690-3BBC6A8692F5}" type="presParOf" srcId="{C2135CA7-E00F-4E53-86F0-F8F5D9FC8C25}" destId="{C862F18A-D689-4C87-9610-BCCBE9B12E15}" srcOrd="4" destOrd="0" presId="urn:microsoft.com/office/officeart/2005/8/layout/hierarchy6"/>
    <dgm:cxn modelId="{868AEF54-68FF-4C4A-A9B1-7070A3697FE0}" type="presParOf" srcId="{C2135CA7-E00F-4E53-86F0-F8F5D9FC8C25}" destId="{9E9769AA-1FE8-44C3-9DAC-B2A51B6492D9}" srcOrd="5" destOrd="0" presId="urn:microsoft.com/office/officeart/2005/8/layout/hierarchy6"/>
    <dgm:cxn modelId="{CAC5C549-3CFE-4EAE-B5C4-55352400C176}" type="presParOf" srcId="{9E9769AA-1FE8-44C3-9DAC-B2A51B6492D9}" destId="{3323D2D0-A77C-4F71-98C4-71D3AD58C059}" srcOrd="0" destOrd="0" presId="urn:microsoft.com/office/officeart/2005/8/layout/hierarchy6"/>
    <dgm:cxn modelId="{6D3F8A73-EEFA-47B6-A581-4424CF17E5DB}" type="presParOf" srcId="{9E9769AA-1FE8-44C3-9DAC-B2A51B6492D9}" destId="{2238BC3D-D908-4250-B7AC-13154598A0D5}" srcOrd="1" destOrd="0" presId="urn:microsoft.com/office/officeart/2005/8/layout/hierarchy6"/>
    <dgm:cxn modelId="{7E93020C-350A-46DA-8695-1139F6BA6B02}" type="presParOf" srcId="{D3F765BF-8256-4712-9037-42D3A6CBED3C}" destId="{0B6DD3C9-7FE4-46AC-BB7C-22239AB8CFB4}" srcOrd="2" destOrd="0" presId="urn:microsoft.com/office/officeart/2005/8/layout/hierarchy6"/>
    <dgm:cxn modelId="{C6BFF86D-D134-4775-A0FD-6B3FC9682C42}" type="presParOf" srcId="{D3F765BF-8256-4712-9037-42D3A6CBED3C}" destId="{56B3F8F7-2C75-492E-97D6-3DE4001DCD3C}" srcOrd="3" destOrd="0" presId="urn:microsoft.com/office/officeart/2005/8/layout/hierarchy6"/>
    <dgm:cxn modelId="{25DF71BE-15FC-46E9-A5BC-D8A38751FBC5}" type="presParOf" srcId="{56B3F8F7-2C75-492E-97D6-3DE4001DCD3C}" destId="{C27EAB7E-9911-4930-9838-0F5ED2A72D7D}" srcOrd="0" destOrd="0" presId="urn:microsoft.com/office/officeart/2005/8/layout/hierarchy6"/>
    <dgm:cxn modelId="{4885D743-2B96-4A1E-84CD-FC0EE0E337EA}" type="presParOf" srcId="{56B3F8F7-2C75-492E-97D6-3DE4001DCD3C}" destId="{9712895D-8CC4-408C-991C-A54FFF71FD2C}" srcOrd="1" destOrd="0" presId="urn:microsoft.com/office/officeart/2005/8/layout/hierarchy6"/>
    <dgm:cxn modelId="{0746C288-42AB-480B-AAE7-7E76092C4689}" type="presParOf" srcId="{BA512D3D-A2F1-4A8D-9D2A-A718D52CC4A0}" destId="{3D7327FB-EE18-47A3-B5C9-0CDF6019E588}" srcOrd="1" destOrd="0" presId="urn:microsoft.com/office/officeart/2005/8/layout/hierarchy6"/>
    <dgm:cxn modelId="{B3EDAFF1-E798-42FA-A797-08203D10A014}" type="presParOf" srcId="{3D7327FB-EE18-47A3-B5C9-0CDF6019E588}" destId="{94D6B236-95BF-41C3-9516-451C4F9E2AFF}" srcOrd="0" destOrd="0" presId="urn:microsoft.com/office/officeart/2005/8/layout/hierarchy6"/>
    <dgm:cxn modelId="{D177C6ED-E05D-4E6A-90CF-9F997848F518}" type="presParOf" srcId="{94D6B236-95BF-41C3-9516-451C4F9E2AFF}" destId="{51330825-2E27-41E5-AED4-EF23401CC708}" srcOrd="0" destOrd="0" presId="urn:microsoft.com/office/officeart/2005/8/layout/hierarchy6"/>
    <dgm:cxn modelId="{1A0D8C45-BD8A-4F30-85BB-447D5708F56E}" type="presParOf" srcId="{94D6B236-95BF-41C3-9516-451C4F9E2AFF}" destId="{6AFEC1D2-190D-4D48-BEA5-AC9C8D8D6785}" srcOrd="1" destOrd="0" presId="urn:microsoft.com/office/officeart/2005/8/layout/hierarchy6"/>
    <dgm:cxn modelId="{F1FF0971-4CA7-402D-8D40-1FCAABE498BB}" type="presParOf" srcId="{3D7327FB-EE18-47A3-B5C9-0CDF6019E588}" destId="{9B8EC369-35B6-4EC3-89B0-A34810A205B0}" srcOrd="1" destOrd="0" presId="urn:microsoft.com/office/officeart/2005/8/layout/hierarchy6"/>
    <dgm:cxn modelId="{A7318772-E62A-4EA5-B4C6-4827B6C865C0}" type="presParOf" srcId="{9B8EC369-35B6-4EC3-89B0-A34810A205B0}" destId="{34AD2D45-DBC0-4906-815C-BD9C7D469ACC}" srcOrd="0" destOrd="0" presId="urn:microsoft.com/office/officeart/2005/8/layout/hierarchy6"/>
    <dgm:cxn modelId="{97E4A0FE-3087-4F0D-886D-7162561B86A1}" type="presParOf" srcId="{3D7327FB-EE18-47A3-B5C9-0CDF6019E588}" destId="{7DFA50DC-3C54-4B46-A26E-B10934A23095}" srcOrd="2" destOrd="0" presId="urn:microsoft.com/office/officeart/2005/8/layout/hierarchy6"/>
    <dgm:cxn modelId="{81B8749A-F524-469B-9F57-2525F972E6B0}" type="presParOf" srcId="{7DFA50DC-3C54-4B46-A26E-B10934A23095}" destId="{348EE30D-99A0-42C1-9E79-D69FB38E988C}" srcOrd="0" destOrd="0" presId="urn:microsoft.com/office/officeart/2005/8/layout/hierarchy6"/>
    <dgm:cxn modelId="{0F9FAACF-B4F8-44D3-A834-0E8725B60FFA}" type="presParOf" srcId="{7DFA50DC-3C54-4B46-A26E-B10934A23095}" destId="{CB9FB404-5CFB-401D-B9E5-3856582EA315}" srcOrd="1" destOrd="0" presId="urn:microsoft.com/office/officeart/2005/8/layout/hierarchy6"/>
    <dgm:cxn modelId="{1FACA9E8-F193-4B79-B837-8D5BD6319A63}" type="presParOf" srcId="{3D7327FB-EE18-47A3-B5C9-0CDF6019E588}" destId="{743FE676-CDE2-43D1-9274-3250AFB0FFB5}" srcOrd="3" destOrd="0" presId="urn:microsoft.com/office/officeart/2005/8/layout/hierarchy6"/>
    <dgm:cxn modelId="{1A87B1C3-AC48-4B06-ACC4-AAAA763A3A4A}" type="presParOf" srcId="{743FE676-CDE2-43D1-9274-3250AFB0FFB5}" destId="{CAB558DF-F4F1-476E-8FFA-52B6730DF5BF}" srcOrd="0" destOrd="0" presId="urn:microsoft.com/office/officeart/2005/8/layout/hierarchy6"/>
    <dgm:cxn modelId="{F94F020D-4651-4885-BAA0-A0A4C4685A75}" type="presParOf" srcId="{3D7327FB-EE18-47A3-B5C9-0CDF6019E588}" destId="{45142352-F37F-4221-B706-8B1755EEA9E7}" srcOrd="4" destOrd="0" presId="urn:microsoft.com/office/officeart/2005/8/layout/hierarchy6"/>
    <dgm:cxn modelId="{76C60770-04CE-40BC-8F8B-4C497F9D40B9}" type="presParOf" srcId="{45142352-F37F-4221-B706-8B1755EEA9E7}" destId="{428A08CE-BDE6-4F0B-928A-A3287FB83D6E}" srcOrd="0" destOrd="0" presId="urn:microsoft.com/office/officeart/2005/8/layout/hierarchy6"/>
    <dgm:cxn modelId="{615C4894-2AB6-4F2A-B385-E7615FB44944}" type="presParOf" srcId="{45142352-F37F-4221-B706-8B1755EEA9E7}" destId="{C6B51A89-0710-4ACA-AB70-3E44013C0159}" srcOrd="1" destOrd="0" presId="urn:microsoft.com/office/officeart/2005/8/layout/hierarchy6"/>
    <dgm:cxn modelId="{95086F16-1388-4235-B7CE-ECA186298B25}" type="presParOf" srcId="{3D7327FB-EE18-47A3-B5C9-0CDF6019E588}" destId="{38AF1B3C-3DC5-4F71-B7C3-DE4FE1E91B58}" srcOrd="5" destOrd="0" presId="urn:microsoft.com/office/officeart/2005/8/layout/hierarchy6"/>
    <dgm:cxn modelId="{0E320769-8268-460B-B044-98F56DF273C7}" type="presParOf" srcId="{38AF1B3C-3DC5-4F71-B7C3-DE4FE1E91B58}" destId="{D5B5B137-0276-4DA1-9C16-BC481C899B80}" srcOrd="0" destOrd="0" presId="urn:microsoft.com/office/officeart/2005/8/layout/hierarchy6"/>
    <dgm:cxn modelId="{D653383D-84C9-4EC6-ABBB-C7AEFE0BC65D}" type="presParOf" srcId="{3D7327FB-EE18-47A3-B5C9-0CDF6019E588}" destId="{83DF776D-152E-43F7-ADF9-5EE35E4F2313}" srcOrd="6" destOrd="0" presId="urn:microsoft.com/office/officeart/2005/8/layout/hierarchy6"/>
    <dgm:cxn modelId="{2A6DD140-1CB2-416B-AF8A-70AC6EB2B022}" type="presParOf" srcId="{83DF776D-152E-43F7-ADF9-5EE35E4F2313}" destId="{90B7C07E-6654-44FC-A5F5-673853BFAF32}" srcOrd="0" destOrd="0" presId="urn:microsoft.com/office/officeart/2005/8/layout/hierarchy6"/>
    <dgm:cxn modelId="{4F33B79B-9B31-462F-A494-670E168E9E1D}" type="presParOf" srcId="{83DF776D-152E-43F7-ADF9-5EE35E4F2313}" destId="{E3DBEEE4-3AF1-4C59-80AE-2439FBEE61F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7C07E-6654-44FC-A5F5-673853BFAF32}">
      <dsp:nvSpPr>
        <dsp:cNvPr id="0" name=""/>
        <dsp:cNvSpPr/>
      </dsp:nvSpPr>
      <dsp:spPr>
        <a:xfrm>
          <a:off x="0" y="3103347"/>
          <a:ext cx="6227555" cy="69451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Fieldwork 04 Geo Regular" pitchFamily="2" charset="77"/>
            </a:rPr>
            <a:t>Logistical (Supplies Schedules)</a:t>
          </a:r>
        </a:p>
      </dsp:txBody>
      <dsp:txXfrm>
        <a:off x="0" y="3103347"/>
        <a:ext cx="1868266" cy="694518"/>
      </dsp:txXfrm>
    </dsp:sp>
    <dsp:sp modelId="{428A08CE-BDE6-4F0B-928A-A3287FB83D6E}">
      <dsp:nvSpPr>
        <dsp:cNvPr id="0" name=""/>
        <dsp:cNvSpPr/>
      </dsp:nvSpPr>
      <dsp:spPr>
        <a:xfrm>
          <a:off x="0" y="2293076"/>
          <a:ext cx="6227555" cy="69451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Fieldwork 04 Geo Regular" pitchFamily="2" charset="77"/>
            </a:rPr>
            <a:t>Tactical (Tasks)</a:t>
          </a:r>
        </a:p>
      </dsp:txBody>
      <dsp:txXfrm>
        <a:off x="0" y="2293076"/>
        <a:ext cx="1868266" cy="694518"/>
      </dsp:txXfrm>
    </dsp:sp>
    <dsp:sp modelId="{348EE30D-99A0-42C1-9E79-D69FB38E988C}">
      <dsp:nvSpPr>
        <dsp:cNvPr id="0" name=""/>
        <dsp:cNvSpPr/>
      </dsp:nvSpPr>
      <dsp:spPr>
        <a:xfrm>
          <a:off x="0" y="1482805"/>
          <a:ext cx="6227555" cy="69451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Fieldwork 04 Geo Regular" pitchFamily="2" charset="77"/>
            </a:rPr>
            <a:t>Strategic (Role/Job)</a:t>
          </a:r>
        </a:p>
      </dsp:txBody>
      <dsp:txXfrm>
        <a:off x="0" y="1482805"/>
        <a:ext cx="1868266" cy="694518"/>
      </dsp:txXfrm>
    </dsp:sp>
    <dsp:sp modelId="{51330825-2E27-41E5-AED4-EF23401CC708}">
      <dsp:nvSpPr>
        <dsp:cNvPr id="0" name=""/>
        <dsp:cNvSpPr/>
      </dsp:nvSpPr>
      <dsp:spPr>
        <a:xfrm>
          <a:off x="0" y="620743"/>
          <a:ext cx="6227555" cy="69451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Fieldwork 04 Geo Regular" pitchFamily="2" charset="77"/>
            </a:rPr>
            <a:t>Culture/Policy Levels</a:t>
          </a:r>
        </a:p>
      </dsp:txBody>
      <dsp:txXfrm>
        <a:off x="0" y="620743"/>
        <a:ext cx="1868266" cy="694518"/>
      </dsp:txXfrm>
    </dsp:sp>
    <dsp:sp modelId="{46427FE8-0422-4CE2-9F2F-845CA4D92B7A}">
      <dsp:nvSpPr>
        <dsp:cNvPr id="0" name=""/>
        <dsp:cNvSpPr/>
      </dsp:nvSpPr>
      <dsp:spPr>
        <a:xfrm>
          <a:off x="3300403" y="719622"/>
          <a:ext cx="1926507" cy="578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>
              <a:latin typeface="Fieldwork 04 Geo Regular" pitchFamily="2" charset="77"/>
            </a:rPr>
            <a:t>Happier Child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>
              <a:latin typeface="Fieldwork 04 Geo Regular" pitchFamily="2" charset="77"/>
            </a:rPr>
            <a:t>(Quality, Quantity, Cost)</a:t>
          </a:r>
        </a:p>
      </dsp:txBody>
      <dsp:txXfrm>
        <a:off x="3317354" y="736573"/>
        <a:ext cx="1892605" cy="544863"/>
      </dsp:txXfrm>
    </dsp:sp>
    <dsp:sp modelId="{0AF15B04-BF54-49CC-B628-DD15747C5CF6}">
      <dsp:nvSpPr>
        <dsp:cNvPr id="0" name=""/>
        <dsp:cNvSpPr/>
      </dsp:nvSpPr>
      <dsp:spPr>
        <a:xfrm>
          <a:off x="3432058" y="1298387"/>
          <a:ext cx="831598" cy="242294"/>
        </a:xfrm>
        <a:custGeom>
          <a:avLst/>
          <a:gdLst/>
          <a:ahLst/>
          <a:cxnLst/>
          <a:rect l="0" t="0" r="0" b="0"/>
          <a:pathLst>
            <a:path>
              <a:moveTo>
                <a:pt x="831598" y="0"/>
              </a:moveTo>
              <a:lnTo>
                <a:pt x="831598" y="121147"/>
              </a:lnTo>
              <a:lnTo>
                <a:pt x="0" y="121147"/>
              </a:lnTo>
              <a:lnTo>
                <a:pt x="0" y="2422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33AE29-0744-4E9C-938E-51C8F3C8D037}">
      <dsp:nvSpPr>
        <dsp:cNvPr id="0" name=""/>
        <dsp:cNvSpPr/>
      </dsp:nvSpPr>
      <dsp:spPr>
        <a:xfrm>
          <a:off x="2386717" y="1540681"/>
          <a:ext cx="2090682" cy="578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>
              <a:latin typeface="Fieldwork 04 Geo Regular" pitchFamily="2" charset="77"/>
            </a:rPr>
            <a:t>Happiness Artifact Created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>
              <a:latin typeface="Fieldwork 04 Geo Regular" pitchFamily="2" charset="77"/>
            </a:rPr>
            <a:t>(Quality, Quantity, Cost)</a:t>
          </a:r>
        </a:p>
      </dsp:txBody>
      <dsp:txXfrm>
        <a:off x="2403668" y="1557632"/>
        <a:ext cx="2056780" cy="544863"/>
      </dsp:txXfrm>
    </dsp:sp>
    <dsp:sp modelId="{5439C013-D6C6-4466-9672-5C533C61E0B0}">
      <dsp:nvSpPr>
        <dsp:cNvPr id="0" name=""/>
        <dsp:cNvSpPr/>
      </dsp:nvSpPr>
      <dsp:spPr>
        <a:xfrm>
          <a:off x="2303466" y="2119446"/>
          <a:ext cx="1128592" cy="231506"/>
        </a:xfrm>
        <a:custGeom>
          <a:avLst/>
          <a:gdLst/>
          <a:ahLst/>
          <a:cxnLst/>
          <a:rect l="0" t="0" r="0" b="0"/>
          <a:pathLst>
            <a:path>
              <a:moveTo>
                <a:pt x="1128592" y="0"/>
              </a:moveTo>
              <a:lnTo>
                <a:pt x="1128592" y="115753"/>
              </a:lnTo>
              <a:lnTo>
                <a:pt x="0" y="115753"/>
              </a:lnTo>
              <a:lnTo>
                <a:pt x="0" y="231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72DEA3-48DE-44D0-83C7-7AFCA8DB9CF9}">
      <dsp:nvSpPr>
        <dsp:cNvPr id="0" name=""/>
        <dsp:cNvSpPr/>
      </dsp:nvSpPr>
      <dsp:spPr>
        <a:xfrm>
          <a:off x="1869392" y="2350953"/>
          <a:ext cx="868147" cy="578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>
              <a:latin typeface="Fieldwork 04 Geo Regular" pitchFamily="2" charset="77"/>
            </a:rPr>
            <a:t>X</a:t>
          </a:r>
        </a:p>
      </dsp:txBody>
      <dsp:txXfrm>
        <a:off x="1886343" y="2367904"/>
        <a:ext cx="834245" cy="544863"/>
      </dsp:txXfrm>
    </dsp:sp>
    <dsp:sp modelId="{378427E8-5228-4BC4-B373-1E4139C06FAF}">
      <dsp:nvSpPr>
        <dsp:cNvPr id="0" name=""/>
        <dsp:cNvSpPr/>
      </dsp:nvSpPr>
      <dsp:spPr>
        <a:xfrm>
          <a:off x="3386338" y="2119446"/>
          <a:ext cx="91440" cy="2315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1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CE4BF0-FE0D-465B-A137-5E8C1F1E0342}">
      <dsp:nvSpPr>
        <dsp:cNvPr id="0" name=""/>
        <dsp:cNvSpPr/>
      </dsp:nvSpPr>
      <dsp:spPr>
        <a:xfrm>
          <a:off x="2997984" y="2350953"/>
          <a:ext cx="868147" cy="578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>
              <a:latin typeface="Fieldwork 04 Geo Regular" pitchFamily="2" charset="77"/>
            </a:rPr>
            <a:t>Y</a:t>
          </a:r>
        </a:p>
      </dsp:txBody>
      <dsp:txXfrm>
        <a:off x="3014935" y="2367904"/>
        <a:ext cx="834245" cy="544863"/>
      </dsp:txXfrm>
    </dsp:sp>
    <dsp:sp modelId="{C862F18A-D689-4C87-9610-BCCBE9B12E15}">
      <dsp:nvSpPr>
        <dsp:cNvPr id="0" name=""/>
        <dsp:cNvSpPr/>
      </dsp:nvSpPr>
      <dsp:spPr>
        <a:xfrm>
          <a:off x="3432058" y="2119446"/>
          <a:ext cx="1128592" cy="231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753"/>
              </a:lnTo>
              <a:lnTo>
                <a:pt x="1128592" y="115753"/>
              </a:lnTo>
              <a:lnTo>
                <a:pt x="1128592" y="231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23D2D0-A77C-4F71-98C4-71D3AD58C059}">
      <dsp:nvSpPr>
        <dsp:cNvPr id="0" name=""/>
        <dsp:cNvSpPr/>
      </dsp:nvSpPr>
      <dsp:spPr>
        <a:xfrm>
          <a:off x="4126576" y="2350953"/>
          <a:ext cx="868147" cy="578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>
              <a:latin typeface="Fieldwork 04 Geo Regular" pitchFamily="2" charset="77"/>
            </a:rPr>
            <a:t>Z</a:t>
          </a:r>
        </a:p>
      </dsp:txBody>
      <dsp:txXfrm>
        <a:off x="4143527" y="2367904"/>
        <a:ext cx="834245" cy="544863"/>
      </dsp:txXfrm>
    </dsp:sp>
    <dsp:sp modelId="{0B6DD3C9-7FE4-46AC-BB7C-22239AB8CFB4}">
      <dsp:nvSpPr>
        <dsp:cNvPr id="0" name=""/>
        <dsp:cNvSpPr/>
      </dsp:nvSpPr>
      <dsp:spPr>
        <a:xfrm>
          <a:off x="4263657" y="1298387"/>
          <a:ext cx="1156203" cy="242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147"/>
              </a:lnTo>
              <a:lnTo>
                <a:pt x="1156203" y="121147"/>
              </a:lnTo>
              <a:lnTo>
                <a:pt x="1156203" y="2422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7EAB7E-9911-4930-9838-0F5ED2A72D7D}">
      <dsp:nvSpPr>
        <dsp:cNvPr id="0" name=""/>
        <dsp:cNvSpPr/>
      </dsp:nvSpPr>
      <dsp:spPr>
        <a:xfrm>
          <a:off x="4737844" y="1540681"/>
          <a:ext cx="1364034" cy="578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>
              <a:latin typeface="Fieldwork 04 Geo Regular" pitchFamily="2" charset="77"/>
            </a:rPr>
            <a:t>Event Created (Quality, Quantity, Cost)</a:t>
          </a:r>
        </a:p>
      </dsp:txBody>
      <dsp:txXfrm>
        <a:off x="4754795" y="1557632"/>
        <a:ext cx="1330132" cy="5448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455B6-9A24-7544-89A7-F89244366E24}" type="datetimeFigureOut">
              <a:rPr lang="en-US" smtClean="0"/>
              <a:t>1/29/23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F8766-215E-2742-B636-C79447416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3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7F8766-215E-2742-B636-C794474163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73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7F8766-215E-2742-B636-C794474163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74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•</a:t>
            </a:r>
            <a:endParaRPr/>
          </a:p>
        </p:txBody>
      </p:sp>
      <p:sp>
        <p:nvSpPr>
          <p:cNvPr id="232" name="Google Shape;232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1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7D9A7-49D7-4349-A707-100E1FD3B7D8}"/>
              </a:ext>
            </a:extLst>
          </p:cNvPr>
          <p:cNvSpPr/>
          <p:nvPr userDrawn="1"/>
        </p:nvSpPr>
        <p:spPr>
          <a:xfrm>
            <a:off x="264695" y="6027821"/>
            <a:ext cx="1259305" cy="625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F1C6D-03A6-5944-8CD1-991EE5555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873" y="1562142"/>
            <a:ext cx="9144000" cy="2387600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9E169-AAD9-0742-80EA-58F626062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873" y="4041817"/>
            <a:ext cx="9144000" cy="1655762"/>
          </a:xfrm>
        </p:spPr>
        <p:txBody>
          <a:bodyPr/>
          <a:lstStyle>
            <a:lvl1pPr marL="0" indent="0" algn="l">
              <a:buNone/>
              <a:defRPr sz="2400" b="0" i="0">
                <a:latin typeface="Atten Round New Medium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0339FAC-A57E-EE48-9943-0224E173CE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3226" r="34203"/>
          <a:stretch/>
        </p:blipFill>
        <p:spPr>
          <a:xfrm>
            <a:off x="9218585" y="0"/>
            <a:ext cx="2973415" cy="29114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783A57-C46D-2A42-A727-2C7574463F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5466"/>
          <a:stretch/>
        </p:blipFill>
        <p:spPr>
          <a:xfrm>
            <a:off x="7194856" y="4555664"/>
            <a:ext cx="3174611" cy="23023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286242E-CE0D-0146-BBA6-D55FD84C7A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b="42290"/>
          <a:stretch/>
        </p:blipFill>
        <p:spPr>
          <a:xfrm>
            <a:off x="0" y="5326981"/>
            <a:ext cx="1180344" cy="153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09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igh Impact Pictur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7A600-4908-A849-90C5-564C2599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45387"/>
            <a:ext cx="4610753" cy="1221826"/>
          </a:xfr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9F29C-0736-E445-B767-B8F5FA1A7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405430"/>
            <a:ext cx="4610753" cy="52805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000" b="0" i="0" smtClean="0">
                <a:latin typeface="Atten Round New Medium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20798-F304-4742-B0E1-FD9AEA0E7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24031"/>
            <a:ext cx="4610753" cy="2508176"/>
          </a:xfrm>
        </p:spPr>
        <p:txBody>
          <a:bodyPr>
            <a:noAutofit/>
          </a:bodyPr>
          <a:lstStyle>
            <a:lvl1pPr>
              <a:defRPr sz="1600"/>
            </a:lvl1pPr>
            <a:lvl2pPr marL="685800" indent="-228600">
              <a:buClr>
                <a:schemeClr val="tx2"/>
              </a:buClr>
              <a:buFont typeface="Wingdings" pitchFamily="2" charset="2"/>
              <a:buChar char="§"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523412-6B09-4440-80FF-4302A85E4A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83338" y="0"/>
            <a:ext cx="5808662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8568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igh Impact Picture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4A9A7C-B71E-C14E-9B27-C26C45E3F43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7A600-4908-A849-90C5-564C2599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45387"/>
            <a:ext cx="4610753" cy="1221826"/>
          </a:xfr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9F29C-0736-E445-B767-B8F5FA1A7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405430"/>
            <a:ext cx="4610753" cy="52805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000" b="0" i="0" smtClean="0">
                <a:latin typeface="Atten Round New Medium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20798-F304-4742-B0E1-FD9AEA0E7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24031"/>
            <a:ext cx="4610753" cy="2508176"/>
          </a:xfrm>
        </p:spPr>
        <p:txBody>
          <a:bodyPr>
            <a:noAutofit/>
          </a:bodyPr>
          <a:lstStyle>
            <a:lvl1pPr marL="0" indent="0">
              <a:buClr>
                <a:schemeClr val="bg1"/>
              </a:buClr>
              <a:buFont typeface="Wingdings" pitchFamily="2" charset="2"/>
              <a:buNone/>
              <a:defRPr sz="1600"/>
            </a:lvl1pPr>
            <a:lvl2pPr marL="685800" indent="-228600">
              <a:buClr>
                <a:schemeClr val="bg1"/>
              </a:buClr>
              <a:buFont typeface="Wingdings" pitchFamily="2" charset="2"/>
              <a:buChar char="§"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523412-6B09-4440-80FF-4302A85E4A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83338" y="0"/>
            <a:ext cx="5808662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F2E358-042B-A242-ADA0-C0950E7290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735" y="6224663"/>
            <a:ext cx="872613" cy="22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1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igh Impact Picture - Dark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4A9A7C-B71E-C14E-9B27-C26C45E3F436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7A600-4908-A849-90C5-564C2599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45387"/>
            <a:ext cx="4610753" cy="1221826"/>
          </a:xfr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lang="en-US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9F29C-0736-E445-B767-B8F5FA1A7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405430"/>
            <a:ext cx="4610753" cy="52805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000" b="0" i="0" smtClean="0">
                <a:solidFill>
                  <a:schemeClr val="bg1"/>
                </a:solidFill>
                <a:latin typeface="Atten Round New Medium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20798-F304-4742-B0E1-FD9AEA0E7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24031"/>
            <a:ext cx="4610753" cy="2508176"/>
          </a:xfrm>
        </p:spPr>
        <p:txBody>
          <a:bodyPr>
            <a:noAutofit/>
          </a:bodyPr>
          <a:lstStyle>
            <a:lvl1pPr marL="0" indent="0">
              <a:buClr>
                <a:schemeClr val="bg2"/>
              </a:buClr>
              <a:buFont typeface="Wingdings" pitchFamily="2" charset="2"/>
              <a:buNone/>
              <a:defRPr sz="1600">
                <a:solidFill>
                  <a:schemeClr val="bg1"/>
                </a:solidFill>
              </a:defRPr>
            </a:lvl1pPr>
            <a:lvl2pPr marL="685800" indent="-228600">
              <a:buClr>
                <a:schemeClr val="bg2"/>
              </a:buClr>
              <a:buFont typeface="Wingdings" pitchFamily="2" charset="2"/>
              <a:buChar char="§"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523412-6B09-4440-80FF-4302A85E4A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83338" y="0"/>
            <a:ext cx="5808662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9FC18A-DC83-5E45-9ACE-0DA4E06366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735" y="6224663"/>
            <a:ext cx="872613" cy="22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76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ea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7A600-4908-A849-90C5-564C2599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45387"/>
            <a:ext cx="4610753" cy="1221826"/>
          </a:xfr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9F29C-0736-E445-B767-B8F5FA1A7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405430"/>
            <a:ext cx="4610753" cy="52805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000" b="0" i="0" smtClean="0">
                <a:latin typeface="Atten Round New Medium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20798-F304-4742-B0E1-FD9AEA0E7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24031"/>
            <a:ext cx="4610753" cy="250817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523412-6B09-4440-80FF-4302A85E4A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3911" y="1032389"/>
            <a:ext cx="5808662" cy="326431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6FB55E-A2FA-0B44-81B6-D345ACA1C9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64492" y="4306530"/>
            <a:ext cx="2327508" cy="8750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FFFFAE-4BD3-144D-B997-845A4F093B0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0486" y="4529984"/>
            <a:ext cx="3042675" cy="48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865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ea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7A600-4908-A849-90C5-564C2599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45387"/>
            <a:ext cx="4610753" cy="1221826"/>
          </a:xfr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9F29C-0736-E445-B767-B8F5FA1A7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405430"/>
            <a:ext cx="4610753" cy="52805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000" b="0" i="0" smtClean="0">
                <a:latin typeface="Atten Round New Medium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20798-F304-4742-B0E1-FD9AEA0E7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24031"/>
            <a:ext cx="4610753" cy="250817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523412-6B09-4440-80FF-4302A85E4A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3911" y="1742937"/>
            <a:ext cx="5808662" cy="326431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6FB55E-A2FA-0B44-81B6-D345ACA1C9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91893" y="867866"/>
            <a:ext cx="4000107" cy="8750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FFFFAE-4BD3-144D-B997-845A4F093B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9152"/>
          <a:stretch/>
        </p:blipFill>
        <p:spPr>
          <a:xfrm>
            <a:off x="6550486" y="1091320"/>
            <a:ext cx="1547139" cy="48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84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eatu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7A600-4908-A849-90C5-564C2599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45387"/>
            <a:ext cx="4610753" cy="1221826"/>
          </a:xfr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9F29C-0736-E445-B767-B8F5FA1A7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405430"/>
            <a:ext cx="4610753" cy="52805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000" b="0" i="0" smtClean="0">
                <a:latin typeface="Atten Round New Medium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20798-F304-4742-B0E1-FD9AEA0E7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24031"/>
            <a:ext cx="4610753" cy="250817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523412-6B09-4440-80FF-4302A85E4A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8981" y="1742937"/>
            <a:ext cx="4933591" cy="326431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6FB55E-A2FA-0B44-81B6-D345ACA1C9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6037875" y="3817998"/>
            <a:ext cx="1547139" cy="8750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FFFFAE-4BD3-144D-B997-845A4F093B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9152"/>
          <a:stretch/>
        </p:blipFill>
        <p:spPr>
          <a:xfrm rot="16200000">
            <a:off x="6019020" y="2275591"/>
            <a:ext cx="1547139" cy="48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4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eatur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7A600-4908-A849-90C5-564C2599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878" y="545387"/>
            <a:ext cx="4610753" cy="1221826"/>
          </a:xfr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9F29C-0736-E445-B767-B8F5FA1A7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7878" y="2405430"/>
            <a:ext cx="4610753" cy="52805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000" b="0" i="0" smtClean="0">
                <a:latin typeface="Atten Round New Medium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20798-F304-4742-B0E1-FD9AEA0E7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7878" y="3224031"/>
            <a:ext cx="4610753" cy="250817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523412-6B09-4440-80FF-4302A85E4A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4499" y="1742937"/>
            <a:ext cx="4933591" cy="326431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6FB55E-A2FA-0B44-81B6-D345ACA1C9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653245" y="2405608"/>
            <a:ext cx="2200413" cy="8750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FFFFAE-4BD3-144D-B997-845A4F093B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1836"/>
          <a:stretch/>
        </p:blipFill>
        <p:spPr>
          <a:xfrm rot="16200000">
            <a:off x="-350" y="4294177"/>
            <a:ext cx="856916" cy="48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70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eatur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7A600-4908-A849-90C5-564C2599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877" y="545387"/>
            <a:ext cx="4610753" cy="1221826"/>
          </a:xfr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9F29C-0736-E445-B767-B8F5FA1A7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7877" y="2405430"/>
            <a:ext cx="4610753" cy="52805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000" b="0" i="0" smtClean="0">
                <a:latin typeface="Atten Round New Medium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20798-F304-4742-B0E1-FD9AEA0E7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7877" y="3224031"/>
            <a:ext cx="4610753" cy="250817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523412-6B09-4440-80FF-4302A85E4A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742937"/>
            <a:ext cx="5808662" cy="326431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45AE6E-43CD-FB48-B662-ED1D5E412A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32030" y="867866"/>
            <a:ext cx="2327508" cy="8750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F158A8-B812-1842-9EC0-E5A4BF3B2F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9031" b="-7416"/>
          <a:stretch/>
        </p:blipFill>
        <p:spPr>
          <a:xfrm>
            <a:off x="167148" y="1091320"/>
            <a:ext cx="2159363" cy="51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74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eatur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7A600-4908-A849-90C5-564C2599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877" y="545387"/>
            <a:ext cx="4610753" cy="1221826"/>
          </a:xfr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9F29C-0736-E445-B767-B8F5FA1A7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7877" y="2405430"/>
            <a:ext cx="4610753" cy="52805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000" b="0" i="0" smtClean="0">
                <a:latin typeface="Atten Round New Medium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20798-F304-4742-B0E1-FD9AEA0E7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7877" y="3224031"/>
            <a:ext cx="4610753" cy="250817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523412-6B09-4440-80FF-4302A85E4A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742937"/>
            <a:ext cx="5808662" cy="326431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6FB55E-A2FA-0B44-81B6-D345ACA1C9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007247"/>
            <a:ext cx="2244732" cy="8750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FFFFAE-4BD3-144D-B997-845A4F093B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9152"/>
          <a:stretch/>
        </p:blipFill>
        <p:spPr>
          <a:xfrm>
            <a:off x="2515576" y="5203867"/>
            <a:ext cx="1547139" cy="48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871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9FDC15A-0E29-9543-9678-553D00F6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420"/>
            <a:ext cx="10515600" cy="674780"/>
          </a:xfr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AC57A1-68CA-B94B-828B-8A808359F327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gradFill>
            <a:gsLst>
              <a:gs pos="70000">
                <a:srgbClr val="569B74"/>
              </a:gs>
              <a:gs pos="17000">
                <a:schemeClr val="tx2"/>
              </a:gs>
              <a:gs pos="100000">
                <a:schemeClr val="bg2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F1C6D-03A6-5944-8CD1-991EE5555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873" y="1562142"/>
            <a:ext cx="9144000" cy="2387600"/>
          </a:xfrm>
        </p:spPr>
        <p:txBody>
          <a:bodyPr anchor="b">
            <a:normAutofit/>
          </a:bodyPr>
          <a:lstStyle>
            <a:lvl1pPr algn="l"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9E169-AAD9-0742-80EA-58F626062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873" y="4041817"/>
            <a:ext cx="9144000" cy="1655762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Atten Round New Medium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0339FAC-A57E-EE48-9943-0224E173CE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3226" r="34203"/>
          <a:stretch/>
        </p:blipFill>
        <p:spPr>
          <a:xfrm>
            <a:off x="9218585" y="0"/>
            <a:ext cx="2973415" cy="29114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783A57-C46D-2A42-A727-2C7574463F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 amt="5000"/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5466"/>
          <a:stretch/>
        </p:blipFill>
        <p:spPr>
          <a:xfrm>
            <a:off x="7194856" y="4555664"/>
            <a:ext cx="3174611" cy="23023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286242E-CE0D-0146-BBA6-D55FD84C7A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 amt="5000"/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b="42290"/>
          <a:stretch/>
        </p:blipFill>
        <p:spPr>
          <a:xfrm>
            <a:off x="0" y="5326981"/>
            <a:ext cx="1180344" cy="153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039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Wa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5831237-E402-4B4C-8D2C-8692154562A9}"/>
              </a:ext>
            </a:extLst>
          </p:cNvPr>
          <p:cNvGrpSpPr/>
          <p:nvPr userDrawn="1"/>
        </p:nvGrpSpPr>
        <p:grpSpPr>
          <a:xfrm>
            <a:off x="0" y="1890559"/>
            <a:ext cx="12191999" cy="4967441"/>
            <a:chOff x="245651" y="-1937813"/>
            <a:chExt cx="11894633" cy="496744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C294786-1A27-534E-8185-B1903B772C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015" r="424" b="61143"/>
            <a:stretch/>
          </p:blipFill>
          <p:spPr>
            <a:xfrm>
              <a:off x="245651" y="-1937813"/>
              <a:ext cx="11894633" cy="496744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5C4DA65-1B6E-8A4B-9AA8-E0FB34B123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015" r="424" b="64322"/>
            <a:stretch/>
          </p:blipFill>
          <p:spPr>
            <a:xfrm>
              <a:off x="245651" y="-1531413"/>
              <a:ext cx="11894633" cy="4561041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00CEDAB-2430-AA42-AD73-F938E2A0D9D2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8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30637E-0AF9-9349-A985-8F73CBB7662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735" y="6224664"/>
            <a:ext cx="872613" cy="22724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9FDC15A-0E29-9543-9678-553D00F6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420"/>
            <a:ext cx="10515600" cy="674780"/>
          </a:xfr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0989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Squa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1CC51D-6951-6543-910E-CBF13E7DC0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8961"/>
          <a:stretch/>
        </p:blipFill>
        <p:spPr>
          <a:xfrm>
            <a:off x="197752" y="0"/>
            <a:ext cx="11796493" cy="64840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00CEDAB-2430-AA42-AD73-F938E2A0D9D2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/>
              </a:gs>
              <a:gs pos="55000">
                <a:schemeClr val="bg1">
                  <a:alpha val="8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30637E-0AF9-9349-A985-8F73CBB7662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735" y="6224664"/>
            <a:ext cx="872613" cy="22724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9FDC15A-0E29-9543-9678-553D00F6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420"/>
            <a:ext cx="10515600" cy="674780"/>
          </a:xfr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207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464B7E-173E-0B41-863E-B733E6A14F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82" r="47802"/>
          <a:stretch/>
        </p:blipFill>
        <p:spPr>
          <a:xfrm rot="5400000">
            <a:off x="2350965" y="-1917832"/>
            <a:ext cx="6874041" cy="107097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00CEDAB-2430-AA42-AD73-F938E2A0D9D2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8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30637E-0AF9-9349-A985-8F73CBB7662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735" y="6224664"/>
            <a:ext cx="872613" cy="22724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9FDC15A-0E29-9543-9678-553D00F6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420"/>
            <a:ext cx="10515600" cy="674780"/>
          </a:xfr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63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10491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Divider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1F17E5D-27F5-DA4E-AF62-1B116669AE7F}"/>
              </a:ext>
            </a:extLst>
          </p:cNvPr>
          <p:cNvSpPr/>
          <p:nvPr userDrawn="1"/>
        </p:nvSpPr>
        <p:spPr>
          <a:xfrm>
            <a:off x="193287" y="6124575"/>
            <a:ext cx="1340238" cy="463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E223CB-66B2-304E-9C89-CC76633AE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3447740" y="144965"/>
            <a:ext cx="8550973" cy="65167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F1C6D-03A6-5944-8CD1-991EE5555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5551" y="1122363"/>
            <a:ext cx="9742449" cy="2387600"/>
          </a:xfrm>
        </p:spPr>
        <p:txBody>
          <a:bodyPr anchor="b">
            <a:normAutofit/>
          </a:bodyPr>
          <a:lstStyle>
            <a:lvl1pPr algn="l">
              <a:defRPr sz="5400" spc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9E169-AAD9-0742-80EA-58F626062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5551" y="3602038"/>
            <a:ext cx="9742449" cy="165576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000" b="0" i="0" dirty="0">
                <a:latin typeface="Atten Round New Medium" pitchFamily="2" charset="77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127A6D-CAC8-A74D-88E3-BEBB76548F1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425" y="6224949"/>
            <a:ext cx="882225" cy="22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1973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Divider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3673002-99DF-FD45-98C5-F098472727C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E223CB-66B2-304E-9C89-CC76633AE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  <a:lum bright="70000" contrast="-70000"/>
          </a:blip>
          <a:stretch>
            <a:fillRect/>
          </a:stretch>
        </p:blipFill>
        <p:spPr>
          <a:xfrm>
            <a:off x="3447740" y="144965"/>
            <a:ext cx="8550973" cy="65167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F1C6D-03A6-5944-8CD1-991EE5555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5551" y="1122363"/>
            <a:ext cx="9742449" cy="2387600"/>
          </a:xfrm>
        </p:spPr>
        <p:txBody>
          <a:bodyPr anchor="b">
            <a:normAutofit/>
          </a:bodyPr>
          <a:lstStyle>
            <a:lvl1pPr algn="l">
              <a:defRPr sz="5400" spc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9E169-AAD9-0742-80EA-58F626062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5551" y="3602038"/>
            <a:ext cx="9742449" cy="165576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000" b="0" i="0" dirty="0">
                <a:latin typeface="Atten Round New Medium" pitchFamily="2" charset="77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127A6D-CAC8-A74D-88E3-BEBB76548F1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425" y="6224949"/>
            <a:ext cx="882225" cy="22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7983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Divider - Dark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3673002-99DF-FD45-98C5-F098472727C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E223CB-66B2-304E-9C89-CC76633AE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  <a:lum bright="70000" contrast="-70000"/>
          </a:blip>
          <a:stretch>
            <a:fillRect/>
          </a:stretch>
        </p:blipFill>
        <p:spPr>
          <a:xfrm>
            <a:off x="3447740" y="144965"/>
            <a:ext cx="8550973" cy="65167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F1C6D-03A6-5944-8CD1-991EE5555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5551" y="1122363"/>
            <a:ext cx="9742449" cy="2387600"/>
          </a:xfrm>
        </p:spPr>
        <p:txBody>
          <a:bodyPr anchor="b">
            <a:normAutofit/>
          </a:bodyPr>
          <a:lstStyle>
            <a:lvl1pPr algn="l">
              <a:defRPr sz="5400" spc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9E169-AAD9-0742-80EA-58F626062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5551" y="3602038"/>
            <a:ext cx="9742449" cy="165576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000" b="0" i="0" dirty="0">
                <a:solidFill>
                  <a:schemeClr val="bg1"/>
                </a:solidFill>
                <a:latin typeface="Atten Round New Medium" pitchFamily="2" charset="77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4C2174-9923-174E-A9C8-F40E33C87D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670" y="6224950"/>
            <a:ext cx="882225" cy="22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041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7D9A7-49D7-4349-A707-100E1FD3B7D8}"/>
              </a:ext>
            </a:extLst>
          </p:cNvPr>
          <p:cNvSpPr/>
          <p:nvPr userDrawn="1"/>
        </p:nvSpPr>
        <p:spPr>
          <a:xfrm>
            <a:off x="264695" y="6027821"/>
            <a:ext cx="1259305" cy="625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F1C6D-03A6-5944-8CD1-991EE5555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873" y="1562142"/>
            <a:ext cx="9144000" cy="2387600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9E169-AAD9-0742-80EA-58F626062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873" y="4041817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latin typeface="Arial Rounded MT Bold" panose="020F0704030504030204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DC62CF-6E00-BD4E-A2FA-339BF1B357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2327" y="760205"/>
            <a:ext cx="1776664" cy="4620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339FAC-A57E-EE48-9943-0224E173CE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3226" r="34203"/>
          <a:stretch/>
        </p:blipFill>
        <p:spPr>
          <a:xfrm>
            <a:off x="9218585" y="0"/>
            <a:ext cx="2973415" cy="29114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783A57-C46D-2A42-A727-2C7574463F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5466"/>
          <a:stretch/>
        </p:blipFill>
        <p:spPr>
          <a:xfrm>
            <a:off x="7194856" y="4555664"/>
            <a:ext cx="3174611" cy="23023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286242E-CE0D-0146-BBA6-D55FD84C7A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b="42290"/>
          <a:stretch/>
        </p:blipFill>
        <p:spPr>
          <a:xfrm>
            <a:off x="0" y="5326981"/>
            <a:ext cx="1180344" cy="153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4536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AC57A1-68CA-B94B-828B-8A808359F327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gradFill>
            <a:gsLst>
              <a:gs pos="70000">
                <a:srgbClr val="569B74"/>
              </a:gs>
              <a:gs pos="17000">
                <a:schemeClr val="tx2"/>
              </a:gs>
              <a:gs pos="100000">
                <a:schemeClr val="bg2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F1C6D-03A6-5944-8CD1-991EE5555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873" y="1562142"/>
            <a:ext cx="9144000" cy="2387600"/>
          </a:xfrm>
        </p:spPr>
        <p:txBody>
          <a:bodyPr anchor="b">
            <a:normAutofit/>
          </a:bodyPr>
          <a:lstStyle>
            <a:lvl1pPr algn="l"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9E169-AAD9-0742-80EA-58F626062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873" y="4041817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Arial Rounded MT Bold" panose="020F0704030504030204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0339FAC-A57E-EE48-9943-0224E173CE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3226" r="34203"/>
          <a:stretch/>
        </p:blipFill>
        <p:spPr>
          <a:xfrm>
            <a:off x="9218585" y="0"/>
            <a:ext cx="2973415" cy="29114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783A57-C46D-2A42-A727-2C7574463F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 amt="5000"/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5466"/>
          <a:stretch/>
        </p:blipFill>
        <p:spPr>
          <a:xfrm>
            <a:off x="7194856" y="4555664"/>
            <a:ext cx="3174611" cy="23023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286242E-CE0D-0146-BBA6-D55FD84C7A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 amt="5000"/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b="42290"/>
          <a:stretch/>
        </p:blipFill>
        <p:spPr>
          <a:xfrm>
            <a:off x="0" y="5326981"/>
            <a:ext cx="1180344" cy="15310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80F2E4-E61C-B643-A427-3BCBBB57C2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327" y="759901"/>
            <a:ext cx="1776665" cy="46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612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ADF94-EB79-4942-8A8D-115D0CF5C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420"/>
            <a:ext cx="10515600" cy="674780"/>
          </a:xfrm>
        </p:spPr>
        <p:txBody>
          <a:bodyPr anchor="t" anchorCtr="0">
            <a:noAutofit/>
          </a:bodyPr>
          <a:lstStyle>
            <a:lvl1pPr>
              <a:defRPr sz="3600" b="1" i="0">
                <a:solidFill>
                  <a:schemeClr val="tx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FD312-EEFF-2E4F-B25D-C412369AF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0517"/>
            <a:ext cx="10515600" cy="427644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0BBC97D-965A-A749-9ABA-186EC8CC4B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163445"/>
            <a:ext cx="10515600" cy="403225"/>
          </a:xfrm>
        </p:spPr>
        <p:txBody>
          <a:bodyPr>
            <a:noAutofit/>
          </a:bodyPr>
          <a:lstStyle>
            <a:lvl1pPr>
              <a:defRPr sz="2000">
                <a:latin typeface="Arial Rounded MT Bold" panose="020F0704030504030204" pitchFamily="34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516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ADF94-EB79-4942-8A8D-115D0CF5C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420"/>
            <a:ext cx="10515600" cy="674780"/>
          </a:xfrm>
        </p:spPr>
        <p:txBody>
          <a:bodyPr anchor="t" anchorCtr="0">
            <a:noAutofit/>
          </a:bodyPr>
          <a:lstStyle>
            <a:lvl1pPr>
              <a:defRPr sz="3600" b="1" i="0">
                <a:solidFill>
                  <a:schemeClr val="tx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FD312-EEFF-2E4F-B25D-C412369AF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0517"/>
            <a:ext cx="10515600" cy="427644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0BBC97D-965A-A749-9ABA-186EC8CC4B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163445"/>
            <a:ext cx="10515600" cy="403225"/>
          </a:xfrm>
        </p:spPr>
        <p:txBody>
          <a:bodyPr>
            <a:noAutofit/>
          </a:bodyPr>
          <a:lstStyle>
            <a:lvl1pPr>
              <a:defRPr sz="2000" b="0" i="0">
                <a:latin typeface="Atten Round New Medium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4780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ical Content Buckets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ADF94-EB79-4942-8A8D-115D0CF5C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420"/>
            <a:ext cx="10515600" cy="674780"/>
          </a:xfrm>
        </p:spPr>
        <p:txBody>
          <a:bodyPr anchor="t" anchorCtr="0">
            <a:noAutofit/>
          </a:bodyPr>
          <a:lstStyle>
            <a:lvl1pPr>
              <a:defRPr sz="3600" b="1" i="0">
                <a:solidFill>
                  <a:schemeClr val="tx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FD312-EEFF-2E4F-B25D-C412369AF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7205"/>
            <a:ext cx="10515600" cy="75235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9EEEDB7B-12F5-E848-9815-5ADF88D8EC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163445"/>
            <a:ext cx="10515600" cy="403225"/>
          </a:xfrm>
        </p:spPr>
        <p:txBody>
          <a:bodyPr>
            <a:noAutofit/>
          </a:bodyPr>
          <a:lstStyle>
            <a:lvl1pPr>
              <a:defRPr sz="2000">
                <a:latin typeface="Arial Rounded MT Bold" panose="020F0704030504030204" pitchFamily="34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D50C2A-0176-E140-8AF4-9261149E708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38200" y="3541484"/>
            <a:ext cx="10515600" cy="75235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407AEA0-DBFB-4349-BB31-91B01F6C77A8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38200" y="4785762"/>
            <a:ext cx="10515600" cy="75235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711356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se Study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32E6C70-4507-1A48-9F4C-C1DB4AB45C75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62D03B9-D3A6-B742-BCE9-477CC09ECE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70000" contrast="-70000"/>
            <a:alphaModFix amt="1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082"/>
          <a:stretch/>
        </p:blipFill>
        <p:spPr>
          <a:xfrm>
            <a:off x="3671420" y="187876"/>
            <a:ext cx="8520580" cy="656463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9F29C-0736-E445-B767-B8F5FA1A7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01849"/>
            <a:ext cx="5157787" cy="403226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  <a:latin typeface="Arial Rounded MT Bold" panose="020F0704030504030204" pitchFamily="34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20798-F304-4742-B0E1-FD9AEA0E7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127444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1400" dirty="0" smtClean="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lang="en-US" dirty="0" smtClean="0">
                <a:solidFill>
                  <a:schemeClr val="bg1">
                    <a:lumMod val="95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ED791-3D15-6942-87B9-DD337230C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01849"/>
            <a:ext cx="5183188" cy="403226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 Rounded MT Bold" panose="020F0704030504030204" pitchFamily="34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352C1-151C-DA40-8618-4A96B758F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18948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1400" dirty="0" smtClean="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lang="en-US" dirty="0" smtClean="0">
                <a:solidFill>
                  <a:schemeClr val="bg1">
                    <a:lumMod val="95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C3DC56C-380C-E54B-8C0C-70A6AEA0C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420"/>
            <a:ext cx="10515600" cy="674780"/>
          </a:xfr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lang="en-US" sz="3600" b="1" i="0">
                <a:solidFill>
                  <a:schemeClr val="tx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AEBBD44-8194-134D-88D6-843CD0F2D4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163445"/>
            <a:ext cx="10515600" cy="403225"/>
          </a:xfrm>
        </p:spPr>
        <p:txBody>
          <a:bodyPr>
            <a:noAutofit/>
          </a:bodyPr>
          <a:lstStyle>
            <a:lvl1pPr>
              <a:defRPr sz="200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DCD3C61-57E4-8048-9CE6-25F581E0C7B6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839788" y="3981768"/>
            <a:ext cx="5157787" cy="401955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  <a:latin typeface="Arial Rounded MT Bold" panose="020F0704030504030204" pitchFamily="34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DEC52A11-8988-2648-BA54-2E98776AAF9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839788" y="4383724"/>
            <a:ext cx="5157787" cy="127444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1400" dirty="0" smtClean="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lang="en-US" dirty="0" smtClean="0">
                <a:solidFill>
                  <a:schemeClr val="bg1">
                    <a:lumMod val="95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455E32-347A-D14C-898E-D22EE33C45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735" y="6224663"/>
            <a:ext cx="872613" cy="22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283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se Stud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499A007-2B14-F644-9526-4F31B8773C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1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082"/>
          <a:stretch/>
        </p:blipFill>
        <p:spPr>
          <a:xfrm>
            <a:off x="3671420" y="187876"/>
            <a:ext cx="8520580" cy="656463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9F29C-0736-E445-B767-B8F5FA1A7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01849"/>
            <a:ext cx="5157787" cy="403226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  <a:latin typeface="Arial Rounded MT Bold" panose="020F0704030504030204" pitchFamily="34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20798-F304-4742-B0E1-FD9AEA0E7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127444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1400" dirty="0" smtClean="0"/>
            </a:lvl1pPr>
            <a:lvl2pPr>
              <a:defRPr lang="en-US" dirty="0" smtClean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ED791-3D15-6942-87B9-DD337230C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01849"/>
            <a:ext cx="5183188" cy="403226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  <a:latin typeface="Arial Rounded MT Bold" panose="020F0704030504030204" pitchFamily="34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352C1-151C-DA40-8618-4A96B758F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18948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1400" dirty="0" smtClean="0"/>
            </a:lvl1pPr>
            <a:lvl2pPr>
              <a:defRPr lang="en-US" dirty="0" smtClean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C3DC56C-380C-E54B-8C0C-70A6AEA0C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420"/>
            <a:ext cx="10515600" cy="674780"/>
          </a:xfr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lang="en-US" sz="3600" b="1" i="0">
                <a:solidFill>
                  <a:schemeClr val="tx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AEBBD44-8194-134D-88D6-843CD0F2D4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163445"/>
            <a:ext cx="10515600" cy="403225"/>
          </a:xfrm>
        </p:spPr>
        <p:txBody>
          <a:bodyPr>
            <a:noAutofit/>
          </a:bodyPr>
          <a:lstStyle>
            <a:lvl1pPr>
              <a:defRPr sz="2000">
                <a:latin typeface="Arial Rounded MT Bold" panose="020F0704030504030204" pitchFamily="34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DCD3C61-57E4-8048-9CE6-25F581E0C7B6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839788" y="3981768"/>
            <a:ext cx="5157787" cy="401955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  <a:latin typeface="Arial Rounded MT Bold" panose="020F0704030504030204" pitchFamily="34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DEC52A11-8988-2648-BA54-2E98776AAF9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839788" y="4383724"/>
            <a:ext cx="5157787" cy="127444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1400" dirty="0" smtClean="0"/>
            </a:lvl1pPr>
            <a:lvl2pPr>
              <a:defRPr lang="en-US" dirty="0" smtClean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279142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rizontal Content Bucket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C3DC56C-380C-E54B-8C0C-70A6AEA0C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420"/>
            <a:ext cx="10515600" cy="674780"/>
          </a:xfr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AEBBD44-8194-134D-88D6-843CD0F2D4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163445"/>
            <a:ext cx="10515600" cy="403225"/>
          </a:xfrm>
        </p:spPr>
        <p:txBody>
          <a:bodyPr>
            <a:noAutofit/>
          </a:bodyPr>
          <a:lstStyle>
            <a:lvl1pPr>
              <a:defRPr sz="2000">
                <a:latin typeface="Arial Rounded MT Bold" panose="020F0704030504030204" pitchFamily="34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29E9B6A-64CE-AF4F-BA59-514FF149A7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37611" y="3228280"/>
            <a:ext cx="6035040" cy="672388"/>
          </a:xfrm>
        </p:spPr>
        <p:txBody>
          <a:bodyPr lIns="822960" tIns="91440" rIns="457200" bIns="91440" anchor="t">
            <a:no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  <a:latin typeface="Arial Rounded MT Bold" panose="020F0704030504030204" pitchFamily="34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7A3E20B7-948D-484C-B98C-A1145675AD1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37612" y="3923816"/>
            <a:ext cx="6035040" cy="1435262"/>
          </a:xfrm>
        </p:spPr>
        <p:txBody>
          <a:bodyPr lIns="822960" tIns="91440" rIns="457200" bIns="91440">
            <a:noAutofit/>
          </a:bodyPr>
          <a:lstStyle>
            <a:lvl1pPr marL="285750" indent="-285750">
              <a:buClr>
                <a:schemeClr val="tx2"/>
              </a:buClr>
              <a:buFont typeface="Wingdings" pitchFamily="2" charset="2"/>
              <a:buChar char="§"/>
              <a:defRPr sz="1600"/>
            </a:lvl1pPr>
            <a:lvl2pPr marL="685800" indent="-228600">
              <a:buClr>
                <a:schemeClr val="tx2"/>
              </a:buClr>
              <a:buFont typeface="Wingdings" pitchFamily="2" charset="2"/>
              <a:buChar char="§"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24DFF17-6596-6A44-BB28-08D31C4652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71" y="3228280"/>
            <a:ext cx="6035040" cy="672388"/>
          </a:xfrm>
        </p:spPr>
        <p:txBody>
          <a:bodyPr lIns="822960" tIns="91440" rIns="457200" bIns="91440" anchor="t"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Arial Rounded MT Bold" panose="020F0704030504030204" pitchFamily="34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B6CA94F6-A9CB-1A4B-8FF2-D1529746AB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572" y="3923816"/>
            <a:ext cx="6035040" cy="1435262"/>
          </a:xfrm>
        </p:spPr>
        <p:txBody>
          <a:bodyPr lIns="822960" tIns="91440" rIns="457200" bIns="91440">
            <a:noAutofit/>
          </a:bodyPr>
          <a:lstStyle>
            <a:lvl1pPr marL="285750" indent="-285750">
              <a:buClr>
                <a:schemeClr val="tx2"/>
              </a:buClr>
              <a:buFont typeface="Wingdings" pitchFamily="2" charset="2"/>
              <a:buChar char="§"/>
              <a:defRPr sz="1600"/>
            </a:lvl1pPr>
            <a:lvl2pPr marL="685800" indent="-228600">
              <a:buClr>
                <a:schemeClr val="tx2"/>
              </a:buClr>
              <a:buFont typeface="Wingdings" pitchFamily="2" charset="2"/>
              <a:buChar char="§"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B71D288-E77A-CB43-90DB-191DE6519B0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8200" y="2408238"/>
            <a:ext cx="660400" cy="658812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EF91F901-68A0-E14E-A6FC-9913B019A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75464" y="2408238"/>
            <a:ext cx="660400" cy="658812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387215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rizontal Content Buckets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C3DC56C-380C-E54B-8C0C-70A6AEA0C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420"/>
            <a:ext cx="10515600" cy="674780"/>
          </a:xfr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24DFF17-6596-6A44-BB28-08D31C4652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3228280"/>
            <a:ext cx="3031067" cy="672388"/>
          </a:xfrm>
        </p:spPr>
        <p:txBody>
          <a:bodyPr lIns="0" tIns="91440" rIns="0" bIns="91440" anchor="t"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Arial Rounded MT Bold" panose="020F0704030504030204" pitchFamily="34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B6CA94F6-A9CB-1A4B-8FF2-D1529746AB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0" y="3923816"/>
            <a:ext cx="3031067" cy="1435262"/>
          </a:xfrm>
        </p:spPr>
        <p:txBody>
          <a:bodyPr lIns="0" tIns="91440" rIns="0" bIns="91440">
            <a:noAutofit/>
          </a:bodyPr>
          <a:lstStyle>
            <a:lvl1pPr marL="285750" indent="-285750">
              <a:buClr>
                <a:schemeClr val="tx2"/>
              </a:buClr>
              <a:buFont typeface="Wingdings" pitchFamily="2" charset="2"/>
              <a:buChar char="§"/>
              <a:defRPr sz="1600"/>
            </a:lvl1pPr>
            <a:lvl2pPr marL="685800" indent="-228600">
              <a:buClr>
                <a:schemeClr val="tx2"/>
              </a:buClr>
              <a:buFont typeface="Wingdings" pitchFamily="2" charset="2"/>
              <a:buChar char="§"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B71D288-E77A-CB43-90DB-191DE6519B0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8199" y="2408238"/>
            <a:ext cx="660400" cy="658812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EF91F901-68A0-E14E-A6FC-9913B019A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25803" y="2408238"/>
            <a:ext cx="660400" cy="658812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7F22DD-CFFE-E749-BB1E-85D869EB06C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21133" y="2408238"/>
            <a:ext cx="660400" cy="658812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A0DD5DCD-BD60-9949-82F1-2AE3F71AF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163445"/>
            <a:ext cx="10515600" cy="403225"/>
          </a:xfrm>
        </p:spPr>
        <p:txBody>
          <a:bodyPr>
            <a:noAutofit/>
          </a:bodyPr>
          <a:lstStyle>
            <a:lvl1pPr>
              <a:defRPr sz="2000">
                <a:latin typeface="Arial Rounded MT Bold" panose="020F0704030504030204" pitchFamily="34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17C36471-A34D-684B-A0F4-1D23FEB4D9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29666" y="3228280"/>
            <a:ext cx="3031067" cy="672388"/>
          </a:xfrm>
        </p:spPr>
        <p:txBody>
          <a:bodyPr lIns="0" tIns="91440" rIns="0" bIns="91440" anchor="t"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Arial Rounded MT Bold" panose="020F0704030504030204" pitchFamily="34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2D675463-CA17-654A-84C4-47201C1E87D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529667" y="3923816"/>
            <a:ext cx="3031067" cy="1435262"/>
          </a:xfrm>
        </p:spPr>
        <p:txBody>
          <a:bodyPr lIns="0" tIns="91440" rIns="0" bIns="91440">
            <a:noAutofit/>
          </a:bodyPr>
          <a:lstStyle>
            <a:lvl1pPr marL="285750" indent="-285750">
              <a:buClr>
                <a:schemeClr val="tx2"/>
              </a:buClr>
              <a:buFont typeface="Wingdings" pitchFamily="2" charset="2"/>
              <a:buChar char="§"/>
              <a:defRPr sz="1600"/>
            </a:lvl1pPr>
            <a:lvl2pPr marL="685800" indent="-228600">
              <a:buClr>
                <a:schemeClr val="tx2"/>
              </a:buClr>
              <a:buFont typeface="Wingdings" pitchFamily="2" charset="2"/>
              <a:buChar char="§"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777FB193-A1CD-6044-9176-46118FBD4AF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229391" y="3228280"/>
            <a:ext cx="3031067" cy="672388"/>
          </a:xfrm>
        </p:spPr>
        <p:txBody>
          <a:bodyPr lIns="0" tIns="91440" rIns="0" bIns="91440" anchor="t"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Arial Rounded MT Bold" panose="020F0704030504030204" pitchFamily="34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FE9DB118-D394-764F-9D87-6F293A8221A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229392" y="3923816"/>
            <a:ext cx="3031067" cy="1435262"/>
          </a:xfrm>
        </p:spPr>
        <p:txBody>
          <a:bodyPr lIns="0" tIns="91440" rIns="0" bIns="91440">
            <a:noAutofit/>
          </a:bodyPr>
          <a:lstStyle>
            <a:lvl1pPr marL="285750" indent="-285750">
              <a:buClr>
                <a:schemeClr val="tx2"/>
              </a:buClr>
              <a:buFont typeface="Wingdings" pitchFamily="2" charset="2"/>
              <a:buChar char="§"/>
              <a:defRPr sz="1600"/>
            </a:lvl1pPr>
            <a:lvl2pPr marL="685800" indent="-228600">
              <a:buClr>
                <a:schemeClr val="tx2"/>
              </a:buClr>
              <a:buFont typeface="Wingdings" pitchFamily="2" charset="2"/>
              <a:buChar char="§"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252044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igh Impact Pictur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7A600-4908-A849-90C5-564C2599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45387"/>
            <a:ext cx="4610753" cy="1221826"/>
          </a:xfr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9F29C-0736-E445-B767-B8F5FA1A7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405430"/>
            <a:ext cx="4610753" cy="52805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Arial Rounded MT Bold" panose="020F0704030504030204" pitchFamily="34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20798-F304-4742-B0E1-FD9AEA0E7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24031"/>
            <a:ext cx="4610753" cy="2508176"/>
          </a:xfrm>
        </p:spPr>
        <p:txBody>
          <a:bodyPr>
            <a:noAutofit/>
          </a:bodyPr>
          <a:lstStyle>
            <a:lvl1pPr>
              <a:defRPr sz="1600"/>
            </a:lvl1pPr>
            <a:lvl2pPr marL="685800" indent="-228600">
              <a:buClr>
                <a:schemeClr val="tx2"/>
              </a:buClr>
              <a:buFont typeface="Wingdings" pitchFamily="2" charset="2"/>
              <a:buChar char="§"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523412-6B09-4440-80FF-4302A85E4A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83338" y="0"/>
            <a:ext cx="5808662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417969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igh Impact Picture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4A9A7C-B71E-C14E-9B27-C26C45E3F43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7A600-4908-A849-90C5-564C2599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45387"/>
            <a:ext cx="4610753" cy="1221826"/>
          </a:xfr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9F29C-0736-E445-B767-B8F5FA1A7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405430"/>
            <a:ext cx="4610753" cy="52805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Arial Rounded MT Bold" panose="020F0704030504030204" pitchFamily="34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20798-F304-4742-B0E1-FD9AEA0E7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24031"/>
            <a:ext cx="4610753" cy="2508176"/>
          </a:xfrm>
        </p:spPr>
        <p:txBody>
          <a:bodyPr>
            <a:noAutofit/>
          </a:bodyPr>
          <a:lstStyle>
            <a:lvl1pPr marL="0" indent="0">
              <a:buClr>
                <a:schemeClr val="bg1"/>
              </a:buClr>
              <a:buFont typeface="Wingdings" pitchFamily="2" charset="2"/>
              <a:buNone/>
              <a:defRPr sz="1600"/>
            </a:lvl1pPr>
            <a:lvl2pPr marL="685800" indent="-228600">
              <a:buClr>
                <a:schemeClr val="bg1"/>
              </a:buClr>
              <a:buFont typeface="Wingdings" pitchFamily="2" charset="2"/>
              <a:buChar char="§"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523412-6B09-4440-80FF-4302A85E4A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83338" y="0"/>
            <a:ext cx="5808662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F2E358-042B-A242-ADA0-C0950E7290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735" y="6224663"/>
            <a:ext cx="872613" cy="22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977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igh Impact Picture - Dark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4A9A7C-B71E-C14E-9B27-C26C45E3F436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7A600-4908-A849-90C5-564C2599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45387"/>
            <a:ext cx="4610753" cy="1221826"/>
          </a:xfr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lang="en-US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9F29C-0736-E445-B767-B8F5FA1A7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405430"/>
            <a:ext cx="4610753" cy="52805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 Rounded MT Bold" panose="020F0704030504030204" pitchFamily="34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20798-F304-4742-B0E1-FD9AEA0E7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24031"/>
            <a:ext cx="4610753" cy="2508176"/>
          </a:xfrm>
        </p:spPr>
        <p:txBody>
          <a:bodyPr>
            <a:noAutofit/>
          </a:bodyPr>
          <a:lstStyle>
            <a:lvl1pPr marL="0" indent="0">
              <a:buClr>
                <a:schemeClr val="bg2"/>
              </a:buClr>
              <a:buFont typeface="Wingdings" pitchFamily="2" charset="2"/>
              <a:buNone/>
              <a:defRPr sz="1600">
                <a:solidFill>
                  <a:schemeClr val="bg1"/>
                </a:solidFill>
              </a:defRPr>
            </a:lvl1pPr>
            <a:lvl2pPr marL="685800" indent="-228600">
              <a:buClr>
                <a:schemeClr val="bg2"/>
              </a:buClr>
              <a:buFont typeface="Wingdings" pitchFamily="2" charset="2"/>
              <a:buChar char="§"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523412-6B09-4440-80FF-4302A85E4A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83338" y="0"/>
            <a:ext cx="5808662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9FC18A-DC83-5E45-9ACE-0DA4E06366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735" y="6224663"/>
            <a:ext cx="872613" cy="22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4413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ea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7A600-4908-A849-90C5-564C2599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45387"/>
            <a:ext cx="4610753" cy="1221826"/>
          </a:xfr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9F29C-0736-E445-B767-B8F5FA1A7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405430"/>
            <a:ext cx="4610753" cy="52805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Arial Rounded MT Bold" panose="020F0704030504030204" pitchFamily="34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20798-F304-4742-B0E1-FD9AEA0E7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24031"/>
            <a:ext cx="4610753" cy="250817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523412-6B09-4440-80FF-4302A85E4A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3911" y="1032389"/>
            <a:ext cx="5808662" cy="326431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6FB55E-A2FA-0B44-81B6-D345ACA1C9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64492" y="4306530"/>
            <a:ext cx="2327508" cy="8750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FFFFAE-4BD3-144D-B997-845A4F093B0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0486" y="4529984"/>
            <a:ext cx="3042675" cy="48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759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ea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7A600-4908-A849-90C5-564C2599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45387"/>
            <a:ext cx="4610753" cy="1221826"/>
          </a:xfr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9F29C-0736-E445-B767-B8F5FA1A7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405430"/>
            <a:ext cx="4610753" cy="52805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Arial Rounded MT Bold" panose="020F0704030504030204" pitchFamily="34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20798-F304-4742-B0E1-FD9AEA0E7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24031"/>
            <a:ext cx="4610753" cy="250817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523412-6B09-4440-80FF-4302A85E4A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3911" y="1742937"/>
            <a:ext cx="5808662" cy="326431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6FB55E-A2FA-0B44-81B6-D345ACA1C9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91893" y="867866"/>
            <a:ext cx="4000107" cy="8750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FFFFAE-4BD3-144D-B997-845A4F093B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9152"/>
          <a:stretch/>
        </p:blipFill>
        <p:spPr>
          <a:xfrm>
            <a:off x="6550486" y="1091320"/>
            <a:ext cx="1547139" cy="48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41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ical Content Buckets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ADF94-EB79-4942-8A8D-115D0CF5C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420"/>
            <a:ext cx="10515600" cy="674780"/>
          </a:xfrm>
        </p:spPr>
        <p:txBody>
          <a:bodyPr anchor="t" anchorCtr="0">
            <a:noAutofit/>
          </a:bodyPr>
          <a:lstStyle>
            <a:lvl1pPr>
              <a:defRPr sz="3600" b="1" i="0">
                <a:solidFill>
                  <a:schemeClr val="tx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FD312-EEFF-2E4F-B25D-C412369AF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7205"/>
            <a:ext cx="10515600" cy="75235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9EEEDB7B-12F5-E848-9815-5ADF88D8EC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163445"/>
            <a:ext cx="10515600" cy="403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000" b="0" i="0" smtClean="0">
                <a:latin typeface="Atten Round New Medium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D50C2A-0176-E140-8AF4-9261149E708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38200" y="3541484"/>
            <a:ext cx="10515600" cy="75235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407AEA0-DBFB-4349-BB31-91B01F6C77A8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38200" y="4785762"/>
            <a:ext cx="10515600" cy="75235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933255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eatu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7A600-4908-A849-90C5-564C2599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45387"/>
            <a:ext cx="4610753" cy="1221826"/>
          </a:xfr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9F29C-0736-E445-B767-B8F5FA1A7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405430"/>
            <a:ext cx="4610753" cy="52805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Arial Rounded MT Bold" panose="020F0704030504030204" pitchFamily="34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20798-F304-4742-B0E1-FD9AEA0E7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24031"/>
            <a:ext cx="4610753" cy="250817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523412-6B09-4440-80FF-4302A85E4A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8981" y="1742937"/>
            <a:ext cx="4933591" cy="326431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6FB55E-A2FA-0B44-81B6-D345ACA1C9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6037875" y="3817998"/>
            <a:ext cx="1547139" cy="8750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FFFFAE-4BD3-144D-B997-845A4F093B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9152"/>
          <a:stretch/>
        </p:blipFill>
        <p:spPr>
          <a:xfrm rot="16200000">
            <a:off x="6019020" y="2275591"/>
            <a:ext cx="1547139" cy="48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79440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eatur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7A600-4908-A849-90C5-564C2599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878" y="545387"/>
            <a:ext cx="4610753" cy="1221826"/>
          </a:xfr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9F29C-0736-E445-B767-B8F5FA1A7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7878" y="2405430"/>
            <a:ext cx="4610753" cy="52805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Arial Rounded MT Bold" panose="020F0704030504030204" pitchFamily="34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20798-F304-4742-B0E1-FD9AEA0E7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7878" y="3224031"/>
            <a:ext cx="4610753" cy="250817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523412-6B09-4440-80FF-4302A85E4A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4499" y="1742937"/>
            <a:ext cx="4933591" cy="326431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6FB55E-A2FA-0B44-81B6-D345ACA1C9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653245" y="2405608"/>
            <a:ext cx="2200413" cy="8750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FFFFAE-4BD3-144D-B997-845A4F093B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1836"/>
          <a:stretch/>
        </p:blipFill>
        <p:spPr>
          <a:xfrm rot="16200000">
            <a:off x="-350" y="4294177"/>
            <a:ext cx="856916" cy="48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69803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eatur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7A600-4908-A849-90C5-564C2599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877" y="545387"/>
            <a:ext cx="4610753" cy="1221826"/>
          </a:xfr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9F29C-0736-E445-B767-B8F5FA1A7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7877" y="2405430"/>
            <a:ext cx="4610753" cy="52805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Arial Rounded MT Bold" panose="020F0704030504030204" pitchFamily="34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20798-F304-4742-B0E1-FD9AEA0E7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7877" y="3224031"/>
            <a:ext cx="4610753" cy="250817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523412-6B09-4440-80FF-4302A85E4A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742937"/>
            <a:ext cx="5808662" cy="326431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45AE6E-43CD-FB48-B662-ED1D5E412A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32030" y="867866"/>
            <a:ext cx="2327508" cy="8750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F158A8-B812-1842-9EC0-E5A4BF3B2F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9031" b="-7416"/>
          <a:stretch/>
        </p:blipFill>
        <p:spPr>
          <a:xfrm>
            <a:off x="167148" y="1091320"/>
            <a:ext cx="2159363" cy="51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6161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rizontal Content Buckets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C3DC56C-380C-E54B-8C0C-70A6AEA0C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420"/>
            <a:ext cx="10515600" cy="674780"/>
          </a:xfr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24DFF17-6596-6A44-BB28-08D31C4652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3228280"/>
            <a:ext cx="1731380" cy="403225"/>
          </a:xfrm>
        </p:spPr>
        <p:txBody>
          <a:bodyPr lIns="0" tIns="91440" rIns="457200" bIns="91440" anchor="t"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Arial Rounded MT Bold" panose="020F0704030504030204" pitchFamily="34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B6CA94F6-A9CB-1A4B-8FF2-D1529746AB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0" y="3652443"/>
            <a:ext cx="1731380" cy="1435262"/>
          </a:xfrm>
        </p:spPr>
        <p:txBody>
          <a:bodyPr lIns="0" tIns="91440" rIns="457200" bIns="91440">
            <a:noAutofit/>
          </a:bodyPr>
          <a:lstStyle>
            <a:lvl1pPr marL="285750" indent="-285750">
              <a:buClr>
                <a:schemeClr val="tx2"/>
              </a:buClr>
              <a:buFont typeface="Wingdings" pitchFamily="2" charset="2"/>
              <a:buChar char="§"/>
              <a:defRPr sz="1600"/>
            </a:lvl1pPr>
            <a:lvl2pPr marL="685800" indent="-228600">
              <a:buClr>
                <a:schemeClr val="tx2"/>
              </a:buClr>
              <a:buFont typeface="Wingdings" pitchFamily="2" charset="2"/>
              <a:buChar char="§"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B71D288-E77A-CB43-90DB-191DE6519B0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8200" y="2408238"/>
            <a:ext cx="660400" cy="658812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EF91F901-68A0-E14E-A6FC-9913B019A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916981" y="2408238"/>
            <a:ext cx="660400" cy="658812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7F22DD-CFFE-E749-BB1E-85D869EB06C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53325" y="2408238"/>
            <a:ext cx="660400" cy="658812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3BFD339C-9DCA-3A42-B4ED-196965426F0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995762" y="2408238"/>
            <a:ext cx="660400" cy="658812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1" name="Picture Placeholder 16">
            <a:extLst>
              <a:ext uri="{FF2B5EF4-FFF2-40B4-BE49-F238E27FC236}">
                <a16:creationId xmlns:a16="http://schemas.microsoft.com/office/drawing/2014/main" id="{210D2CFC-C196-DE41-AA68-DC8923152EF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74543" y="2408238"/>
            <a:ext cx="660400" cy="658812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C123198D-82FD-2644-8C00-9DA34FF6294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921642" y="3228280"/>
            <a:ext cx="1731380" cy="403225"/>
          </a:xfrm>
        </p:spPr>
        <p:txBody>
          <a:bodyPr lIns="0" tIns="91440" rIns="457200" bIns="91440" anchor="t"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Arial Rounded MT Bold" panose="020F0704030504030204" pitchFamily="34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0E832404-121F-3442-8C96-B30CD10B2A2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2921643" y="3652443"/>
            <a:ext cx="1731380" cy="1435262"/>
          </a:xfrm>
        </p:spPr>
        <p:txBody>
          <a:bodyPr lIns="0" tIns="91440" rIns="457200" bIns="91440">
            <a:noAutofit/>
          </a:bodyPr>
          <a:lstStyle>
            <a:lvl1pPr marL="285750" indent="-285750">
              <a:buClr>
                <a:schemeClr val="tx2"/>
              </a:buClr>
              <a:buFont typeface="Wingdings" pitchFamily="2" charset="2"/>
              <a:buChar char="§"/>
              <a:defRPr sz="1600"/>
            </a:lvl1pPr>
            <a:lvl2pPr marL="685800" indent="-228600">
              <a:buClr>
                <a:schemeClr val="tx2"/>
              </a:buClr>
              <a:buFont typeface="Wingdings" pitchFamily="2" charset="2"/>
              <a:buChar char="§"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C733518A-7AE8-3849-A96D-A402A6A7730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993510" y="3228280"/>
            <a:ext cx="1731380" cy="403225"/>
          </a:xfrm>
        </p:spPr>
        <p:txBody>
          <a:bodyPr lIns="0" tIns="91440" rIns="457200" bIns="91440" anchor="t"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Arial Rounded MT Bold" panose="020F0704030504030204" pitchFamily="34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FDB729A4-8F4F-994C-8DDA-EA9E8BA931D7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993511" y="3652443"/>
            <a:ext cx="1731380" cy="1435262"/>
          </a:xfrm>
        </p:spPr>
        <p:txBody>
          <a:bodyPr lIns="0" tIns="91440" rIns="457200" bIns="91440">
            <a:noAutofit/>
          </a:bodyPr>
          <a:lstStyle>
            <a:lvl1pPr marL="285750" indent="-285750">
              <a:buClr>
                <a:schemeClr val="tx2"/>
              </a:buClr>
              <a:buFont typeface="Wingdings" pitchFamily="2" charset="2"/>
              <a:buChar char="§"/>
              <a:defRPr sz="1600"/>
            </a:lvl1pPr>
            <a:lvl2pPr marL="685800" indent="-228600">
              <a:buClr>
                <a:schemeClr val="tx2"/>
              </a:buClr>
              <a:buFont typeface="Wingdings" pitchFamily="2" charset="2"/>
              <a:buChar char="§"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6E8F1F6B-924C-CF48-85D4-4D0F0E576EC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076954" y="3228280"/>
            <a:ext cx="1731380" cy="403225"/>
          </a:xfrm>
        </p:spPr>
        <p:txBody>
          <a:bodyPr lIns="0" tIns="91440" rIns="457200" bIns="91440" anchor="t"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Arial Rounded MT Bold" panose="020F0704030504030204" pitchFamily="34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5">
            <a:extLst>
              <a:ext uri="{FF2B5EF4-FFF2-40B4-BE49-F238E27FC236}">
                <a16:creationId xmlns:a16="http://schemas.microsoft.com/office/drawing/2014/main" id="{9B8868C6-6DEB-6F42-B759-4EDF400991FF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076955" y="3652443"/>
            <a:ext cx="1731380" cy="1435262"/>
          </a:xfrm>
        </p:spPr>
        <p:txBody>
          <a:bodyPr lIns="0" tIns="91440" rIns="457200" bIns="91440">
            <a:noAutofit/>
          </a:bodyPr>
          <a:lstStyle>
            <a:lvl1pPr marL="285750" indent="-285750">
              <a:buClr>
                <a:schemeClr val="tx2"/>
              </a:buClr>
              <a:buFont typeface="Wingdings" pitchFamily="2" charset="2"/>
              <a:buChar char="§"/>
              <a:defRPr sz="1600"/>
            </a:lvl1pPr>
            <a:lvl2pPr marL="685800" indent="-228600">
              <a:buClr>
                <a:schemeClr val="tx2"/>
              </a:buClr>
              <a:buFont typeface="Wingdings" pitchFamily="2" charset="2"/>
              <a:buChar char="§"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3436BECA-EED5-6F44-8021-229260E7E40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148822" y="3228280"/>
            <a:ext cx="1731380" cy="403225"/>
          </a:xfrm>
        </p:spPr>
        <p:txBody>
          <a:bodyPr lIns="0" tIns="91440" rIns="457200" bIns="91440" anchor="t"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Arial Rounded MT Bold" panose="020F0704030504030204" pitchFamily="34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5">
            <a:extLst>
              <a:ext uri="{FF2B5EF4-FFF2-40B4-BE49-F238E27FC236}">
                <a16:creationId xmlns:a16="http://schemas.microsoft.com/office/drawing/2014/main" id="{B942616C-86B5-B04F-9F29-27D19B311A7B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148823" y="3652443"/>
            <a:ext cx="1731380" cy="1435262"/>
          </a:xfrm>
        </p:spPr>
        <p:txBody>
          <a:bodyPr lIns="0" tIns="91440" rIns="457200" bIns="91440">
            <a:noAutofit/>
          </a:bodyPr>
          <a:lstStyle>
            <a:lvl1pPr marL="285750" indent="-285750">
              <a:buClr>
                <a:schemeClr val="tx2"/>
              </a:buClr>
              <a:buFont typeface="Wingdings" pitchFamily="2" charset="2"/>
              <a:buChar char="§"/>
              <a:defRPr sz="1600"/>
            </a:lvl1pPr>
            <a:lvl2pPr marL="685800" indent="-228600">
              <a:buClr>
                <a:schemeClr val="tx2"/>
              </a:buClr>
              <a:buFont typeface="Wingdings" pitchFamily="2" charset="2"/>
              <a:buChar char="§"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AF029C52-E4DF-F04F-AE64-7B681C62B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163445"/>
            <a:ext cx="10515600" cy="403225"/>
          </a:xfrm>
        </p:spPr>
        <p:txBody>
          <a:bodyPr>
            <a:noAutofit/>
          </a:bodyPr>
          <a:lstStyle>
            <a:lvl1pPr>
              <a:defRPr sz="2000">
                <a:latin typeface="Arial Rounded MT Bold" panose="020F0704030504030204" pitchFamily="34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133024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eatur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7A600-4908-A849-90C5-564C2599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877" y="545387"/>
            <a:ext cx="4610753" cy="1221826"/>
          </a:xfr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9F29C-0736-E445-B767-B8F5FA1A7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7877" y="2405430"/>
            <a:ext cx="4610753" cy="52805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Arial Rounded MT Bold" panose="020F0704030504030204" pitchFamily="34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20798-F304-4742-B0E1-FD9AEA0E7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7877" y="3224031"/>
            <a:ext cx="4610753" cy="250817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523412-6B09-4440-80FF-4302A85E4A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742937"/>
            <a:ext cx="5808662" cy="326431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6FB55E-A2FA-0B44-81B6-D345ACA1C9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007247"/>
            <a:ext cx="2244732" cy="8750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FFFFAE-4BD3-144D-B997-845A4F093B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9152"/>
          <a:stretch/>
        </p:blipFill>
        <p:spPr>
          <a:xfrm>
            <a:off x="2515576" y="5203867"/>
            <a:ext cx="1547139" cy="48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9201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9FDC15A-0E29-9543-9678-553D00F6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420"/>
            <a:ext cx="10515600" cy="674780"/>
          </a:xfr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35816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Wa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5831237-E402-4B4C-8D2C-8692154562A9}"/>
              </a:ext>
            </a:extLst>
          </p:cNvPr>
          <p:cNvGrpSpPr/>
          <p:nvPr userDrawn="1"/>
        </p:nvGrpSpPr>
        <p:grpSpPr>
          <a:xfrm>
            <a:off x="0" y="1890559"/>
            <a:ext cx="12191999" cy="4967441"/>
            <a:chOff x="245651" y="-1937813"/>
            <a:chExt cx="11894633" cy="496744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C294786-1A27-534E-8185-B1903B772C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015" r="424" b="61143"/>
            <a:stretch/>
          </p:blipFill>
          <p:spPr>
            <a:xfrm>
              <a:off x="245651" y="-1937813"/>
              <a:ext cx="11894633" cy="496744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5C4DA65-1B6E-8A4B-9AA8-E0FB34B123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015" r="424" b="64322"/>
            <a:stretch/>
          </p:blipFill>
          <p:spPr>
            <a:xfrm>
              <a:off x="245651" y="-1531413"/>
              <a:ext cx="11894633" cy="4561041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00CEDAB-2430-AA42-AD73-F938E2A0D9D2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8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30637E-0AF9-9349-A985-8F73CBB7662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735" y="6224664"/>
            <a:ext cx="872613" cy="22724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9FDC15A-0E29-9543-9678-553D00F6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420"/>
            <a:ext cx="10515600" cy="674780"/>
          </a:xfr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20340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Squa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1CC51D-6951-6543-910E-CBF13E7DC0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8961"/>
          <a:stretch/>
        </p:blipFill>
        <p:spPr>
          <a:xfrm>
            <a:off x="197752" y="0"/>
            <a:ext cx="11796493" cy="64840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00CEDAB-2430-AA42-AD73-F938E2A0D9D2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/>
              </a:gs>
              <a:gs pos="55000">
                <a:schemeClr val="bg1">
                  <a:alpha val="8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30637E-0AF9-9349-A985-8F73CBB7662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735" y="6224664"/>
            <a:ext cx="872613" cy="22724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9FDC15A-0E29-9543-9678-553D00F6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420"/>
            <a:ext cx="10515600" cy="674780"/>
          </a:xfr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785722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51075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464B7E-173E-0B41-863E-B733E6A14F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82" r="47802"/>
          <a:stretch/>
        </p:blipFill>
        <p:spPr>
          <a:xfrm rot="5400000">
            <a:off x="2350965" y="-1917832"/>
            <a:ext cx="6874041" cy="107097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00CEDAB-2430-AA42-AD73-F938E2A0D9D2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8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30637E-0AF9-9349-A985-8F73CBB7662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735" y="6224664"/>
            <a:ext cx="872613" cy="22724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9FDC15A-0E29-9543-9678-553D00F6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420"/>
            <a:ext cx="10515600" cy="674780"/>
          </a:xfr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823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se Study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32E6C70-4507-1A48-9F4C-C1DB4AB45C75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62D03B9-D3A6-B742-BCE9-477CC09ECE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70000" contrast="-70000"/>
            <a:alphaModFix amt="1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082"/>
          <a:stretch/>
        </p:blipFill>
        <p:spPr>
          <a:xfrm>
            <a:off x="3671420" y="187876"/>
            <a:ext cx="8520580" cy="656463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9F29C-0736-E445-B767-B8F5FA1A7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01849"/>
            <a:ext cx="5157787" cy="403226"/>
          </a:xfrm>
        </p:spPr>
        <p:txBody>
          <a:bodyPr anchor="b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Atten Round New Medium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20798-F304-4742-B0E1-FD9AEA0E7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127444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1400" dirty="0" smtClean="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lang="en-US" dirty="0" smtClean="0">
                <a:solidFill>
                  <a:schemeClr val="bg1">
                    <a:lumMod val="95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ED791-3D15-6942-87B9-DD337230C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01849"/>
            <a:ext cx="5183188" cy="403226"/>
          </a:xfrm>
        </p:spPr>
        <p:txBody>
          <a:bodyPr anchor="b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Atten Round New Medium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352C1-151C-DA40-8618-4A96B758F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18948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1400" dirty="0" smtClean="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lang="en-US" dirty="0" smtClean="0">
                <a:solidFill>
                  <a:schemeClr val="bg1">
                    <a:lumMod val="95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C3DC56C-380C-E54B-8C0C-70A6AEA0C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420"/>
            <a:ext cx="10515600" cy="674780"/>
          </a:xfr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lang="en-US" sz="3600" b="1" i="0">
                <a:solidFill>
                  <a:schemeClr val="tx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AEBBD44-8194-134D-88D6-843CD0F2D4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163445"/>
            <a:ext cx="10515600" cy="403225"/>
          </a:xfrm>
        </p:spPr>
        <p:txBody>
          <a:bodyPr>
            <a:noAutofit/>
          </a:bodyPr>
          <a:lstStyle>
            <a:lvl1pPr>
              <a:defRPr sz="200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DCD3C61-57E4-8048-9CE6-25F581E0C7B6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839788" y="3981768"/>
            <a:ext cx="5157787" cy="401955"/>
          </a:xfrm>
        </p:spPr>
        <p:txBody>
          <a:bodyPr anchor="b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Atten Round New Medium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DEC52A11-8988-2648-BA54-2E98776AAF9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839788" y="4383724"/>
            <a:ext cx="5157787" cy="127444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1400" dirty="0" smtClean="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lang="en-US" dirty="0" smtClean="0">
                <a:solidFill>
                  <a:schemeClr val="bg1">
                    <a:lumMod val="95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455E32-347A-D14C-898E-D22EE33C45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735" y="6224663"/>
            <a:ext cx="872613" cy="22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5550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691CF-A100-6747-8FD0-F5E538256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596824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995E-C60D-9548-A29E-61B5B14BF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1297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Divider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1F17E5D-27F5-DA4E-AF62-1B116669AE7F}"/>
              </a:ext>
            </a:extLst>
          </p:cNvPr>
          <p:cNvSpPr/>
          <p:nvPr userDrawn="1"/>
        </p:nvSpPr>
        <p:spPr>
          <a:xfrm>
            <a:off x="193287" y="6124575"/>
            <a:ext cx="1340238" cy="463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E223CB-66B2-304E-9C89-CC76633AE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3447740" y="144965"/>
            <a:ext cx="8550973" cy="65167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F1C6D-03A6-5944-8CD1-991EE5555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5551" y="1122363"/>
            <a:ext cx="9742449" cy="2387600"/>
          </a:xfrm>
        </p:spPr>
        <p:txBody>
          <a:bodyPr anchor="b">
            <a:normAutofit/>
          </a:bodyPr>
          <a:lstStyle>
            <a:lvl1pPr algn="l">
              <a:defRPr sz="54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9E169-AAD9-0742-80EA-58F626062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5551" y="3602038"/>
            <a:ext cx="9742449" cy="1655762"/>
          </a:xfrm>
        </p:spPr>
        <p:txBody>
          <a:bodyPr/>
          <a:lstStyle>
            <a:lvl1pPr marL="0" indent="0" algn="l">
              <a:buNone/>
              <a:defRPr sz="2400">
                <a:latin typeface="Arial Rounded MT Bold" panose="020F0704030504030204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127A6D-CAC8-A74D-88E3-BEBB76548F1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425" y="6224949"/>
            <a:ext cx="882225" cy="22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64769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Divider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3673002-99DF-FD45-98C5-F098472727C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E223CB-66B2-304E-9C89-CC76633AE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  <a:lum bright="70000" contrast="-70000"/>
          </a:blip>
          <a:stretch>
            <a:fillRect/>
          </a:stretch>
        </p:blipFill>
        <p:spPr>
          <a:xfrm>
            <a:off x="3447740" y="144965"/>
            <a:ext cx="8550973" cy="65167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F1C6D-03A6-5944-8CD1-991EE5555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5551" y="1122363"/>
            <a:ext cx="9742449" cy="2387600"/>
          </a:xfrm>
        </p:spPr>
        <p:txBody>
          <a:bodyPr anchor="b">
            <a:normAutofit/>
          </a:bodyPr>
          <a:lstStyle>
            <a:lvl1pPr algn="l">
              <a:defRPr sz="54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9E169-AAD9-0742-80EA-58F626062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5551" y="3602038"/>
            <a:ext cx="9742449" cy="1655762"/>
          </a:xfrm>
        </p:spPr>
        <p:txBody>
          <a:bodyPr/>
          <a:lstStyle>
            <a:lvl1pPr marL="0" indent="0" algn="l">
              <a:buNone/>
              <a:defRPr sz="2400">
                <a:latin typeface="Arial Rounded MT Bold" panose="020F0704030504030204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127A6D-CAC8-A74D-88E3-BEBB76548F1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425" y="6224949"/>
            <a:ext cx="882225" cy="22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0673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Divider - Dark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3673002-99DF-FD45-98C5-F098472727C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E223CB-66B2-304E-9C89-CC76633AE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  <a:lum bright="70000" contrast="-70000"/>
          </a:blip>
          <a:stretch>
            <a:fillRect/>
          </a:stretch>
        </p:blipFill>
        <p:spPr>
          <a:xfrm>
            <a:off x="3447740" y="144965"/>
            <a:ext cx="8550973" cy="65167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F1C6D-03A6-5944-8CD1-991EE5555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5551" y="1122363"/>
            <a:ext cx="9742449" cy="2387600"/>
          </a:xfrm>
        </p:spPr>
        <p:txBody>
          <a:bodyPr anchor="b">
            <a:normAutofit/>
          </a:bodyPr>
          <a:lstStyle>
            <a:lvl1pPr algn="l">
              <a:defRPr sz="5400" spc="-15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9E169-AAD9-0742-80EA-58F626062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5551" y="3602038"/>
            <a:ext cx="9742449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Arial Rounded MT Bold" panose="020F0704030504030204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4C2174-9923-174E-A9C8-F40E33C87D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4670" y="6225101"/>
            <a:ext cx="882225" cy="2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2683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Inser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Placeholder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2192000" cy="2990335"/>
          </a:xfrm>
          <a:prstGeom prst="rect">
            <a:avLst/>
          </a:prstGeom>
        </p:spPr>
      </p:pic>
      <p:sp>
        <p:nvSpPr>
          <p:cNvPr id="20" name="Picture Placeholder 144"/>
          <p:cNvSpPr>
            <a:spLocks noGrp="1"/>
          </p:cNvSpPr>
          <p:nvPr>
            <p:ph type="pic" sz="quarter" idx="20" hasCustomPrompt="1"/>
          </p:nvPr>
        </p:nvSpPr>
        <p:spPr>
          <a:xfrm>
            <a:off x="0" y="2"/>
            <a:ext cx="12192000" cy="299033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here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5689600"/>
            <a:ext cx="12192000" cy="116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02681" y="3404879"/>
            <a:ext cx="3709103" cy="20652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132"/>
          <p:cNvSpPr>
            <a:spLocks noGrp="1"/>
          </p:cNvSpPr>
          <p:nvPr>
            <p:ph type="body" sz="quarter" idx="11"/>
          </p:nvPr>
        </p:nvSpPr>
        <p:spPr>
          <a:xfrm>
            <a:off x="4341092" y="3404879"/>
            <a:ext cx="7234611" cy="20652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800"/>
              </a:lnSpc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6"/>
          <p:cNvSpPr>
            <a:spLocks noGrp="1"/>
          </p:cNvSpPr>
          <p:nvPr>
            <p:ph type="body" sz="quarter" idx="35"/>
          </p:nvPr>
        </p:nvSpPr>
        <p:spPr>
          <a:xfrm>
            <a:off x="10933315" y="6280134"/>
            <a:ext cx="840508" cy="3829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ctr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800"/>
            </a:lvl2pPr>
            <a:lvl3pPr marL="914377" indent="0">
              <a:buNone/>
              <a:defRPr sz="800"/>
            </a:lvl3pPr>
            <a:lvl4pPr marL="1371566" indent="0">
              <a:buNone/>
              <a:defRPr sz="800"/>
            </a:lvl4pPr>
            <a:lvl5pPr marL="1828754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10523449" y="5914231"/>
            <a:ext cx="0" cy="635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icture Placeholder 144"/>
          <p:cNvSpPr>
            <a:spLocks noGrp="1"/>
          </p:cNvSpPr>
          <p:nvPr>
            <p:ph type="pic" sz="quarter" idx="36" hasCustomPrompt="1"/>
          </p:nvPr>
        </p:nvSpPr>
        <p:spPr>
          <a:xfrm>
            <a:off x="480084" y="5884716"/>
            <a:ext cx="2064635" cy="83437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Drag logo here</a:t>
            </a:r>
          </a:p>
        </p:txBody>
      </p:sp>
      <p:sp>
        <p:nvSpPr>
          <p:cNvPr id="36" name="Text Placeholder 136"/>
          <p:cNvSpPr>
            <a:spLocks noGrp="1"/>
          </p:cNvSpPr>
          <p:nvPr>
            <p:ph type="body" sz="quarter" idx="29"/>
          </p:nvPr>
        </p:nvSpPr>
        <p:spPr>
          <a:xfrm>
            <a:off x="9156939" y="6181249"/>
            <a:ext cx="988643" cy="4639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800"/>
            </a:lvl2pPr>
            <a:lvl3pPr marL="914377" indent="0">
              <a:buNone/>
              <a:defRPr sz="800"/>
            </a:lvl3pPr>
            <a:lvl4pPr marL="1371566" indent="0">
              <a:buNone/>
              <a:defRPr sz="800"/>
            </a:lvl4pPr>
            <a:lvl5pPr marL="1828754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36"/>
          <p:cNvSpPr>
            <a:spLocks noGrp="1"/>
          </p:cNvSpPr>
          <p:nvPr>
            <p:ph type="body" sz="quarter" idx="31"/>
          </p:nvPr>
        </p:nvSpPr>
        <p:spPr>
          <a:xfrm>
            <a:off x="6986394" y="6181251"/>
            <a:ext cx="805425" cy="4639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800"/>
            </a:lvl2pPr>
            <a:lvl3pPr marL="914377" indent="0">
              <a:buNone/>
              <a:defRPr sz="800"/>
            </a:lvl3pPr>
            <a:lvl4pPr marL="1371566" indent="0">
              <a:buNone/>
              <a:defRPr sz="800"/>
            </a:lvl4pPr>
            <a:lvl5pPr marL="1828754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36"/>
          <p:cNvSpPr>
            <a:spLocks noGrp="1"/>
          </p:cNvSpPr>
          <p:nvPr>
            <p:ph type="body" sz="quarter" idx="32"/>
          </p:nvPr>
        </p:nvSpPr>
        <p:spPr>
          <a:xfrm>
            <a:off x="5846351" y="6177833"/>
            <a:ext cx="879812" cy="4639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800"/>
            </a:lvl2pPr>
            <a:lvl3pPr marL="914377" indent="0">
              <a:buNone/>
              <a:defRPr sz="800"/>
            </a:lvl3pPr>
            <a:lvl4pPr marL="1371566" indent="0">
              <a:buNone/>
              <a:defRPr sz="800"/>
            </a:lvl4pPr>
            <a:lvl5pPr marL="1828754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36"/>
          <p:cNvSpPr>
            <a:spLocks noGrp="1"/>
          </p:cNvSpPr>
          <p:nvPr>
            <p:ph type="body" sz="quarter" idx="33"/>
          </p:nvPr>
        </p:nvSpPr>
        <p:spPr>
          <a:xfrm>
            <a:off x="4324979" y="6181251"/>
            <a:ext cx="988643" cy="4639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800"/>
            </a:lvl2pPr>
            <a:lvl3pPr marL="914377" indent="0">
              <a:buNone/>
              <a:defRPr sz="800"/>
            </a:lvl3pPr>
            <a:lvl4pPr marL="1371566" indent="0">
              <a:buNone/>
              <a:defRPr sz="800"/>
            </a:lvl4pPr>
            <a:lvl5pPr marL="1828754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Box 45"/>
          <p:cNvSpPr txBox="1"/>
          <p:nvPr userDrawn="1"/>
        </p:nvSpPr>
        <p:spPr>
          <a:xfrm>
            <a:off x="4320164" y="5922949"/>
            <a:ext cx="124704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Products &amp; Services</a:t>
            </a:r>
          </a:p>
        </p:txBody>
      </p:sp>
      <p:sp>
        <p:nvSpPr>
          <p:cNvPr id="47" name="TextBox 46"/>
          <p:cNvSpPr txBox="1"/>
          <p:nvPr userDrawn="1"/>
        </p:nvSpPr>
        <p:spPr>
          <a:xfrm>
            <a:off x="5846350" y="5914232"/>
            <a:ext cx="98864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Technologies</a:t>
            </a:r>
          </a:p>
        </p:txBody>
      </p:sp>
      <p:sp>
        <p:nvSpPr>
          <p:cNvPr id="48" name="TextBox 47"/>
          <p:cNvSpPr txBox="1"/>
          <p:nvPr userDrawn="1"/>
        </p:nvSpPr>
        <p:spPr>
          <a:xfrm>
            <a:off x="6970277" y="5914999"/>
            <a:ext cx="98864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Industry</a:t>
            </a:r>
          </a:p>
        </p:txBody>
      </p:sp>
      <p:sp>
        <p:nvSpPr>
          <p:cNvPr id="49" name="TextBox 48"/>
          <p:cNvSpPr txBox="1"/>
          <p:nvPr userDrawn="1"/>
        </p:nvSpPr>
        <p:spPr>
          <a:xfrm>
            <a:off x="9156939" y="5924360"/>
            <a:ext cx="98864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Headquarters</a:t>
            </a:r>
          </a:p>
        </p:txBody>
      </p:sp>
      <p:sp>
        <p:nvSpPr>
          <p:cNvPr id="50" name="Text Placeholder 136"/>
          <p:cNvSpPr>
            <a:spLocks noGrp="1"/>
          </p:cNvSpPr>
          <p:nvPr>
            <p:ph type="body" sz="quarter" idx="37"/>
          </p:nvPr>
        </p:nvSpPr>
        <p:spPr>
          <a:xfrm>
            <a:off x="8109289" y="6184047"/>
            <a:ext cx="805425" cy="4639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800"/>
            </a:lvl2pPr>
            <a:lvl3pPr marL="914377" indent="0">
              <a:buNone/>
              <a:defRPr sz="800"/>
            </a:lvl3pPr>
            <a:lvl4pPr marL="1371566" indent="0">
              <a:buNone/>
              <a:defRPr sz="800"/>
            </a:lvl4pPr>
            <a:lvl5pPr marL="1828754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Box 50"/>
          <p:cNvSpPr txBox="1"/>
          <p:nvPr userDrawn="1"/>
        </p:nvSpPr>
        <p:spPr>
          <a:xfrm>
            <a:off x="8093172" y="5917796"/>
            <a:ext cx="98864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Company Size</a:t>
            </a:r>
          </a:p>
        </p:txBody>
      </p:sp>
    </p:spTree>
    <p:extLst>
      <p:ext uri="{BB962C8B-B14F-4D97-AF65-F5344CB8AC3E}">
        <p14:creationId xmlns:p14="http://schemas.microsoft.com/office/powerpoint/2010/main" val="55134641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87580" y="619134"/>
            <a:ext cx="465843" cy="307341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4577297"/>
      </p:ext>
    </p:extLst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18313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- Light">
  <p:cSld name="Title Slide - Ligh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/>
          <p:nvPr/>
        </p:nvSpPr>
        <p:spPr>
          <a:xfrm>
            <a:off x="264695" y="6027821"/>
            <a:ext cx="1259305" cy="6256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3"/>
          <p:cNvSpPr txBox="1">
            <a:spLocks noGrp="1"/>
          </p:cNvSpPr>
          <p:nvPr>
            <p:ph type="ctrTitle"/>
          </p:nvPr>
        </p:nvSpPr>
        <p:spPr>
          <a:xfrm>
            <a:off x="713873" y="156214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 Black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ubTitle" idx="1"/>
          </p:nvPr>
        </p:nvSpPr>
        <p:spPr>
          <a:xfrm>
            <a:off x="713873" y="404181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 Rounded"/>
                <a:ea typeface="Arial Rounded"/>
                <a:cs typeface="Arial Rounded"/>
                <a:sym typeface="Arial Rounded"/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8" name="Google Shape;18;p13"/>
          <p:cNvPicPr preferRelativeResize="0"/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6220" y="769227"/>
            <a:ext cx="1776664" cy="462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3"/>
          <p:cNvPicPr preferRelativeResize="0"/>
          <p:nvPr/>
        </p:nvPicPr>
        <p:blipFill rotWithShape="1">
          <a:blip r:embed="rId3" cstate="email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18585" y="0"/>
            <a:ext cx="2973415" cy="2911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13"/>
          <p:cNvPicPr preferRelativeResize="0"/>
          <p:nvPr/>
        </p:nvPicPr>
        <p:blipFill rotWithShape="1">
          <a:blip r:embed="rId4" cstate="email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94856" y="4555664"/>
            <a:ext cx="3174611" cy="2302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3"/>
          <p:cNvPicPr preferRelativeResize="0"/>
          <p:nvPr/>
        </p:nvPicPr>
        <p:blipFill rotWithShape="1">
          <a:blip r:embed="rId5" cstate="email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326981"/>
            <a:ext cx="1180344" cy="15310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432221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 - Dark">
  <p:cSld name="1_Title Slide - Dar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gradFill>
            <a:gsLst>
              <a:gs pos="0">
                <a:schemeClr val="dk2"/>
              </a:gs>
              <a:gs pos="17000">
                <a:schemeClr val="dk2"/>
              </a:gs>
              <a:gs pos="70000">
                <a:srgbClr val="569B74"/>
              </a:gs>
              <a:gs pos="100000">
                <a:schemeClr val="lt2"/>
              </a:gs>
            </a:gsLst>
            <a:lin ang="17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4"/>
          <p:cNvSpPr txBox="1">
            <a:spLocks noGrp="1"/>
          </p:cNvSpPr>
          <p:nvPr>
            <p:ph type="ctrTitle"/>
          </p:nvPr>
        </p:nvSpPr>
        <p:spPr>
          <a:xfrm>
            <a:off x="713873" y="156214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 Black"/>
              <a:buNone/>
              <a:defRPr sz="6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subTitle" idx="1"/>
          </p:nvPr>
        </p:nvSpPr>
        <p:spPr>
          <a:xfrm>
            <a:off x="713873" y="404181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6" name="Google Shape;26;p14"/>
          <p:cNvPicPr preferRelativeResize="0"/>
          <p:nvPr/>
        </p:nvPicPr>
        <p:blipFill rotWithShape="1">
          <a:blip r:embed="rId2" cstate="email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18585" y="0"/>
            <a:ext cx="2973415" cy="2911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14"/>
          <p:cNvPicPr preferRelativeResize="0"/>
          <p:nvPr/>
        </p:nvPicPr>
        <p:blipFill rotWithShape="1">
          <a:blip r:embed="rId3" cstate="email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94856" y="4555664"/>
            <a:ext cx="3174611" cy="2302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14"/>
          <p:cNvPicPr preferRelativeResize="0"/>
          <p:nvPr/>
        </p:nvPicPr>
        <p:blipFill rotWithShape="1">
          <a:blip r:embed="rId4" cstate="email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326981"/>
            <a:ext cx="1180344" cy="15310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318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se Stud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499A007-2B14-F644-9526-4F31B8773C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1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082"/>
          <a:stretch/>
        </p:blipFill>
        <p:spPr>
          <a:xfrm>
            <a:off x="3671420" y="187876"/>
            <a:ext cx="8520580" cy="656463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9F29C-0736-E445-B767-B8F5FA1A7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01849"/>
            <a:ext cx="5157787" cy="403226"/>
          </a:xfrm>
        </p:spPr>
        <p:txBody>
          <a:bodyPr anchor="b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Atten Round New Medium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20798-F304-4742-B0E1-FD9AEA0E7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127444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1400" dirty="0" smtClean="0"/>
            </a:lvl1pPr>
            <a:lvl2pPr>
              <a:defRPr lang="en-US" dirty="0" smtClean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ED791-3D15-6942-87B9-DD337230C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01849"/>
            <a:ext cx="5183188" cy="403226"/>
          </a:xfrm>
        </p:spPr>
        <p:txBody>
          <a:bodyPr anchor="b">
            <a:noAutofit/>
          </a:bodyPr>
          <a:lstStyle>
            <a:lvl1pPr marL="0" indent="0">
              <a:buNone/>
              <a:defRPr sz="1800" b="0" i="0">
                <a:solidFill>
                  <a:schemeClr val="accent1"/>
                </a:solidFill>
                <a:latin typeface="Atten Round New Medium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352C1-151C-DA40-8618-4A96B758F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18948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1400" dirty="0" smtClean="0"/>
            </a:lvl1pPr>
            <a:lvl2pPr>
              <a:defRPr lang="en-US" dirty="0" smtClean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C3DC56C-380C-E54B-8C0C-70A6AEA0C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420"/>
            <a:ext cx="10515600" cy="674780"/>
          </a:xfr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lang="en-US" sz="3600" b="1" i="0">
                <a:solidFill>
                  <a:schemeClr val="tx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AEBBD44-8194-134D-88D6-843CD0F2D4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163445"/>
            <a:ext cx="10515600" cy="403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000" b="0" i="0" smtClean="0">
                <a:latin typeface="Atten Round New Medium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DCD3C61-57E4-8048-9CE6-25F581E0C7B6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839788" y="3981768"/>
            <a:ext cx="5157787" cy="401955"/>
          </a:xfrm>
        </p:spPr>
        <p:txBody>
          <a:bodyPr anchor="b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Atten Round New Medium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DEC52A11-8988-2648-BA54-2E98776AAF9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839788" y="4383724"/>
            <a:ext cx="5157787" cy="127444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1400" dirty="0" smtClean="0"/>
            </a:lvl1pPr>
            <a:lvl2pPr>
              <a:defRPr lang="en-US" dirty="0" smtClean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1817201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>
  <p:cSld name="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838200" y="544420"/>
            <a:ext cx="10515600" cy="67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  <a:defRPr sz="3600" b="1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838200" y="1900517"/>
            <a:ext cx="10515600" cy="4276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marL="914400" lvl="1" indent="-30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838200" y="1163445"/>
            <a:ext cx="10515600" cy="40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 Rounded"/>
                <a:ea typeface="Arial Rounded"/>
                <a:cs typeface="Arial Rounded"/>
                <a:sym typeface="Arial Rounded"/>
              </a:defRPr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969308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Content Buckets - 3">
  <p:cSld name="Vertical Content Buckets - 3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>
            <a:spLocks noGrp="1"/>
          </p:cNvSpPr>
          <p:nvPr>
            <p:ph type="title"/>
          </p:nvPr>
        </p:nvSpPr>
        <p:spPr>
          <a:xfrm>
            <a:off x="838200" y="544420"/>
            <a:ext cx="10515600" cy="67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  <a:defRPr sz="3600" b="1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1"/>
          </p:nvPr>
        </p:nvSpPr>
        <p:spPr>
          <a:xfrm>
            <a:off x="838200" y="2297205"/>
            <a:ext cx="10515600" cy="752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marL="914400" lvl="1" indent="-30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2"/>
          </p:nvPr>
        </p:nvSpPr>
        <p:spPr>
          <a:xfrm>
            <a:off x="838200" y="1163445"/>
            <a:ext cx="10515600" cy="40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 Rounded"/>
                <a:ea typeface="Arial Rounded"/>
                <a:cs typeface="Arial Rounded"/>
                <a:sym typeface="Arial Rounded"/>
              </a:defRPr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body" idx="3"/>
          </p:nvPr>
        </p:nvSpPr>
        <p:spPr>
          <a:xfrm>
            <a:off x="838200" y="3541484"/>
            <a:ext cx="10515600" cy="752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marL="914400" lvl="1" indent="-30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4"/>
          </p:nvPr>
        </p:nvSpPr>
        <p:spPr>
          <a:xfrm>
            <a:off x="838200" y="4785762"/>
            <a:ext cx="10515600" cy="752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marL="914400" lvl="1" indent="-30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497464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se Study - Green">
  <p:cSld name="Case Study - Gree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17"/>
          <p:cNvPicPr preferRelativeResize="0"/>
          <p:nvPr/>
        </p:nvPicPr>
        <p:blipFill rotWithShape="1">
          <a:blip r:embed="rId2" cstate="email">
            <a:alphaModFix amt="1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081"/>
          <a:stretch/>
        </p:blipFill>
        <p:spPr>
          <a:xfrm>
            <a:off x="3671420" y="187876"/>
            <a:ext cx="8520580" cy="6564632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839788" y="2101849"/>
            <a:ext cx="5157787" cy="403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1274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400"/>
              <a:buNone/>
              <a:defRPr sz="1400">
                <a:solidFill>
                  <a:srgbClr val="F2F2F2"/>
                </a:solidFill>
              </a:defRPr>
            </a:lvl1pPr>
            <a:lvl2pPr marL="914400" lvl="1" indent="-30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1200"/>
              <a:buChar char="•"/>
              <a:defRPr>
                <a:solidFill>
                  <a:srgbClr val="F2F2F2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3"/>
          </p:nvPr>
        </p:nvSpPr>
        <p:spPr>
          <a:xfrm>
            <a:off x="6172200" y="2101849"/>
            <a:ext cx="5183188" cy="403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4"/>
          </p:nvPr>
        </p:nvSpPr>
        <p:spPr>
          <a:xfrm>
            <a:off x="6172200" y="2505076"/>
            <a:ext cx="5183188" cy="318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400"/>
              <a:buNone/>
              <a:defRPr sz="1400">
                <a:solidFill>
                  <a:srgbClr val="F2F2F2"/>
                </a:solidFill>
              </a:defRPr>
            </a:lvl1pPr>
            <a:lvl2pPr marL="914400" lvl="1" indent="-30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1200"/>
              <a:buChar char="•"/>
              <a:defRPr>
                <a:solidFill>
                  <a:srgbClr val="F2F2F2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838200" y="544420"/>
            <a:ext cx="10515600" cy="67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  <a:defRPr sz="3600" b="1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body" idx="5"/>
          </p:nvPr>
        </p:nvSpPr>
        <p:spPr>
          <a:xfrm>
            <a:off x="838200" y="1163445"/>
            <a:ext cx="10515600" cy="40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000"/>
              <a:buNone/>
              <a:defRPr sz="2000" b="1">
                <a:solidFill>
                  <a:srgbClr val="F2F2F2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body" idx="6"/>
          </p:nvPr>
        </p:nvSpPr>
        <p:spPr>
          <a:xfrm>
            <a:off x="839788" y="3981768"/>
            <a:ext cx="5157787" cy="40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body" idx="7"/>
          </p:nvPr>
        </p:nvSpPr>
        <p:spPr>
          <a:xfrm>
            <a:off x="839788" y="4383724"/>
            <a:ext cx="5157787" cy="1274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400"/>
              <a:buNone/>
              <a:defRPr sz="1400">
                <a:solidFill>
                  <a:srgbClr val="F2F2F2"/>
                </a:solidFill>
              </a:defRPr>
            </a:lvl1pPr>
            <a:lvl2pPr marL="914400" lvl="1" indent="-30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1200"/>
              <a:buChar char="•"/>
              <a:defRPr>
                <a:solidFill>
                  <a:srgbClr val="F2F2F2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0" name="Google Shape;50;p17"/>
          <p:cNvPicPr preferRelativeResize="0"/>
          <p:nvPr/>
        </p:nvPicPr>
        <p:blipFill rotWithShape="1">
          <a:blip r:embed="rId3" cstate="email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735" y="6224663"/>
            <a:ext cx="872613" cy="2272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239052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se Study - White">
  <p:cSld name="Case Study - Whit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8"/>
          <p:cNvPicPr preferRelativeResize="0"/>
          <p:nvPr/>
        </p:nvPicPr>
        <p:blipFill rotWithShape="1">
          <a:blip r:embed="rId2" cstate="email">
            <a:alphaModFix amt="1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081"/>
          <a:stretch/>
        </p:blipFill>
        <p:spPr>
          <a:xfrm>
            <a:off x="3671420" y="187876"/>
            <a:ext cx="8520580" cy="656463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8"/>
          <p:cNvSpPr txBox="1">
            <a:spLocks noGrp="1"/>
          </p:cNvSpPr>
          <p:nvPr>
            <p:ph type="body" idx="1"/>
          </p:nvPr>
        </p:nvSpPr>
        <p:spPr>
          <a:xfrm>
            <a:off x="839788" y="2101849"/>
            <a:ext cx="5157787" cy="403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1274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0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body" idx="3"/>
          </p:nvPr>
        </p:nvSpPr>
        <p:spPr>
          <a:xfrm>
            <a:off x="6172200" y="2101849"/>
            <a:ext cx="5183188" cy="403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4"/>
          </p:nvPr>
        </p:nvSpPr>
        <p:spPr>
          <a:xfrm>
            <a:off x="6172200" y="2505076"/>
            <a:ext cx="5183188" cy="318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0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title"/>
          </p:nvPr>
        </p:nvSpPr>
        <p:spPr>
          <a:xfrm>
            <a:off x="838200" y="544420"/>
            <a:ext cx="10515600" cy="67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  <a:defRPr sz="3600" b="1" i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body" idx="5"/>
          </p:nvPr>
        </p:nvSpPr>
        <p:spPr>
          <a:xfrm>
            <a:off x="838200" y="1163445"/>
            <a:ext cx="10515600" cy="40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 Rounded"/>
                <a:ea typeface="Arial Rounded"/>
                <a:cs typeface="Arial Rounded"/>
                <a:sym typeface="Arial Rounded"/>
              </a:defRPr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body" idx="6"/>
          </p:nvPr>
        </p:nvSpPr>
        <p:spPr>
          <a:xfrm>
            <a:off x="839788" y="3981768"/>
            <a:ext cx="5157787" cy="40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7"/>
          </p:nvPr>
        </p:nvSpPr>
        <p:spPr>
          <a:xfrm>
            <a:off x="839788" y="4383724"/>
            <a:ext cx="5157787" cy="1274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0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278226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Horizontal Content Buckets - 2">
  <p:cSld name="Horizontal Content Buckets - 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838200" y="544420"/>
            <a:ext cx="10515600" cy="67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body" idx="1"/>
          </p:nvPr>
        </p:nvSpPr>
        <p:spPr>
          <a:xfrm>
            <a:off x="838200" y="1163445"/>
            <a:ext cx="10515600" cy="40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 Rounded"/>
                <a:ea typeface="Arial Rounded"/>
                <a:cs typeface="Arial Rounded"/>
                <a:sym typeface="Arial Rounded"/>
              </a:defRPr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body" idx="2"/>
          </p:nvPr>
        </p:nvSpPr>
        <p:spPr>
          <a:xfrm>
            <a:off x="6037611" y="3228280"/>
            <a:ext cx="6035040" cy="67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950" tIns="91425" rIns="457200" bIns="9142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body" idx="3"/>
          </p:nvPr>
        </p:nvSpPr>
        <p:spPr>
          <a:xfrm>
            <a:off x="6037612" y="3923816"/>
            <a:ext cx="6035040" cy="143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950" tIns="91425" rIns="457200" bIns="91425" anchor="t" anchorCtr="0">
            <a:noAutofit/>
          </a:bodyPr>
          <a:lstStyle>
            <a:lvl1pPr marL="457200" lvl="0" indent="-330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sz="1600"/>
            </a:lvl1pPr>
            <a:lvl2pPr marL="914400" lvl="1" indent="-30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body" idx="4"/>
          </p:nvPr>
        </p:nvSpPr>
        <p:spPr>
          <a:xfrm>
            <a:off x="2571" y="3228280"/>
            <a:ext cx="6035040" cy="67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950" tIns="91425" rIns="457200" bIns="9142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body" idx="5"/>
          </p:nvPr>
        </p:nvSpPr>
        <p:spPr>
          <a:xfrm>
            <a:off x="2572" y="3923816"/>
            <a:ext cx="6035040" cy="143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950" tIns="91425" rIns="457200" bIns="91425" anchor="t" anchorCtr="0">
            <a:noAutofit/>
          </a:bodyPr>
          <a:lstStyle>
            <a:lvl1pPr marL="457200" lvl="0" indent="-330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sz="1600"/>
            </a:lvl1pPr>
            <a:lvl2pPr marL="914400" lvl="1" indent="-30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>
            <a:spLocks noGrp="1"/>
          </p:cNvSpPr>
          <p:nvPr>
            <p:ph type="pic" idx="6"/>
          </p:nvPr>
        </p:nvSpPr>
        <p:spPr>
          <a:xfrm>
            <a:off x="838200" y="2408238"/>
            <a:ext cx="660400" cy="658812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9"/>
          <p:cNvSpPr>
            <a:spLocks noGrp="1"/>
          </p:cNvSpPr>
          <p:nvPr>
            <p:ph type="pic" idx="7"/>
          </p:nvPr>
        </p:nvSpPr>
        <p:spPr>
          <a:xfrm>
            <a:off x="6875464" y="2408238"/>
            <a:ext cx="660400" cy="658812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8599866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Horizontal Content Buckets - 3">
  <p:cSld name="Horizontal Content Buckets - 3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>
            <a:spLocks noGrp="1"/>
          </p:cNvSpPr>
          <p:nvPr>
            <p:ph type="title"/>
          </p:nvPr>
        </p:nvSpPr>
        <p:spPr>
          <a:xfrm>
            <a:off x="838200" y="544420"/>
            <a:ext cx="10515600" cy="67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body" idx="1"/>
          </p:nvPr>
        </p:nvSpPr>
        <p:spPr>
          <a:xfrm>
            <a:off x="838199" y="3228280"/>
            <a:ext cx="3031067" cy="67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body" idx="2"/>
          </p:nvPr>
        </p:nvSpPr>
        <p:spPr>
          <a:xfrm>
            <a:off x="838200" y="3923816"/>
            <a:ext cx="3031067" cy="143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lvl1pPr marL="457200" lvl="0" indent="-330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sz="1600"/>
            </a:lvl1pPr>
            <a:lvl2pPr marL="914400" lvl="1" indent="-30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>
            <a:spLocks noGrp="1"/>
          </p:cNvSpPr>
          <p:nvPr>
            <p:ph type="pic" idx="3"/>
          </p:nvPr>
        </p:nvSpPr>
        <p:spPr>
          <a:xfrm>
            <a:off x="838199" y="2408238"/>
            <a:ext cx="660400" cy="658812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20"/>
          <p:cNvSpPr>
            <a:spLocks noGrp="1"/>
          </p:cNvSpPr>
          <p:nvPr>
            <p:ph type="pic" idx="4"/>
          </p:nvPr>
        </p:nvSpPr>
        <p:spPr>
          <a:xfrm>
            <a:off x="4525803" y="2408238"/>
            <a:ext cx="660400" cy="658812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20"/>
          <p:cNvSpPr>
            <a:spLocks noGrp="1"/>
          </p:cNvSpPr>
          <p:nvPr>
            <p:ph type="pic" idx="5"/>
          </p:nvPr>
        </p:nvSpPr>
        <p:spPr>
          <a:xfrm>
            <a:off x="8221133" y="2408238"/>
            <a:ext cx="660400" cy="658812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20"/>
          <p:cNvSpPr txBox="1">
            <a:spLocks noGrp="1"/>
          </p:cNvSpPr>
          <p:nvPr>
            <p:ph type="body" idx="6"/>
          </p:nvPr>
        </p:nvSpPr>
        <p:spPr>
          <a:xfrm>
            <a:off x="838200" y="1163445"/>
            <a:ext cx="10515600" cy="40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 Rounded"/>
                <a:ea typeface="Arial Rounded"/>
                <a:cs typeface="Arial Rounded"/>
                <a:sym typeface="Arial Rounded"/>
              </a:defRPr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7"/>
          </p:nvPr>
        </p:nvSpPr>
        <p:spPr>
          <a:xfrm>
            <a:off x="4529666" y="3228280"/>
            <a:ext cx="3031067" cy="67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body" idx="8"/>
          </p:nvPr>
        </p:nvSpPr>
        <p:spPr>
          <a:xfrm>
            <a:off x="4529667" y="3923816"/>
            <a:ext cx="3031067" cy="143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lvl1pPr marL="457200" lvl="0" indent="-330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sz="1600"/>
            </a:lvl1pPr>
            <a:lvl2pPr marL="914400" lvl="1" indent="-30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9"/>
          </p:nvPr>
        </p:nvSpPr>
        <p:spPr>
          <a:xfrm>
            <a:off x="8229391" y="3228280"/>
            <a:ext cx="3031067" cy="67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3"/>
          </p:nvPr>
        </p:nvSpPr>
        <p:spPr>
          <a:xfrm>
            <a:off x="8229392" y="3923816"/>
            <a:ext cx="3031067" cy="143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lvl1pPr marL="457200" lvl="0" indent="-330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sz="1600"/>
            </a:lvl1pPr>
            <a:lvl2pPr marL="914400" lvl="1" indent="-30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316087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Horizontal Content Buckets - 4">
  <p:cSld name="Horizontal Content Buckets - 4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>
            <a:spLocks noGrp="1"/>
          </p:cNvSpPr>
          <p:nvPr>
            <p:ph type="title"/>
          </p:nvPr>
        </p:nvSpPr>
        <p:spPr>
          <a:xfrm>
            <a:off x="838200" y="544420"/>
            <a:ext cx="10515600" cy="67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>
            <a:off x="838199" y="3228280"/>
            <a:ext cx="1731380" cy="40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457200" bIns="9142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body" idx="2"/>
          </p:nvPr>
        </p:nvSpPr>
        <p:spPr>
          <a:xfrm>
            <a:off x="838200" y="3652443"/>
            <a:ext cx="1731380" cy="143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457200" bIns="91425" anchor="t" anchorCtr="0">
            <a:noAutofit/>
          </a:bodyPr>
          <a:lstStyle>
            <a:lvl1pPr marL="457200" lvl="0" indent="-330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sz="1600"/>
            </a:lvl1pPr>
            <a:lvl2pPr marL="914400" lvl="1" indent="-30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1"/>
          <p:cNvSpPr>
            <a:spLocks noGrp="1"/>
          </p:cNvSpPr>
          <p:nvPr>
            <p:ph type="pic" idx="3"/>
          </p:nvPr>
        </p:nvSpPr>
        <p:spPr>
          <a:xfrm>
            <a:off x="838200" y="2408238"/>
            <a:ext cx="660400" cy="65881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1"/>
          <p:cNvSpPr>
            <a:spLocks noGrp="1"/>
          </p:cNvSpPr>
          <p:nvPr>
            <p:ph type="pic" idx="4"/>
          </p:nvPr>
        </p:nvSpPr>
        <p:spPr>
          <a:xfrm>
            <a:off x="2916981" y="2408238"/>
            <a:ext cx="660400" cy="658812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21"/>
          <p:cNvSpPr>
            <a:spLocks noGrp="1"/>
          </p:cNvSpPr>
          <p:nvPr>
            <p:ph type="pic" idx="5"/>
          </p:nvPr>
        </p:nvSpPr>
        <p:spPr>
          <a:xfrm>
            <a:off x="9153325" y="2408238"/>
            <a:ext cx="660400" cy="658812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21"/>
          <p:cNvSpPr>
            <a:spLocks noGrp="1"/>
          </p:cNvSpPr>
          <p:nvPr>
            <p:ph type="pic" idx="6"/>
          </p:nvPr>
        </p:nvSpPr>
        <p:spPr>
          <a:xfrm>
            <a:off x="4995762" y="2408238"/>
            <a:ext cx="660400" cy="658812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21"/>
          <p:cNvSpPr>
            <a:spLocks noGrp="1"/>
          </p:cNvSpPr>
          <p:nvPr>
            <p:ph type="pic" idx="7"/>
          </p:nvPr>
        </p:nvSpPr>
        <p:spPr>
          <a:xfrm>
            <a:off x="7074543" y="2408238"/>
            <a:ext cx="660400" cy="658812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21"/>
          <p:cNvSpPr txBox="1">
            <a:spLocks noGrp="1"/>
          </p:cNvSpPr>
          <p:nvPr>
            <p:ph type="body" idx="8"/>
          </p:nvPr>
        </p:nvSpPr>
        <p:spPr>
          <a:xfrm>
            <a:off x="2921642" y="3228280"/>
            <a:ext cx="1731380" cy="40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457200" bIns="9142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body" idx="9"/>
          </p:nvPr>
        </p:nvSpPr>
        <p:spPr>
          <a:xfrm>
            <a:off x="2921643" y="3652443"/>
            <a:ext cx="1731380" cy="143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457200" bIns="91425" anchor="t" anchorCtr="0">
            <a:noAutofit/>
          </a:bodyPr>
          <a:lstStyle>
            <a:lvl1pPr marL="457200" lvl="0" indent="-330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sz="1600"/>
            </a:lvl1pPr>
            <a:lvl2pPr marL="914400" lvl="1" indent="-30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body" idx="13"/>
          </p:nvPr>
        </p:nvSpPr>
        <p:spPr>
          <a:xfrm>
            <a:off x="4993510" y="3228280"/>
            <a:ext cx="1731380" cy="40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457200" bIns="9142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body" idx="14"/>
          </p:nvPr>
        </p:nvSpPr>
        <p:spPr>
          <a:xfrm>
            <a:off x="4993511" y="3652443"/>
            <a:ext cx="1731380" cy="143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457200" bIns="91425" anchor="t" anchorCtr="0">
            <a:noAutofit/>
          </a:bodyPr>
          <a:lstStyle>
            <a:lvl1pPr marL="457200" lvl="0" indent="-330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sz="1600"/>
            </a:lvl1pPr>
            <a:lvl2pPr marL="914400" lvl="1" indent="-30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body" idx="15"/>
          </p:nvPr>
        </p:nvSpPr>
        <p:spPr>
          <a:xfrm>
            <a:off x="7076954" y="3228280"/>
            <a:ext cx="1731380" cy="40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457200" bIns="9142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body" idx="16"/>
          </p:nvPr>
        </p:nvSpPr>
        <p:spPr>
          <a:xfrm>
            <a:off x="7076955" y="3652443"/>
            <a:ext cx="1731380" cy="143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457200" bIns="91425" anchor="t" anchorCtr="0">
            <a:noAutofit/>
          </a:bodyPr>
          <a:lstStyle>
            <a:lvl1pPr marL="457200" lvl="0" indent="-330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sz="1600"/>
            </a:lvl1pPr>
            <a:lvl2pPr marL="914400" lvl="1" indent="-30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body" idx="17"/>
          </p:nvPr>
        </p:nvSpPr>
        <p:spPr>
          <a:xfrm>
            <a:off x="9148822" y="3228280"/>
            <a:ext cx="1731380" cy="40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457200" bIns="9142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>
                <a:solidFill>
                  <a:schemeClr val="dk2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body" idx="18"/>
          </p:nvPr>
        </p:nvSpPr>
        <p:spPr>
          <a:xfrm>
            <a:off x="9148823" y="3652443"/>
            <a:ext cx="1731380" cy="143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457200" bIns="91425" anchor="t" anchorCtr="0">
            <a:noAutofit/>
          </a:bodyPr>
          <a:lstStyle>
            <a:lvl1pPr marL="457200" lvl="0" indent="-330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sz="1600"/>
            </a:lvl1pPr>
            <a:lvl2pPr marL="914400" lvl="1" indent="-30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body" idx="19"/>
          </p:nvPr>
        </p:nvSpPr>
        <p:spPr>
          <a:xfrm>
            <a:off x="838200" y="1163445"/>
            <a:ext cx="10515600" cy="40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 Rounded"/>
                <a:ea typeface="Arial Rounded"/>
                <a:cs typeface="Arial Rounded"/>
                <a:sym typeface="Arial Rounded"/>
              </a:defRPr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605530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High Impact Picture - White">
  <p:cSld name="High Impact Picture - Whit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>
            <a:spLocks noGrp="1"/>
          </p:cNvSpPr>
          <p:nvPr>
            <p:ph type="title"/>
          </p:nvPr>
        </p:nvSpPr>
        <p:spPr>
          <a:xfrm>
            <a:off x="839788" y="545387"/>
            <a:ext cx="4610753" cy="1221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body" idx="1"/>
          </p:nvPr>
        </p:nvSpPr>
        <p:spPr>
          <a:xfrm>
            <a:off x="839788" y="2405430"/>
            <a:ext cx="4610753" cy="52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 Rounded"/>
                <a:ea typeface="Arial Rounded"/>
                <a:cs typeface="Arial Rounded"/>
                <a:sym typeface="Arial Rounded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body" idx="2"/>
          </p:nvPr>
        </p:nvSpPr>
        <p:spPr>
          <a:xfrm>
            <a:off x="839788" y="3224031"/>
            <a:ext cx="4610753" cy="2508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30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22"/>
          <p:cNvSpPr>
            <a:spLocks noGrp="1"/>
          </p:cNvSpPr>
          <p:nvPr>
            <p:ph type="pic" idx="3"/>
          </p:nvPr>
        </p:nvSpPr>
        <p:spPr>
          <a:xfrm>
            <a:off x="6383338" y="0"/>
            <a:ext cx="5808662" cy="68580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5870436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High Impact Picture - Green">
  <p:cSld name="High Impact Picture - Green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3"/>
          <p:cNvSpPr txBox="1">
            <a:spLocks noGrp="1"/>
          </p:cNvSpPr>
          <p:nvPr>
            <p:ph type="title"/>
          </p:nvPr>
        </p:nvSpPr>
        <p:spPr>
          <a:xfrm>
            <a:off x="839788" y="545387"/>
            <a:ext cx="4610753" cy="1221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body" idx="1"/>
          </p:nvPr>
        </p:nvSpPr>
        <p:spPr>
          <a:xfrm>
            <a:off x="839788" y="2405430"/>
            <a:ext cx="4610753" cy="52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 Rounded"/>
                <a:ea typeface="Arial Rounded"/>
                <a:cs typeface="Arial Rounded"/>
                <a:sym typeface="Arial Rounded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body" idx="2"/>
          </p:nvPr>
        </p:nvSpPr>
        <p:spPr>
          <a:xfrm>
            <a:off x="839788" y="3224031"/>
            <a:ext cx="4610753" cy="2508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sz="1600"/>
            </a:lvl1pPr>
            <a:lvl2pPr marL="914400" lvl="1" indent="-30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23"/>
          <p:cNvSpPr>
            <a:spLocks noGrp="1"/>
          </p:cNvSpPr>
          <p:nvPr>
            <p:ph type="pic" idx="3"/>
          </p:nvPr>
        </p:nvSpPr>
        <p:spPr>
          <a:xfrm>
            <a:off x="6383338" y="0"/>
            <a:ext cx="5808662" cy="6858000"/>
          </a:xfrm>
          <a:prstGeom prst="rect">
            <a:avLst/>
          </a:prstGeom>
          <a:noFill/>
          <a:ln>
            <a:noFill/>
          </a:ln>
        </p:spPr>
      </p:sp>
      <p:pic>
        <p:nvPicPr>
          <p:cNvPr id="111" name="Google Shape;111;p23"/>
          <p:cNvPicPr preferRelativeResize="0"/>
          <p:nvPr/>
        </p:nvPicPr>
        <p:blipFill rotWithShape="1">
          <a:blip r:embed="rId2" cstate="email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735" y="6224663"/>
            <a:ext cx="872613" cy="2272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01121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High Impact Picture - Dark Teal">
  <p:cSld name="High Impact Picture - Dark Teal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4"/>
          <p:cNvSpPr txBox="1">
            <a:spLocks noGrp="1"/>
          </p:cNvSpPr>
          <p:nvPr>
            <p:ph type="title"/>
          </p:nvPr>
        </p:nvSpPr>
        <p:spPr>
          <a:xfrm>
            <a:off x="839788" y="545387"/>
            <a:ext cx="4610753" cy="1221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 Black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body" idx="1"/>
          </p:nvPr>
        </p:nvSpPr>
        <p:spPr>
          <a:xfrm>
            <a:off x="839788" y="2405430"/>
            <a:ext cx="4610753" cy="52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body" idx="2"/>
          </p:nvPr>
        </p:nvSpPr>
        <p:spPr>
          <a:xfrm>
            <a:off x="839788" y="3224031"/>
            <a:ext cx="4610753" cy="2508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  <a:defRPr sz="1600"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▪"/>
              <a:defRPr sz="12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24"/>
          <p:cNvSpPr>
            <a:spLocks noGrp="1"/>
          </p:cNvSpPr>
          <p:nvPr>
            <p:ph type="pic" idx="3"/>
          </p:nvPr>
        </p:nvSpPr>
        <p:spPr>
          <a:xfrm>
            <a:off x="6383338" y="0"/>
            <a:ext cx="5808662" cy="6858000"/>
          </a:xfrm>
          <a:prstGeom prst="rect">
            <a:avLst/>
          </a:prstGeom>
          <a:noFill/>
          <a:ln>
            <a:noFill/>
          </a:ln>
        </p:spPr>
      </p:sp>
      <p:pic>
        <p:nvPicPr>
          <p:cNvPr id="118" name="Google Shape;118;p24"/>
          <p:cNvPicPr preferRelativeResize="0"/>
          <p:nvPr/>
        </p:nvPicPr>
        <p:blipFill rotWithShape="1">
          <a:blip r:embed="rId2" cstate="email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735" y="6224663"/>
            <a:ext cx="872613" cy="2272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493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rizontal Content Bucket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C3DC56C-380C-E54B-8C0C-70A6AEA0C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420"/>
            <a:ext cx="10515600" cy="674780"/>
          </a:xfr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AEBBD44-8194-134D-88D6-843CD0F2D4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163445"/>
            <a:ext cx="10515600" cy="403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000" b="0" i="0" smtClean="0">
                <a:latin typeface="Atten Round New Medium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29E9B6A-64CE-AF4F-BA59-514FF149A7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37611" y="3228280"/>
            <a:ext cx="6035040" cy="672388"/>
          </a:xfrm>
        </p:spPr>
        <p:txBody>
          <a:bodyPr lIns="822960" tIns="91440" rIns="457200" bIns="91440" anchor="t">
            <a:noAutofit/>
          </a:bodyPr>
          <a:lstStyle>
            <a:lvl1pPr marL="0" indent="0">
              <a:buNone/>
              <a:defRPr sz="1600" b="0" i="0">
                <a:solidFill>
                  <a:schemeClr val="accent1"/>
                </a:solidFill>
                <a:latin typeface="Atten Round New Medium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7A3E20B7-948D-484C-B98C-A1145675AD1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37612" y="3923816"/>
            <a:ext cx="6035040" cy="1435262"/>
          </a:xfrm>
        </p:spPr>
        <p:txBody>
          <a:bodyPr lIns="822960" tIns="91440" rIns="457200" bIns="91440">
            <a:noAutofit/>
          </a:bodyPr>
          <a:lstStyle>
            <a:lvl1pPr marL="285750" indent="-285750">
              <a:buClr>
                <a:schemeClr val="tx2"/>
              </a:buClr>
              <a:buFont typeface="Wingdings" pitchFamily="2" charset="2"/>
              <a:buChar char="§"/>
              <a:defRPr sz="1600"/>
            </a:lvl1pPr>
            <a:lvl2pPr marL="685800" indent="-228600">
              <a:buClr>
                <a:schemeClr val="tx2"/>
              </a:buClr>
              <a:buFont typeface="Wingdings" pitchFamily="2" charset="2"/>
              <a:buChar char="§"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24DFF17-6596-6A44-BB28-08D31C4652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71" y="3228280"/>
            <a:ext cx="6035040" cy="672388"/>
          </a:xfrm>
        </p:spPr>
        <p:txBody>
          <a:bodyPr lIns="822960" tIns="91440" rIns="457200" bIns="91440" anchor="t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Atten Round New Medium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B6CA94F6-A9CB-1A4B-8FF2-D1529746AB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572" y="3923816"/>
            <a:ext cx="6035040" cy="1435262"/>
          </a:xfrm>
        </p:spPr>
        <p:txBody>
          <a:bodyPr lIns="822960" tIns="91440" rIns="457200" bIns="91440">
            <a:noAutofit/>
          </a:bodyPr>
          <a:lstStyle>
            <a:lvl1pPr marL="285750" indent="-285750">
              <a:buClr>
                <a:schemeClr val="tx2"/>
              </a:buClr>
              <a:buFont typeface="Wingdings" pitchFamily="2" charset="2"/>
              <a:buChar char="§"/>
              <a:defRPr sz="1600"/>
            </a:lvl1pPr>
            <a:lvl2pPr marL="685800" indent="-228600">
              <a:buClr>
                <a:schemeClr val="tx2"/>
              </a:buClr>
              <a:buFont typeface="Wingdings" pitchFamily="2" charset="2"/>
              <a:buChar char="§"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B71D288-E77A-CB43-90DB-191DE6519B0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8200" y="2408238"/>
            <a:ext cx="660400" cy="658812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EF91F901-68A0-E14E-A6FC-9913B019A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75464" y="2408238"/>
            <a:ext cx="660400" cy="658812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7479975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eature 1">
  <p:cSld name="Feature 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>
            <a:spLocks noGrp="1"/>
          </p:cNvSpPr>
          <p:nvPr>
            <p:ph type="title"/>
          </p:nvPr>
        </p:nvSpPr>
        <p:spPr>
          <a:xfrm>
            <a:off x="839788" y="545387"/>
            <a:ext cx="4610753" cy="1221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5"/>
          <p:cNvSpPr txBox="1">
            <a:spLocks noGrp="1"/>
          </p:cNvSpPr>
          <p:nvPr>
            <p:ph type="body" idx="1"/>
          </p:nvPr>
        </p:nvSpPr>
        <p:spPr>
          <a:xfrm>
            <a:off x="839788" y="2405430"/>
            <a:ext cx="4610753" cy="52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 Rounded"/>
                <a:ea typeface="Arial Rounded"/>
                <a:cs typeface="Arial Rounded"/>
                <a:sym typeface="Arial Rounded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25"/>
          <p:cNvSpPr txBox="1">
            <a:spLocks noGrp="1"/>
          </p:cNvSpPr>
          <p:nvPr>
            <p:ph type="body" idx="2"/>
          </p:nvPr>
        </p:nvSpPr>
        <p:spPr>
          <a:xfrm>
            <a:off x="839788" y="3224031"/>
            <a:ext cx="4610753" cy="2508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marL="914400" lvl="1" indent="-30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25"/>
          <p:cNvSpPr>
            <a:spLocks noGrp="1"/>
          </p:cNvSpPr>
          <p:nvPr>
            <p:ph type="pic" idx="3"/>
          </p:nvPr>
        </p:nvSpPr>
        <p:spPr>
          <a:xfrm>
            <a:off x="6373911" y="1032389"/>
            <a:ext cx="5808662" cy="3264310"/>
          </a:xfrm>
          <a:prstGeom prst="rect">
            <a:avLst/>
          </a:prstGeom>
          <a:noFill/>
          <a:ln>
            <a:noFill/>
          </a:ln>
        </p:spPr>
      </p:sp>
      <p:pic>
        <p:nvPicPr>
          <p:cNvPr id="124" name="Google Shape;124;p25"/>
          <p:cNvPicPr preferRelativeResize="0"/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64492" y="4306530"/>
            <a:ext cx="2327508" cy="875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5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50486" y="4529984"/>
            <a:ext cx="3042675" cy="4818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432430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eature 2">
  <p:cSld name="Feature 2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>
            <a:spLocks noGrp="1"/>
          </p:cNvSpPr>
          <p:nvPr>
            <p:ph type="title"/>
          </p:nvPr>
        </p:nvSpPr>
        <p:spPr>
          <a:xfrm>
            <a:off x="839788" y="545387"/>
            <a:ext cx="4610753" cy="1221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body" idx="1"/>
          </p:nvPr>
        </p:nvSpPr>
        <p:spPr>
          <a:xfrm>
            <a:off x="839788" y="2405430"/>
            <a:ext cx="4610753" cy="52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 Rounded"/>
                <a:ea typeface="Arial Rounded"/>
                <a:cs typeface="Arial Rounded"/>
                <a:sym typeface="Arial Rounded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body" idx="2"/>
          </p:nvPr>
        </p:nvSpPr>
        <p:spPr>
          <a:xfrm>
            <a:off x="839788" y="3224031"/>
            <a:ext cx="4610753" cy="2508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marL="914400" lvl="1" indent="-30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26"/>
          <p:cNvSpPr>
            <a:spLocks noGrp="1"/>
          </p:cNvSpPr>
          <p:nvPr>
            <p:ph type="pic" idx="3"/>
          </p:nvPr>
        </p:nvSpPr>
        <p:spPr>
          <a:xfrm>
            <a:off x="6373911" y="1742937"/>
            <a:ext cx="5808662" cy="3264310"/>
          </a:xfrm>
          <a:prstGeom prst="rect">
            <a:avLst/>
          </a:prstGeom>
          <a:noFill/>
          <a:ln>
            <a:noFill/>
          </a:ln>
        </p:spPr>
      </p:sp>
      <p:pic>
        <p:nvPicPr>
          <p:cNvPr id="131" name="Google Shape;131;p26"/>
          <p:cNvPicPr preferRelativeResize="0"/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91893" y="867866"/>
            <a:ext cx="4000107" cy="875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6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50486" y="1091320"/>
            <a:ext cx="1547139" cy="4818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82094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eature 3">
  <p:cSld name="Feature 3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>
            <a:spLocks noGrp="1"/>
          </p:cNvSpPr>
          <p:nvPr>
            <p:ph type="title"/>
          </p:nvPr>
        </p:nvSpPr>
        <p:spPr>
          <a:xfrm>
            <a:off x="839788" y="545387"/>
            <a:ext cx="4610753" cy="1221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body" idx="1"/>
          </p:nvPr>
        </p:nvSpPr>
        <p:spPr>
          <a:xfrm>
            <a:off x="839788" y="2405430"/>
            <a:ext cx="4610753" cy="52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 Rounded"/>
                <a:ea typeface="Arial Rounded"/>
                <a:cs typeface="Arial Rounded"/>
                <a:sym typeface="Arial Rounded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body" idx="2"/>
          </p:nvPr>
        </p:nvSpPr>
        <p:spPr>
          <a:xfrm>
            <a:off x="839788" y="3224031"/>
            <a:ext cx="4610753" cy="2508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marL="914400" lvl="1" indent="-30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27"/>
          <p:cNvSpPr>
            <a:spLocks noGrp="1"/>
          </p:cNvSpPr>
          <p:nvPr>
            <p:ph type="pic" idx="3"/>
          </p:nvPr>
        </p:nvSpPr>
        <p:spPr>
          <a:xfrm>
            <a:off x="7248981" y="1742937"/>
            <a:ext cx="4933591" cy="3264310"/>
          </a:xfrm>
          <a:prstGeom prst="rect">
            <a:avLst/>
          </a:prstGeom>
          <a:noFill/>
          <a:ln>
            <a:noFill/>
          </a:ln>
        </p:spPr>
      </p:sp>
      <p:pic>
        <p:nvPicPr>
          <p:cNvPr id="138" name="Google Shape;138;p27"/>
          <p:cNvPicPr preferRelativeResize="0"/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6037875" y="3817998"/>
            <a:ext cx="1547139" cy="875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7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5400000">
            <a:off x="6019020" y="2275591"/>
            <a:ext cx="1547139" cy="4818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128440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eature 4">
  <p:cSld name="Feature 4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>
            <a:spLocks noGrp="1"/>
          </p:cNvSpPr>
          <p:nvPr>
            <p:ph type="title"/>
          </p:nvPr>
        </p:nvSpPr>
        <p:spPr>
          <a:xfrm>
            <a:off x="6657878" y="545387"/>
            <a:ext cx="4610753" cy="1221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body" idx="1"/>
          </p:nvPr>
        </p:nvSpPr>
        <p:spPr>
          <a:xfrm>
            <a:off x="6657878" y="2405430"/>
            <a:ext cx="4610753" cy="52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 Rounded"/>
                <a:ea typeface="Arial Rounded"/>
                <a:cs typeface="Arial Rounded"/>
                <a:sym typeface="Arial Rounded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body" idx="2"/>
          </p:nvPr>
        </p:nvSpPr>
        <p:spPr>
          <a:xfrm>
            <a:off x="6657878" y="3224031"/>
            <a:ext cx="4610753" cy="2508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marL="914400" lvl="1" indent="-30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28"/>
          <p:cNvSpPr>
            <a:spLocks noGrp="1"/>
          </p:cNvSpPr>
          <p:nvPr>
            <p:ph type="pic" idx="3"/>
          </p:nvPr>
        </p:nvSpPr>
        <p:spPr>
          <a:xfrm>
            <a:off x="884499" y="1742937"/>
            <a:ext cx="4933591" cy="3264310"/>
          </a:xfrm>
          <a:prstGeom prst="rect">
            <a:avLst/>
          </a:prstGeom>
          <a:noFill/>
          <a:ln>
            <a:noFill/>
          </a:ln>
        </p:spPr>
      </p:sp>
      <p:pic>
        <p:nvPicPr>
          <p:cNvPr id="145" name="Google Shape;145;p28"/>
          <p:cNvPicPr preferRelativeResize="0"/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653245" y="2405608"/>
            <a:ext cx="2200413" cy="875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8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5400000">
            <a:off x="-350" y="4294177"/>
            <a:ext cx="856916" cy="4818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061899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eature 5">
  <p:cSld name="Feature 5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>
            <a:spLocks noGrp="1"/>
          </p:cNvSpPr>
          <p:nvPr>
            <p:ph type="title"/>
          </p:nvPr>
        </p:nvSpPr>
        <p:spPr>
          <a:xfrm>
            <a:off x="6657877" y="545387"/>
            <a:ext cx="4610753" cy="1221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body" idx="1"/>
          </p:nvPr>
        </p:nvSpPr>
        <p:spPr>
          <a:xfrm>
            <a:off x="6657877" y="2405430"/>
            <a:ext cx="4610753" cy="52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 Rounded"/>
                <a:ea typeface="Arial Rounded"/>
                <a:cs typeface="Arial Rounded"/>
                <a:sym typeface="Arial Rounded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type="body" idx="2"/>
          </p:nvPr>
        </p:nvSpPr>
        <p:spPr>
          <a:xfrm>
            <a:off x="6657877" y="3224031"/>
            <a:ext cx="4610753" cy="2508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marL="914400" lvl="1" indent="-30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29"/>
          <p:cNvSpPr>
            <a:spLocks noGrp="1"/>
          </p:cNvSpPr>
          <p:nvPr>
            <p:ph type="pic" idx="3"/>
          </p:nvPr>
        </p:nvSpPr>
        <p:spPr>
          <a:xfrm>
            <a:off x="0" y="1742937"/>
            <a:ext cx="5808662" cy="3264310"/>
          </a:xfrm>
          <a:prstGeom prst="rect">
            <a:avLst/>
          </a:prstGeom>
          <a:noFill/>
          <a:ln>
            <a:noFill/>
          </a:ln>
        </p:spPr>
      </p:sp>
      <p:pic>
        <p:nvPicPr>
          <p:cNvPr id="152" name="Google Shape;152;p29"/>
          <p:cNvPicPr preferRelativeResize="0"/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32030" y="867866"/>
            <a:ext cx="2327508" cy="875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9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7416"/>
          <a:stretch/>
        </p:blipFill>
        <p:spPr>
          <a:xfrm>
            <a:off x="167148" y="1091320"/>
            <a:ext cx="2159363" cy="5175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114504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eature 6">
  <p:cSld name="Feature 6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>
            <a:spLocks noGrp="1"/>
          </p:cNvSpPr>
          <p:nvPr>
            <p:ph type="title"/>
          </p:nvPr>
        </p:nvSpPr>
        <p:spPr>
          <a:xfrm>
            <a:off x="6657877" y="545387"/>
            <a:ext cx="4610753" cy="1221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body" idx="1"/>
          </p:nvPr>
        </p:nvSpPr>
        <p:spPr>
          <a:xfrm>
            <a:off x="6657877" y="2405430"/>
            <a:ext cx="4610753" cy="52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 Rounded"/>
                <a:ea typeface="Arial Rounded"/>
                <a:cs typeface="Arial Rounded"/>
                <a:sym typeface="Arial Rounded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body" idx="2"/>
          </p:nvPr>
        </p:nvSpPr>
        <p:spPr>
          <a:xfrm>
            <a:off x="6657877" y="3224031"/>
            <a:ext cx="4610753" cy="2508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marL="914400" lvl="1" indent="-30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30"/>
          <p:cNvSpPr>
            <a:spLocks noGrp="1"/>
          </p:cNvSpPr>
          <p:nvPr>
            <p:ph type="pic" idx="3"/>
          </p:nvPr>
        </p:nvSpPr>
        <p:spPr>
          <a:xfrm>
            <a:off x="0" y="1742937"/>
            <a:ext cx="5808662" cy="3264310"/>
          </a:xfrm>
          <a:prstGeom prst="rect">
            <a:avLst/>
          </a:prstGeom>
          <a:noFill/>
          <a:ln>
            <a:noFill/>
          </a:ln>
        </p:spPr>
      </p:sp>
      <p:pic>
        <p:nvPicPr>
          <p:cNvPr id="159" name="Google Shape;159;p30"/>
          <p:cNvPicPr preferRelativeResize="0"/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07247"/>
            <a:ext cx="2244732" cy="875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0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15576" y="5203867"/>
            <a:ext cx="1547139" cy="4818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742977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 - Blank">
  <p:cSld name="Title Only - 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>
            <a:spLocks noGrp="1"/>
          </p:cNvSpPr>
          <p:nvPr>
            <p:ph type="title"/>
          </p:nvPr>
        </p:nvSpPr>
        <p:spPr>
          <a:xfrm>
            <a:off x="838200" y="544420"/>
            <a:ext cx="10515600" cy="67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522477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 - Waves">
  <p:cSld name="Title Only - Waves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32"/>
          <p:cNvGrpSpPr/>
          <p:nvPr/>
        </p:nvGrpSpPr>
        <p:grpSpPr>
          <a:xfrm>
            <a:off x="0" y="1890559"/>
            <a:ext cx="12191999" cy="4967441"/>
            <a:chOff x="245651" y="-1937813"/>
            <a:chExt cx="11894633" cy="4967441"/>
          </a:xfrm>
        </p:grpSpPr>
        <p:pic>
          <p:nvPicPr>
            <p:cNvPr id="165" name="Google Shape;165;p32"/>
            <p:cNvPicPr preferRelativeResize="0"/>
            <p:nvPr/>
          </p:nvPicPr>
          <p:blipFill rotWithShape="1"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45651" y="-1937813"/>
              <a:ext cx="11894633" cy="49674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32"/>
            <p:cNvPicPr preferRelativeResize="0"/>
            <p:nvPr/>
          </p:nvPicPr>
          <p:blipFill rotWithShape="1">
            <a:blip r:embed="rId3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45651" y="-1531413"/>
              <a:ext cx="11894633" cy="45610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7" name="Google Shape;167;p32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FFFF">
                  <a:alpha val="81568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2"/>
          <p:cNvSpPr txBox="1">
            <a:spLocks noGrp="1"/>
          </p:cNvSpPr>
          <p:nvPr>
            <p:ph type="title"/>
          </p:nvPr>
        </p:nvSpPr>
        <p:spPr>
          <a:xfrm>
            <a:off x="838200" y="544420"/>
            <a:ext cx="10515600" cy="67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644384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 - Squares">
  <p:cSld name="Title Only - Square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3"/>
          <p:cNvPicPr preferRelativeResize="0"/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7752" y="0"/>
            <a:ext cx="11796493" cy="6484008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55000">
                <a:srgbClr val="FFFFFF">
                  <a:alpha val="83529"/>
                </a:srgbClr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3"/>
          <p:cNvSpPr txBox="1">
            <a:spLocks noGrp="1"/>
          </p:cNvSpPr>
          <p:nvPr>
            <p:ph type="title"/>
          </p:nvPr>
        </p:nvSpPr>
        <p:spPr>
          <a:xfrm>
            <a:off x="838200" y="544420"/>
            <a:ext cx="10515600" cy="67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651502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 - Arrows">
  <p:cSld name="Title Only - Arrow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4"/>
          <p:cNvPicPr preferRelativeResize="0"/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350965" y="-1917832"/>
            <a:ext cx="6874041" cy="10709708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4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FFFF">
                  <a:alpha val="81568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4"/>
          <p:cNvSpPr txBox="1">
            <a:spLocks noGrp="1"/>
          </p:cNvSpPr>
          <p:nvPr>
            <p:ph type="title"/>
          </p:nvPr>
        </p:nvSpPr>
        <p:spPr>
          <a:xfrm>
            <a:off x="838200" y="544420"/>
            <a:ext cx="10515600" cy="67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161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rizontal Content Buckets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C3DC56C-380C-E54B-8C0C-70A6AEA0C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420"/>
            <a:ext cx="10515600" cy="674780"/>
          </a:xfr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24DFF17-6596-6A44-BB28-08D31C4652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3228280"/>
            <a:ext cx="3031067" cy="672388"/>
          </a:xfrm>
        </p:spPr>
        <p:txBody>
          <a:bodyPr vert="horz" lIns="0" tIns="91440" rIns="457200" bIns="91440" rtlCol="0" anchor="t">
            <a:noAutofit/>
          </a:bodyPr>
          <a:lstStyle>
            <a:lvl1pPr>
              <a:defRPr lang="en-US" b="0" i="0" smtClean="0">
                <a:solidFill>
                  <a:schemeClr val="tx2"/>
                </a:solidFill>
                <a:latin typeface="Atten Round New Medium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B6CA94F6-A9CB-1A4B-8FF2-D1529746AB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0" y="3923816"/>
            <a:ext cx="3031067" cy="1435262"/>
          </a:xfrm>
        </p:spPr>
        <p:txBody>
          <a:bodyPr lIns="0" tIns="91440" rIns="0" bIns="91440">
            <a:noAutofit/>
          </a:bodyPr>
          <a:lstStyle>
            <a:lvl1pPr marL="285750" indent="-285750">
              <a:buClr>
                <a:schemeClr val="tx2"/>
              </a:buClr>
              <a:buFont typeface="Wingdings" pitchFamily="2" charset="2"/>
              <a:buChar char="§"/>
              <a:defRPr sz="1600"/>
            </a:lvl1pPr>
            <a:lvl2pPr marL="685800" indent="-228600">
              <a:buClr>
                <a:schemeClr val="tx2"/>
              </a:buClr>
              <a:buFont typeface="Wingdings" pitchFamily="2" charset="2"/>
              <a:buChar char="§"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B71D288-E77A-CB43-90DB-191DE6519B0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8199" y="2408238"/>
            <a:ext cx="660400" cy="65881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900"/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EF91F901-68A0-E14E-A6FC-9913B019A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25803" y="2408238"/>
            <a:ext cx="660400" cy="65881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900"/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7F22DD-CFFE-E749-BB1E-85D869EB06C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21133" y="2408238"/>
            <a:ext cx="660400" cy="65881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900"/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A0DD5DCD-BD60-9949-82F1-2AE3F71AF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163445"/>
            <a:ext cx="10515600" cy="403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000" b="0" i="0" smtClean="0">
                <a:latin typeface="Atten Round New Medium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17C36471-A34D-684B-A0F4-1D23FEB4D9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29666" y="3228280"/>
            <a:ext cx="3031067" cy="672388"/>
          </a:xfrm>
        </p:spPr>
        <p:txBody>
          <a:bodyPr vert="horz" lIns="0" tIns="91440" rIns="457200" bIns="91440" rtlCol="0" anchor="t">
            <a:noAutofit/>
          </a:bodyPr>
          <a:lstStyle>
            <a:lvl1pPr>
              <a:defRPr lang="en-US" b="0" i="0" smtClean="0">
                <a:solidFill>
                  <a:schemeClr val="tx2"/>
                </a:solidFill>
                <a:latin typeface="Atten Round New Medium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2D675463-CA17-654A-84C4-47201C1E87D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529667" y="3923816"/>
            <a:ext cx="3031067" cy="1435262"/>
          </a:xfrm>
        </p:spPr>
        <p:txBody>
          <a:bodyPr lIns="0" tIns="91440" rIns="0" bIns="91440">
            <a:noAutofit/>
          </a:bodyPr>
          <a:lstStyle>
            <a:lvl1pPr marL="285750" indent="-285750">
              <a:buClr>
                <a:schemeClr val="tx2"/>
              </a:buClr>
              <a:buFont typeface="Wingdings" pitchFamily="2" charset="2"/>
              <a:buChar char="§"/>
              <a:defRPr sz="1600"/>
            </a:lvl1pPr>
            <a:lvl2pPr marL="685800" indent="-228600">
              <a:buClr>
                <a:schemeClr val="tx2"/>
              </a:buClr>
              <a:buFont typeface="Wingdings" pitchFamily="2" charset="2"/>
              <a:buChar char="§"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777FB193-A1CD-6044-9176-46118FBD4AF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229391" y="3228280"/>
            <a:ext cx="3031067" cy="672388"/>
          </a:xfrm>
        </p:spPr>
        <p:txBody>
          <a:bodyPr vert="horz" lIns="0" tIns="91440" rIns="457200" bIns="91440" rtlCol="0" anchor="t">
            <a:noAutofit/>
          </a:bodyPr>
          <a:lstStyle>
            <a:lvl1pPr>
              <a:defRPr lang="en-US" b="0" i="0" smtClean="0">
                <a:solidFill>
                  <a:schemeClr val="tx2"/>
                </a:solidFill>
                <a:latin typeface="Atten Round New Medium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FE9DB118-D394-764F-9D87-6F293A8221A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229392" y="3923816"/>
            <a:ext cx="3031067" cy="1435262"/>
          </a:xfrm>
        </p:spPr>
        <p:txBody>
          <a:bodyPr lIns="0" tIns="91440" rIns="0" bIns="91440">
            <a:noAutofit/>
          </a:bodyPr>
          <a:lstStyle>
            <a:lvl1pPr marL="285750" indent="-285750">
              <a:buClr>
                <a:schemeClr val="tx2"/>
              </a:buClr>
              <a:buFont typeface="Wingdings" pitchFamily="2" charset="2"/>
              <a:buChar char="§"/>
              <a:defRPr sz="1600"/>
            </a:lvl1pPr>
            <a:lvl2pPr marL="685800" indent="-228600">
              <a:buClr>
                <a:schemeClr val="tx2"/>
              </a:buClr>
              <a:buFont typeface="Wingdings" pitchFamily="2" charset="2"/>
              <a:buChar char="§"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383318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Divider - White">
  <p:cSld name="Section Divider - White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/>
          <p:nvPr/>
        </p:nvSpPr>
        <p:spPr>
          <a:xfrm>
            <a:off x="193287" y="6124575"/>
            <a:ext cx="1340238" cy="4635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35"/>
          <p:cNvPicPr preferRelativeResize="0"/>
          <p:nvPr/>
        </p:nvPicPr>
        <p:blipFill rotWithShape="1">
          <a:blip r:embed="rId2" cstate="email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47740" y="144965"/>
            <a:ext cx="8550973" cy="651674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5"/>
          <p:cNvSpPr txBox="1">
            <a:spLocks noGrp="1"/>
          </p:cNvSpPr>
          <p:nvPr>
            <p:ph type="ctrTitle"/>
          </p:nvPr>
        </p:nvSpPr>
        <p:spPr>
          <a:xfrm>
            <a:off x="925551" y="1122363"/>
            <a:ext cx="9742449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 Black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5"/>
          <p:cNvSpPr txBox="1">
            <a:spLocks noGrp="1"/>
          </p:cNvSpPr>
          <p:nvPr>
            <p:ph type="subTitle" idx="1"/>
          </p:nvPr>
        </p:nvSpPr>
        <p:spPr>
          <a:xfrm>
            <a:off x="925551" y="3602038"/>
            <a:ext cx="9742449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 Rounded"/>
                <a:ea typeface="Arial Rounded"/>
                <a:cs typeface="Arial Rounded"/>
                <a:sym typeface="Arial Rounded"/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347347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Divider - Green">
  <p:cSld name="Section Divider - Green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36"/>
          <p:cNvPicPr preferRelativeResize="0"/>
          <p:nvPr/>
        </p:nvPicPr>
        <p:blipFill rotWithShape="1">
          <a:blip r:embed="rId2" cstate="email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47740" y="144965"/>
            <a:ext cx="8550973" cy="651674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6"/>
          <p:cNvSpPr txBox="1">
            <a:spLocks noGrp="1"/>
          </p:cNvSpPr>
          <p:nvPr>
            <p:ph type="ctrTitle"/>
          </p:nvPr>
        </p:nvSpPr>
        <p:spPr>
          <a:xfrm>
            <a:off x="925551" y="1122363"/>
            <a:ext cx="9742449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 Black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6"/>
          <p:cNvSpPr txBox="1">
            <a:spLocks noGrp="1"/>
          </p:cNvSpPr>
          <p:nvPr>
            <p:ph type="subTitle" idx="1"/>
          </p:nvPr>
        </p:nvSpPr>
        <p:spPr>
          <a:xfrm>
            <a:off x="925551" y="3602038"/>
            <a:ext cx="9742449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 Rounded"/>
                <a:ea typeface="Arial Rounded"/>
                <a:cs typeface="Arial Rounded"/>
                <a:sym typeface="Arial Rounded"/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794369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Divider - Dark Teal">
  <p:cSld name="Section Divider - Dark Teal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37"/>
          <p:cNvPicPr preferRelativeResize="0"/>
          <p:nvPr/>
        </p:nvPicPr>
        <p:blipFill rotWithShape="1">
          <a:blip r:embed="rId2" cstate="email">
            <a:alphaModFix amt="9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47740" y="144965"/>
            <a:ext cx="8550973" cy="651674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7"/>
          <p:cNvSpPr txBox="1">
            <a:spLocks noGrp="1"/>
          </p:cNvSpPr>
          <p:nvPr>
            <p:ph type="ctrTitle"/>
          </p:nvPr>
        </p:nvSpPr>
        <p:spPr>
          <a:xfrm>
            <a:off x="925551" y="1122363"/>
            <a:ext cx="9742449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Arial Black"/>
              <a:buNone/>
              <a:defRPr sz="5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7"/>
          <p:cNvSpPr txBox="1">
            <a:spLocks noGrp="1"/>
          </p:cNvSpPr>
          <p:nvPr>
            <p:ph type="subTitle" idx="1"/>
          </p:nvPr>
        </p:nvSpPr>
        <p:spPr>
          <a:xfrm>
            <a:off x="925551" y="3602038"/>
            <a:ext cx="9742449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97" name="Google Shape;197;p37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4670" y="6224950"/>
            <a:ext cx="882225" cy="2297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169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rizontal Content Buckets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C3DC56C-380C-E54B-8C0C-70A6AEA0C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420"/>
            <a:ext cx="10515600" cy="674780"/>
          </a:xfr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24DFF17-6596-6A44-BB28-08D31C4652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3228280"/>
            <a:ext cx="1731380" cy="403225"/>
          </a:xfrm>
        </p:spPr>
        <p:txBody>
          <a:bodyPr lIns="0" tIns="91440" rIns="457200" bIns="91440" anchor="t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Atten Round New Medium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B6CA94F6-A9CB-1A4B-8FF2-D1529746AB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0" y="3652443"/>
            <a:ext cx="1731380" cy="1435262"/>
          </a:xfrm>
        </p:spPr>
        <p:txBody>
          <a:bodyPr lIns="0" tIns="91440" rIns="457200" bIns="91440">
            <a:noAutofit/>
          </a:bodyPr>
          <a:lstStyle>
            <a:lvl1pPr marL="285750" indent="-285750">
              <a:buClr>
                <a:schemeClr val="tx2"/>
              </a:buClr>
              <a:buFont typeface="Wingdings" pitchFamily="2" charset="2"/>
              <a:buChar char="§"/>
              <a:defRPr sz="1600"/>
            </a:lvl1pPr>
            <a:lvl2pPr marL="685800" indent="-228600">
              <a:buClr>
                <a:schemeClr val="tx2"/>
              </a:buClr>
              <a:buFont typeface="Wingdings" pitchFamily="2" charset="2"/>
              <a:buChar char="§"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B71D288-E77A-CB43-90DB-191DE6519B0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8200" y="2408238"/>
            <a:ext cx="660400" cy="658812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EF91F901-68A0-E14E-A6FC-9913B019A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916981" y="2408238"/>
            <a:ext cx="660400" cy="658812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7F22DD-CFFE-E749-BB1E-85D869EB06C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53325" y="2408238"/>
            <a:ext cx="660400" cy="658812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3BFD339C-9DCA-3A42-B4ED-196965426F0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995762" y="2408238"/>
            <a:ext cx="660400" cy="658812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16">
            <a:extLst>
              <a:ext uri="{FF2B5EF4-FFF2-40B4-BE49-F238E27FC236}">
                <a16:creationId xmlns:a16="http://schemas.microsoft.com/office/drawing/2014/main" id="{210D2CFC-C196-DE41-AA68-DC8923152EF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74543" y="2408238"/>
            <a:ext cx="660400" cy="658812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C123198D-82FD-2644-8C00-9DA34FF6294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921642" y="3228280"/>
            <a:ext cx="1731380" cy="403225"/>
          </a:xfrm>
        </p:spPr>
        <p:txBody>
          <a:bodyPr lIns="0" tIns="91440" rIns="457200" bIns="91440" anchor="t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Atten Round New Medium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0E832404-121F-3442-8C96-B30CD10B2A2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2921643" y="3652443"/>
            <a:ext cx="1731380" cy="1435262"/>
          </a:xfrm>
        </p:spPr>
        <p:txBody>
          <a:bodyPr lIns="0" tIns="91440" rIns="457200" bIns="91440">
            <a:noAutofit/>
          </a:bodyPr>
          <a:lstStyle>
            <a:lvl1pPr marL="285750" indent="-285750">
              <a:buClr>
                <a:schemeClr val="tx2"/>
              </a:buClr>
              <a:buFont typeface="Wingdings" pitchFamily="2" charset="2"/>
              <a:buChar char="§"/>
              <a:defRPr sz="1600"/>
            </a:lvl1pPr>
            <a:lvl2pPr marL="685800" indent="-228600">
              <a:buClr>
                <a:schemeClr val="tx2"/>
              </a:buClr>
              <a:buFont typeface="Wingdings" pitchFamily="2" charset="2"/>
              <a:buChar char="§"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C733518A-7AE8-3849-A96D-A402A6A7730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993510" y="3228280"/>
            <a:ext cx="1731380" cy="403225"/>
          </a:xfrm>
        </p:spPr>
        <p:txBody>
          <a:bodyPr lIns="0" tIns="91440" rIns="457200" bIns="91440" anchor="t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Atten Round New Medium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FDB729A4-8F4F-994C-8DDA-EA9E8BA931D7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993511" y="3652443"/>
            <a:ext cx="1731380" cy="1435262"/>
          </a:xfrm>
        </p:spPr>
        <p:txBody>
          <a:bodyPr lIns="0" tIns="91440" rIns="457200" bIns="91440">
            <a:noAutofit/>
          </a:bodyPr>
          <a:lstStyle>
            <a:lvl1pPr marL="285750" indent="-285750">
              <a:buClr>
                <a:schemeClr val="tx2"/>
              </a:buClr>
              <a:buFont typeface="Wingdings" pitchFamily="2" charset="2"/>
              <a:buChar char="§"/>
              <a:defRPr sz="1600"/>
            </a:lvl1pPr>
            <a:lvl2pPr marL="685800" indent="-228600">
              <a:buClr>
                <a:schemeClr val="tx2"/>
              </a:buClr>
              <a:buFont typeface="Wingdings" pitchFamily="2" charset="2"/>
              <a:buChar char="§"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6E8F1F6B-924C-CF48-85D4-4D0F0E576EC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076954" y="3228280"/>
            <a:ext cx="1731380" cy="403225"/>
          </a:xfrm>
        </p:spPr>
        <p:txBody>
          <a:bodyPr lIns="0" tIns="91440" rIns="457200" bIns="91440" anchor="t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Atten Round New Medium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5">
            <a:extLst>
              <a:ext uri="{FF2B5EF4-FFF2-40B4-BE49-F238E27FC236}">
                <a16:creationId xmlns:a16="http://schemas.microsoft.com/office/drawing/2014/main" id="{9B8868C6-6DEB-6F42-B759-4EDF400991FF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076955" y="3652443"/>
            <a:ext cx="1731380" cy="1435262"/>
          </a:xfrm>
        </p:spPr>
        <p:txBody>
          <a:bodyPr lIns="0" tIns="91440" rIns="457200" bIns="91440">
            <a:noAutofit/>
          </a:bodyPr>
          <a:lstStyle>
            <a:lvl1pPr marL="285750" indent="-285750">
              <a:buClr>
                <a:schemeClr val="tx2"/>
              </a:buClr>
              <a:buFont typeface="Wingdings" pitchFamily="2" charset="2"/>
              <a:buChar char="§"/>
              <a:defRPr sz="1600"/>
            </a:lvl1pPr>
            <a:lvl2pPr marL="685800" indent="-228600">
              <a:buClr>
                <a:schemeClr val="tx2"/>
              </a:buClr>
              <a:buFont typeface="Wingdings" pitchFamily="2" charset="2"/>
              <a:buChar char="§"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3436BECA-EED5-6F44-8021-229260E7E40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148822" y="3228280"/>
            <a:ext cx="1731380" cy="403225"/>
          </a:xfrm>
        </p:spPr>
        <p:txBody>
          <a:bodyPr lIns="0" tIns="91440" rIns="457200" bIns="91440" anchor="t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Atten Round New Medium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5">
            <a:extLst>
              <a:ext uri="{FF2B5EF4-FFF2-40B4-BE49-F238E27FC236}">
                <a16:creationId xmlns:a16="http://schemas.microsoft.com/office/drawing/2014/main" id="{B942616C-86B5-B04F-9F29-27D19B311A7B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148823" y="3652443"/>
            <a:ext cx="1731380" cy="1435262"/>
          </a:xfrm>
        </p:spPr>
        <p:txBody>
          <a:bodyPr lIns="0" tIns="91440" rIns="457200" bIns="91440">
            <a:noAutofit/>
          </a:bodyPr>
          <a:lstStyle>
            <a:lvl1pPr marL="285750" indent="-285750">
              <a:buClr>
                <a:schemeClr val="tx2"/>
              </a:buClr>
              <a:buFont typeface="Wingdings" pitchFamily="2" charset="2"/>
              <a:buChar char="§"/>
              <a:defRPr sz="1600"/>
            </a:lvl1pPr>
            <a:lvl2pPr marL="685800" indent="-228600">
              <a:buClr>
                <a:schemeClr val="tx2"/>
              </a:buClr>
              <a:buFont typeface="Wingdings" pitchFamily="2" charset="2"/>
              <a:buChar char="§"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AF029C52-E4DF-F04F-AE64-7B681C62B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163445"/>
            <a:ext cx="10515600" cy="403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000" b="0" i="0" smtClean="0">
                <a:latin typeface="Atten Round New Medium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286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slideLayout" Target="../slideLayouts/slideLayout5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29" Type="http://schemas.openxmlformats.org/officeDocument/2006/relationships/slideLayout" Target="../slideLayouts/slideLayout55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28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slideLayout" Target="../slideLayouts/slideLayout53.xml"/><Relationship Id="rId30" Type="http://schemas.openxmlformats.org/officeDocument/2006/relationships/slideLayout" Target="../slideLayouts/slideLayout5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18" Type="http://schemas.openxmlformats.org/officeDocument/2006/relationships/slideLayout" Target="../slideLayouts/slideLayout74.xml"/><Relationship Id="rId26" Type="http://schemas.openxmlformats.org/officeDocument/2006/relationships/slideLayout" Target="../slideLayouts/slideLayout82.xml"/><Relationship Id="rId3" Type="http://schemas.openxmlformats.org/officeDocument/2006/relationships/slideLayout" Target="../slideLayouts/slideLayout59.xml"/><Relationship Id="rId21" Type="http://schemas.openxmlformats.org/officeDocument/2006/relationships/slideLayout" Target="../slideLayouts/slideLayout77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17" Type="http://schemas.openxmlformats.org/officeDocument/2006/relationships/slideLayout" Target="../slideLayouts/slideLayout73.xml"/><Relationship Id="rId25" Type="http://schemas.openxmlformats.org/officeDocument/2006/relationships/slideLayout" Target="../slideLayouts/slideLayout81.xml"/><Relationship Id="rId2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72.xml"/><Relationship Id="rId2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24" Type="http://schemas.openxmlformats.org/officeDocument/2006/relationships/slideLayout" Target="../slideLayouts/slideLayout80.xml"/><Relationship Id="rId5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1.xml"/><Relationship Id="rId23" Type="http://schemas.openxmlformats.org/officeDocument/2006/relationships/slideLayout" Target="../slideLayouts/slideLayout79.xml"/><Relationship Id="rId28" Type="http://schemas.openxmlformats.org/officeDocument/2006/relationships/image" Target="../media/image17.png"/><Relationship Id="rId10" Type="http://schemas.openxmlformats.org/officeDocument/2006/relationships/slideLayout" Target="../slideLayouts/slideLayout66.xml"/><Relationship Id="rId19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Relationship Id="rId22" Type="http://schemas.openxmlformats.org/officeDocument/2006/relationships/slideLayout" Target="../slideLayouts/slideLayout78.xml"/><Relationship Id="rId2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8B19FE-BAFD-1041-89CB-327785132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5F40E-E731-5049-A877-47252415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754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72C655-1C59-A84D-BE78-A566ADF05537}"/>
              </a:ext>
            </a:extLst>
          </p:cNvPr>
          <p:cNvPicPr>
            <a:picLocks noChangeAspect="1"/>
          </p:cNvPicPr>
          <p:nvPr userDrawn="1"/>
        </p:nvPicPr>
        <p:blipFill>
          <a:blip r:embed="rId2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735" y="6224664"/>
            <a:ext cx="872613" cy="22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23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6" r:id="rId2"/>
    <p:sldLayoutId id="2147483650" r:id="rId3"/>
    <p:sldLayoutId id="2147483657" r:id="rId4"/>
    <p:sldLayoutId id="2147483677" r:id="rId5"/>
    <p:sldLayoutId id="2147483653" r:id="rId6"/>
    <p:sldLayoutId id="2147483664" r:id="rId7"/>
    <p:sldLayoutId id="2147483665" r:id="rId8"/>
    <p:sldLayoutId id="2147483667" r:id="rId9"/>
    <p:sldLayoutId id="2147483656" r:id="rId10"/>
    <p:sldLayoutId id="2147483668" r:id="rId11"/>
    <p:sldLayoutId id="2147483669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54" r:id="rId19"/>
    <p:sldLayoutId id="2147483673" r:id="rId20"/>
    <p:sldLayoutId id="2147483674" r:id="rId21"/>
    <p:sldLayoutId id="2147483675" r:id="rId22"/>
    <p:sldLayoutId id="2147483655" r:id="rId23"/>
    <p:sldLayoutId id="2147483670" r:id="rId24"/>
    <p:sldLayoutId id="2147483671" r:id="rId25"/>
    <p:sldLayoutId id="2147483672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spc="0" smtClean="0">
          <a:solidFill>
            <a:schemeClr val="tx2"/>
          </a:solidFill>
          <a:latin typeface="Fieldwork 06 Geo Bold" pitchFamily="2" charset="77"/>
          <a:ea typeface="+mj-ea"/>
          <a:cs typeface="Arial Black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Atten Round New Bold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tten Round New Bold" pitchFamily="2" charset="77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8B19FE-BAFD-1041-89CB-327785132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5F40E-E731-5049-A877-47252415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754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72C655-1C59-A84D-BE78-A566ADF05537}"/>
              </a:ext>
            </a:extLst>
          </p:cNvPr>
          <p:cNvPicPr>
            <a:picLocks noChangeAspect="1"/>
          </p:cNvPicPr>
          <p:nvPr userDrawn="1"/>
        </p:nvPicPr>
        <p:blipFill>
          <a:blip r:embed="rId3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735" y="6224664"/>
            <a:ext cx="872613" cy="22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i="0" kern="1200" spc="-150" smtClean="0">
          <a:solidFill>
            <a:schemeClr val="tx2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  <a:defRPr sz="3600" b="1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975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2" name="Google Shape;12;p10"/>
          <p:cNvPicPr preferRelativeResize="0"/>
          <p:nvPr/>
        </p:nvPicPr>
        <p:blipFill rotWithShape="1">
          <a:blip r:embed="rId2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735" y="6224664"/>
            <a:ext cx="872613" cy="2272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839975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  <p:sldLayoutId id="2147483730" r:id="rId21"/>
    <p:sldLayoutId id="2147483731" r:id="rId22"/>
    <p:sldLayoutId id="2147483732" r:id="rId23"/>
    <p:sldLayoutId id="2147483733" r:id="rId24"/>
    <p:sldLayoutId id="2147483734" r:id="rId25"/>
    <p:sldLayoutId id="2147483735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jpeg"/><Relationship Id="rId7" Type="http://schemas.openxmlformats.org/officeDocument/2006/relationships/image" Target="../media/image57.pn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6.png"/><Relationship Id="rId21" Type="http://schemas.openxmlformats.org/officeDocument/2006/relationships/image" Target="../media/image81.png"/><Relationship Id="rId42" Type="http://schemas.openxmlformats.org/officeDocument/2006/relationships/image" Target="../media/image102.png"/><Relationship Id="rId47" Type="http://schemas.openxmlformats.org/officeDocument/2006/relationships/image" Target="../media/image107.png"/><Relationship Id="rId63" Type="http://schemas.openxmlformats.org/officeDocument/2006/relationships/image" Target="../media/image123.png"/><Relationship Id="rId68" Type="http://schemas.openxmlformats.org/officeDocument/2006/relationships/image" Target="../media/image128.png"/><Relationship Id="rId7" Type="http://schemas.openxmlformats.org/officeDocument/2006/relationships/image" Target="../media/image67.png"/><Relationship Id="rId2" Type="http://schemas.openxmlformats.org/officeDocument/2006/relationships/image" Target="../media/image62.jpeg"/><Relationship Id="rId16" Type="http://schemas.openxmlformats.org/officeDocument/2006/relationships/image" Target="../media/image76.png"/><Relationship Id="rId29" Type="http://schemas.openxmlformats.org/officeDocument/2006/relationships/image" Target="../media/image89.png"/><Relationship Id="rId11" Type="http://schemas.openxmlformats.org/officeDocument/2006/relationships/image" Target="../media/image71.png"/><Relationship Id="rId24" Type="http://schemas.openxmlformats.org/officeDocument/2006/relationships/image" Target="../media/image84.png"/><Relationship Id="rId32" Type="http://schemas.openxmlformats.org/officeDocument/2006/relationships/image" Target="../media/image92.png"/><Relationship Id="rId37" Type="http://schemas.openxmlformats.org/officeDocument/2006/relationships/image" Target="../media/image97.png"/><Relationship Id="rId40" Type="http://schemas.openxmlformats.org/officeDocument/2006/relationships/image" Target="../media/image100.png"/><Relationship Id="rId45" Type="http://schemas.openxmlformats.org/officeDocument/2006/relationships/image" Target="../media/image105.png"/><Relationship Id="rId53" Type="http://schemas.openxmlformats.org/officeDocument/2006/relationships/image" Target="../media/image113.png"/><Relationship Id="rId58" Type="http://schemas.openxmlformats.org/officeDocument/2006/relationships/image" Target="../media/image118.png"/><Relationship Id="rId66" Type="http://schemas.openxmlformats.org/officeDocument/2006/relationships/image" Target="../media/image126.png"/><Relationship Id="rId5" Type="http://schemas.openxmlformats.org/officeDocument/2006/relationships/image" Target="../media/image65.png"/><Relationship Id="rId61" Type="http://schemas.openxmlformats.org/officeDocument/2006/relationships/image" Target="../media/image121.png"/><Relationship Id="rId19" Type="http://schemas.openxmlformats.org/officeDocument/2006/relationships/image" Target="../media/image79.png"/><Relationship Id="rId14" Type="http://schemas.openxmlformats.org/officeDocument/2006/relationships/image" Target="../media/image74.png"/><Relationship Id="rId22" Type="http://schemas.openxmlformats.org/officeDocument/2006/relationships/image" Target="../media/image82.png"/><Relationship Id="rId27" Type="http://schemas.openxmlformats.org/officeDocument/2006/relationships/image" Target="../media/image87.png"/><Relationship Id="rId30" Type="http://schemas.openxmlformats.org/officeDocument/2006/relationships/image" Target="../media/image90.png"/><Relationship Id="rId35" Type="http://schemas.openxmlformats.org/officeDocument/2006/relationships/image" Target="../media/image95.png"/><Relationship Id="rId43" Type="http://schemas.openxmlformats.org/officeDocument/2006/relationships/image" Target="../media/image103.png"/><Relationship Id="rId48" Type="http://schemas.openxmlformats.org/officeDocument/2006/relationships/image" Target="../media/image108.png"/><Relationship Id="rId56" Type="http://schemas.openxmlformats.org/officeDocument/2006/relationships/image" Target="../media/image116.png"/><Relationship Id="rId64" Type="http://schemas.openxmlformats.org/officeDocument/2006/relationships/image" Target="../media/image124.png"/><Relationship Id="rId69" Type="http://schemas.openxmlformats.org/officeDocument/2006/relationships/image" Target="../media/image129.png"/><Relationship Id="rId8" Type="http://schemas.openxmlformats.org/officeDocument/2006/relationships/image" Target="../media/image68.png"/><Relationship Id="rId51" Type="http://schemas.openxmlformats.org/officeDocument/2006/relationships/image" Target="../media/image111.png"/><Relationship Id="rId3" Type="http://schemas.openxmlformats.org/officeDocument/2006/relationships/image" Target="../media/image63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5" Type="http://schemas.openxmlformats.org/officeDocument/2006/relationships/image" Target="../media/image85.png"/><Relationship Id="rId33" Type="http://schemas.openxmlformats.org/officeDocument/2006/relationships/image" Target="../media/image93.png"/><Relationship Id="rId38" Type="http://schemas.openxmlformats.org/officeDocument/2006/relationships/image" Target="../media/image98.png"/><Relationship Id="rId46" Type="http://schemas.openxmlformats.org/officeDocument/2006/relationships/image" Target="../media/image106.png"/><Relationship Id="rId59" Type="http://schemas.openxmlformats.org/officeDocument/2006/relationships/image" Target="../media/image119.png"/><Relationship Id="rId67" Type="http://schemas.openxmlformats.org/officeDocument/2006/relationships/image" Target="../media/image127.png"/><Relationship Id="rId20" Type="http://schemas.openxmlformats.org/officeDocument/2006/relationships/image" Target="../media/image80.png"/><Relationship Id="rId41" Type="http://schemas.openxmlformats.org/officeDocument/2006/relationships/image" Target="../media/image101.png"/><Relationship Id="rId54" Type="http://schemas.openxmlformats.org/officeDocument/2006/relationships/image" Target="../media/image114.png"/><Relationship Id="rId62" Type="http://schemas.openxmlformats.org/officeDocument/2006/relationships/image" Target="../media/image122.png"/><Relationship Id="rId70" Type="http://schemas.openxmlformats.org/officeDocument/2006/relationships/image" Target="../media/image1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6.png"/><Relationship Id="rId15" Type="http://schemas.openxmlformats.org/officeDocument/2006/relationships/image" Target="../media/image75.png"/><Relationship Id="rId23" Type="http://schemas.openxmlformats.org/officeDocument/2006/relationships/image" Target="../media/image83.png"/><Relationship Id="rId28" Type="http://schemas.openxmlformats.org/officeDocument/2006/relationships/image" Target="../media/image88.png"/><Relationship Id="rId36" Type="http://schemas.openxmlformats.org/officeDocument/2006/relationships/image" Target="../media/image96.png"/><Relationship Id="rId49" Type="http://schemas.openxmlformats.org/officeDocument/2006/relationships/image" Target="../media/image109.png"/><Relationship Id="rId57" Type="http://schemas.openxmlformats.org/officeDocument/2006/relationships/image" Target="../media/image117.png"/><Relationship Id="rId10" Type="http://schemas.openxmlformats.org/officeDocument/2006/relationships/image" Target="../media/image70.png"/><Relationship Id="rId31" Type="http://schemas.openxmlformats.org/officeDocument/2006/relationships/image" Target="../media/image91.png"/><Relationship Id="rId44" Type="http://schemas.openxmlformats.org/officeDocument/2006/relationships/image" Target="../media/image104.png"/><Relationship Id="rId52" Type="http://schemas.openxmlformats.org/officeDocument/2006/relationships/image" Target="../media/image112.png"/><Relationship Id="rId60" Type="http://schemas.openxmlformats.org/officeDocument/2006/relationships/image" Target="../media/image120.png"/><Relationship Id="rId65" Type="http://schemas.openxmlformats.org/officeDocument/2006/relationships/image" Target="../media/image125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39" Type="http://schemas.openxmlformats.org/officeDocument/2006/relationships/image" Target="../media/image99.png"/><Relationship Id="rId34" Type="http://schemas.openxmlformats.org/officeDocument/2006/relationships/image" Target="../media/image94.png"/><Relationship Id="rId50" Type="http://schemas.openxmlformats.org/officeDocument/2006/relationships/image" Target="../media/image110.png"/><Relationship Id="rId55" Type="http://schemas.openxmlformats.org/officeDocument/2006/relationships/image" Target="../media/image11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13" Type="http://schemas.openxmlformats.org/officeDocument/2006/relationships/image" Target="../media/image142.png"/><Relationship Id="rId3" Type="http://schemas.openxmlformats.org/officeDocument/2006/relationships/image" Target="../media/image132.jpeg"/><Relationship Id="rId7" Type="http://schemas.openxmlformats.org/officeDocument/2006/relationships/image" Target="../media/image136.png"/><Relationship Id="rId12" Type="http://schemas.openxmlformats.org/officeDocument/2006/relationships/image" Target="../media/image141.png"/><Relationship Id="rId2" Type="http://schemas.openxmlformats.org/officeDocument/2006/relationships/image" Target="../media/image13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5.png"/><Relationship Id="rId11" Type="http://schemas.openxmlformats.org/officeDocument/2006/relationships/image" Target="../media/image140.png"/><Relationship Id="rId5" Type="http://schemas.openxmlformats.org/officeDocument/2006/relationships/image" Target="../media/image134.jpeg"/><Relationship Id="rId10" Type="http://schemas.openxmlformats.org/officeDocument/2006/relationships/image" Target="../media/image139.png"/><Relationship Id="rId4" Type="http://schemas.openxmlformats.org/officeDocument/2006/relationships/image" Target="../media/image133.jpeg"/><Relationship Id="rId9" Type="http://schemas.openxmlformats.org/officeDocument/2006/relationships/image" Target="../media/image1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jpeg"/><Relationship Id="rId2" Type="http://schemas.openxmlformats.org/officeDocument/2006/relationships/image" Target="../media/image143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emf"/><Relationship Id="rId2" Type="http://schemas.openxmlformats.org/officeDocument/2006/relationships/image" Target="../media/image146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9.emf"/><Relationship Id="rId4" Type="http://schemas.openxmlformats.org/officeDocument/2006/relationships/image" Target="../media/image14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8.png"/><Relationship Id="rId5" Type="http://schemas.openxmlformats.org/officeDocument/2006/relationships/image" Target="../media/image157.jpeg"/><Relationship Id="rId4" Type="http://schemas.openxmlformats.org/officeDocument/2006/relationships/image" Target="../media/image15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F30692-37B9-3D44-8C02-FDB865008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2303" y="2280197"/>
            <a:ext cx="6589691" cy="1742465"/>
          </a:xfrm>
        </p:spPr>
        <p:txBody>
          <a:bodyPr>
            <a:spAutoFit/>
          </a:bodyPr>
          <a:lstStyle/>
          <a:p>
            <a:pPr marL="12700" marR="5080">
              <a:lnSpc>
                <a:spcPts val="6570"/>
              </a:lnSpc>
              <a:spcBef>
                <a:spcPts val="1215"/>
              </a:spcBef>
            </a:pPr>
            <a:r>
              <a:rPr lang="en-US" sz="5000" spc="-95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Effective &amp; Agile </a:t>
            </a:r>
            <a:r>
              <a:rPr lang="en-US" sz="5000" spc="-55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Analytics Teams</a:t>
            </a:r>
            <a:endParaRPr lang="en-US" sz="5000" dirty="0">
              <a:solidFill>
                <a:schemeClr val="tx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D6E4A5-FD29-1660-C722-F4D596910618}"/>
              </a:ext>
            </a:extLst>
          </p:cNvPr>
          <p:cNvSpPr txBox="1"/>
          <p:nvPr/>
        </p:nvSpPr>
        <p:spPr>
          <a:xfrm>
            <a:off x="1427689" y="4482089"/>
            <a:ext cx="2984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Kyle </a:t>
            </a:r>
            <a:r>
              <a:rPr lang="en-US" dirty="0" err="1">
                <a:solidFill>
                  <a:schemeClr val="tx2"/>
                </a:solidFill>
              </a:rPr>
              <a:t>Clubb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sz="1800" i="1" dirty="0">
                <a:solidFill>
                  <a:schemeClr val="tx2"/>
                </a:solidFill>
              </a:rPr>
              <a:t>Practice Director &amp; Chief Value Engineer</a:t>
            </a:r>
          </a:p>
          <a:p>
            <a:r>
              <a:rPr lang="en-US" sz="1800" i="1" dirty="0">
                <a:solidFill>
                  <a:schemeClr val="tx2"/>
                </a:solidFill>
              </a:rPr>
              <a:t>Advanced Analytics</a:t>
            </a:r>
          </a:p>
          <a:p>
            <a:endParaRPr lang="en-US" sz="1800" i="1" dirty="0">
              <a:solidFill>
                <a:schemeClr val="tx2"/>
              </a:solidFill>
            </a:endParaRPr>
          </a:p>
          <a:p>
            <a:r>
              <a:rPr lang="en-US" sz="1800" i="1" dirty="0" err="1">
                <a:solidFill>
                  <a:schemeClr val="tx2"/>
                </a:solidFill>
              </a:rPr>
              <a:t>kclubb@redapt.com</a:t>
            </a:r>
            <a:endParaRPr lang="en-US" sz="1800" i="1" dirty="0">
              <a:solidFill>
                <a:schemeClr val="tx2"/>
              </a:solidFill>
            </a:endParaRPr>
          </a:p>
        </p:txBody>
      </p:sp>
      <p:pic>
        <p:nvPicPr>
          <p:cNvPr id="3" name="Picture 2" descr="Profile photo of Kyle Clubb">
            <a:extLst>
              <a:ext uri="{FF2B5EF4-FFF2-40B4-BE49-F238E27FC236}">
                <a16:creationId xmlns:a16="http://schemas.microsoft.com/office/drawing/2014/main" id="{39644747-DF4B-6D3E-FAEA-E64B840D3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64049" y="1193351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060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AC68A00-51FC-4041-BFBF-0D4C4FAE4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Cohesive Achievement Matrix</a:t>
            </a:r>
          </a:p>
        </p:txBody>
      </p:sp>
      <p:graphicFrame>
        <p:nvGraphicFramePr>
          <p:cNvPr id="45" name="Diagram 44">
            <a:extLst>
              <a:ext uri="{FF2B5EF4-FFF2-40B4-BE49-F238E27FC236}">
                <a16:creationId xmlns:a16="http://schemas.microsoft.com/office/drawing/2014/main" id="{175DD284-45BE-1A4F-BAD0-B66CDD1378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5847267"/>
              </p:ext>
            </p:extLst>
          </p:nvPr>
        </p:nvGraphicFramePr>
        <p:xfrm>
          <a:off x="1221657" y="1219200"/>
          <a:ext cx="6227555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7" name="Rectangle: Rounded Corners 7">
            <a:extLst>
              <a:ext uri="{FF2B5EF4-FFF2-40B4-BE49-F238E27FC236}">
                <a16:creationId xmlns:a16="http://schemas.microsoft.com/office/drawing/2014/main" id="{3DE03E46-724F-1746-9A3A-F783AE19886C}"/>
              </a:ext>
            </a:extLst>
          </p:cNvPr>
          <p:cNvSpPr/>
          <p:nvPr/>
        </p:nvSpPr>
        <p:spPr>
          <a:xfrm>
            <a:off x="7941071" y="5260255"/>
            <a:ext cx="2794985" cy="4699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0811D27-431C-C745-AA24-444D34BAF31D}"/>
              </a:ext>
            </a:extLst>
          </p:cNvPr>
          <p:cNvSpPr txBox="1"/>
          <p:nvPr/>
        </p:nvSpPr>
        <p:spPr>
          <a:xfrm>
            <a:off x="9247631" y="5379789"/>
            <a:ext cx="186816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unregretted attrition rate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2F7F0D5C-EB18-6C47-B9CC-39C287856A7F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2367" y="5260255"/>
            <a:ext cx="1306560" cy="54853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DD1DEBC-8150-1749-9A18-5A427E7C5108}"/>
              </a:ext>
            </a:extLst>
          </p:cNvPr>
          <p:cNvSpPr txBox="1"/>
          <p:nvPr/>
        </p:nvSpPr>
        <p:spPr>
          <a:xfrm>
            <a:off x="8202252" y="1808565"/>
            <a:ext cx="2533804" cy="2354491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Fieldwork 04 Geo Regular" pitchFamily="2" charset="77"/>
              </a:rPr>
              <a:t>Quality</a:t>
            </a:r>
          </a:p>
          <a:p>
            <a:r>
              <a:rPr lang="en-US" sz="1050" dirty="0">
                <a:latin typeface="Fieldwork 04 Geo Regular" pitchFamily="2" charset="77"/>
              </a:rPr>
              <a:t>	Accuracy</a:t>
            </a:r>
          </a:p>
          <a:p>
            <a:r>
              <a:rPr lang="en-US" sz="1050" dirty="0">
                <a:latin typeface="Fieldwork 04 Geo Regular" pitchFamily="2" charset="77"/>
              </a:rPr>
              <a:t>	Class</a:t>
            </a:r>
          </a:p>
          <a:p>
            <a:r>
              <a:rPr lang="en-US" sz="1050" dirty="0">
                <a:latin typeface="Fieldwork 04 Geo Regular" pitchFamily="2" charset="77"/>
              </a:rPr>
              <a:t>	Novel</a:t>
            </a:r>
          </a:p>
          <a:p>
            <a:endParaRPr lang="en-US" sz="1050" dirty="0">
              <a:latin typeface="Fieldwork 04 Geo Regular" pitchFamily="2" charset="77"/>
            </a:endParaRPr>
          </a:p>
          <a:p>
            <a:r>
              <a:rPr lang="en-US" sz="1050" dirty="0">
                <a:latin typeface="Fieldwork 04 Geo Regular" pitchFamily="2" charset="77"/>
              </a:rPr>
              <a:t>Quantity</a:t>
            </a:r>
          </a:p>
          <a:p>
            <a:r>
              <a:rPr lang="en-US" sz="1050" dirty="0">
                <a:latin typeface="Fieldwork 04 Geo Regular" pitchFamily="2" charset="77"/>
              </a:rPr>
              <a:t>	Rate</a:t>
            </a:r>
          </a:p>
          <a:p>
            <a:r>
              <a:rPr lang="en-US" sz="1050" dirty="0">
                <a:latin typeface="Fieldwork 04 Geo Regular" pitchFamily="2" charset="77"/>
              </a:rPr>
              <a:t>	Timeliness</a:t>
            </a:r>
          </a:p>
          <a:p>
            <a:r>
              <a:rPr lang="en-US" sz="1050" dirty="0">
                <a:latin typeface="Fieldwork 04 Geo Regular" pitchFamily="2" charset="77"/>
              </a:rPr>
              <a:t>	Volume</a:t>
            </a:r>
          </a:p>
          <a:p>
            <a:endParaRPr lang="en-US" sz="1050" dirty="0">
              <a:latin typeface="Fieldwork 04 Geo Regular" pitchFamily="2" charset="77"/>
            </a:endParaRPr>
          </a:p>
          <a:p>
            <a:r>
              <a:rPr lang="en-US" sz="1050" dirty="0">
                <a:latin typeface="Fieldwork 04 Geo Regular" pitchFamily="2" charset="77"/>
              </a:rPr>
              <a:t>Cost</a:t>
            </a:r>
          </a:p>
          <a:p>
            <a:r>
              <a:rPr lang="en-US" sz="1050" dirty="0">
                <a:latin typeface="Fieldwork 04 Geo Regular" pitchFamily="2" charset="77"/>
              </a:rPr>
              <a:t>	Labor</a:t>
            </a:r>
          </a:p>
          <a:p>
            <a:r>
              <a:rPr lang="en-US" sz="1050" dirty="0">
                <a:latin typeface="Fieldwork 04 Geo Regular" pitchFamily="2" charset="77"/>
              </a:rPr>
              <a:t>	Material</a:t>
            </a:r>
          </a:p>
          <a:p>
            <a:r>
              <a:rPr lang="en-US" sz="1050" dirty="0">
                <a:latin typeface="Fieldwork 04 Geo Regular" pitchFamily="2" charset="77"/>
              </a:rPr>
              <a:t>	Management</a:t>
            </a:r>
          </a:p>
        </p:txBody>
      </p:sp>
    </p:spTree>
    <p:extLst>
      <p:ext uri="{BB962C8B-B14F-4D97-AF65-F5344CB8AC3E}">
        <p14:creationId xmlns:p14="http://schemas.microsoft.com/office/powerpoint/2010/main" val="1939526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6DFAE-4A00-0E8C-9FAD-357C9E520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06" y="249453"/>
            <a:ext cx="10515600" cy="674780"/>
          </a:xfrm>
        </p:spPr>
        <p:txBody>
          <a:bodyPr/>
          <a:lstStyle/>
          <a:p>
            <a:r>
              <a:rPr lang="en-US" dirty="0"/>
              <a:t>Metric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58255-0792-1F87-5634-563334848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369" y="971760"/>
            <a:ext cx="10515600" cy="5180905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A – Accomplishment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	</a:t>
            </a:r>
            <a:r>
              <a:rPr lang="en-US" sz="2400" dirty="0"/>
              <a:t>Performance Aid – “Does it persist when they leave the building”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C – Control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	Performance Aid – “Does they have complete control of it”</a:t>
            </a:r>
            <a:endParaRPr lang="en-US" sz="2400" b="1" dirty="0"/>
          </a:p>
          <a:p>
            <a:pPr>
              <a:lnSpc>
                <a:spcPct val="100000"/>
              </a:lnSpc>
            </a:pPr>
            <a:r>
              <a:rPr lang="en-US" sz="2400" b="1" dirty="0"/>
              <a:t>O - Only Objective 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	Performance Aid – “If perfectly achieved would performance be perfect? 					Would any more be desired?”</a:t>
            </a:r>
            <a:endParaRPr lang="en-US" sz="2400" b="1" dirty="0"/>
          </a:p>
          <a:p>
            <a:pPr>
              <a:lnSpc>
                <a:spcPct val="100000"/>
              </a:lnSpc>
            </a:pPr>
            <a:r>
              <a:rPr lang="en-US" sz="2400" b="1" dirty="0"/>
              <a:t>R – Reconciliation – 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	Performance Aid – “If the mission is perfectly executed, will it be possible to 				execute all other missions perfectly?”</a:t>
            </a:r>
            <a:endParaRPr lang="en-US" sz="2400" b="1" dirty="0"/>
          </a:p>
          <a:p>
            <a:pPr>
              <a:lnSpc>
                <a:spcPct val="100000"/>
              </a:lnSpc>
            </a:pPr>
            <a:r>
              <a:rPr lang="en-US" sz="2400" b="1" dirty="0"/>
              <a:t>N – Number - </a:t>
            </a:r>
            <a:r>
              <a:rPr lang="en-US" sz="2400" dirty="0"/>
              <a:t>Is it measurable</a:t>
            </a:r>
          </a:p>
        </p:txBody>
      </p:sp>
    </p:spTree>
    <p:extLst>
      <p:ext uri="{BB962C8B-B14F-4D97-AF65-F5344CB8AC3E}">
        <p14:creationId xmlns:p14="http://schemas.microsoft.com/office/powerpoint/2010/main" val="146563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"/>
          <p:cNvSpPr txBox="1"/>
          <p:nvPr/>
        </p:nvSpPr>
        <p:spPr>
          <a:xfrm>
            <a:off x="672691" y="1027537"/>
            <a:ext cx="8912248" cy="595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76F"/>
              </a:buClr>
              <a:buSzPts val="4000"/>
              <a:buFont typeface="Arial Black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576F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t>Behavioral Model</a:t>
            </a:r>
            <a:endParaRPr kumimoji="0" sz="4000" b="1" i="0" u="none" strike="noStrike" kern="0" cap="none" spc="0" normalizeH="0" baseline="0" noProof="0">
              <a:ln>
                <a:noFill/>
              </a:ln>
              <a:solidFill>
                <a:srgbClr val="00576F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204" name="Google Shape;204;p5"/>
          <p:cNvGrpSpPr/>
          <p:nvPr/>
        </p:nvGrpSpPr>
        <p:grpSpPr>
          <a:xfrm>
            <a:off x="1126492" y="1532969"/>
            <a:ext cx="10783068" cy="4843659"/>
            <a:chOff x="1670190" y="1631824"/>
            <a:chExt cx="10783068" cy="4843660"/>
          </a:xfrm>
        </p:grpSpPr>
        <p:sp>
          <p:nvSpPr>
            <p:cNvPr id="205" name="Google Shape;205;p5"/>
            <p:cNvSpPr txBox="1"/>
            <p:nvPr/>
          </p:nvSpPr>
          <p:spPr>
            <a:xfrm>
              <a:off x="11586029" y="6229263"/>
              <a:ext cx="867229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fld id="{00000000-1234-1234-1234-123412341234}" type="slidenum"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  <a:tabLst/>
                  <a:defRPr/>
                </a:pPr>
                <a:t>12</a:t>
              </a:fld>
              <a:endParaRPr kumimoji="0" sz="10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5"/>
            <p:cNvSpPr txBox="1"/>
            <p:nvPr/>
          </p:nvSpPr>
          <p:spPr>
            <a:xfrm>
              <a:off x="2397414" y="2201530"/>
              <a:ext cx="1993149" cy="3594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76F"/>
                </a:buClr>
                <a:buSzPts val="1400"/>
                <a:buFont typeface="Arial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576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7" name="Google Shape;207;p5"/>
            <p:cNvCxnSpPr/>
            <p:nvPr/>
          </p:nvCxnSpPr>
          <p:spPr>
            <a:xfrm>
              <a:off x="2500942" y="2561001"/>
              <a:ext cx="2874113" cy="0"/>
            </a:xfrm>
            <a:prstGeom prst="straightConnector1">
              <a:avLst/>
            </a:prstGeom>
            <a:noFill/>
            <a:ln w="9525" cap="flat" cmpd="sng">
              <a:solidFill>
                <a:srgbClr val="A8DD78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8" name="Google Shape;208;p5"/>
            <p:cNvSpPr txBox="1"/>
            <p:nvPr/>
          </p:nvSpPr>
          <p:spPr>
            <a:xfrm>
              <a:off x="2397414" y="2613043"/>
              <a:ext cx="2977641" cy="1421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76F"/>
                </a:buClr>
                <a:buSzPts val="14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1. Relevant and frequent feedback about the adequacy of performance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76F"/>
                </a:buClr>
                <a:buSzPts val="14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2. Descriptions of what is expected of performance</a:t>
              </a:r>
              <a:b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</a:b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3. Clear and relevant guides to adequate performance</a:t>
              </a: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5"/>
            <p:cNvSpPr txBox="1"/>
            <p:nvPr/>
          </p:nvSpPr>
          <p:spPr>
            <a:xfrm>
              <a:off x="2397414" y="1830827"/>
              <a:ext cx="1993149" cy="406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76F"/>
                </a:buClr>
                <a:buSzPts val="1400"/>
                <a:buFont typeface="Arial"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Information</a:t>
              </a:r>
              <a:endParaRPr kumimoji="0" sz="1700" b="0" i="0" u="none" strike="noStrike" kern="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5"/>
            <p:cNvSpPr txBox="1"/>
            <p:nvPr/>
          </p:nvSpPr>
          <p:spPr>
            <a:xfrm>
              <a:off x="2397414" y="4365071"/>
              <a:ext cx="1993149" cy="3594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76F"/>
                </a:buClr>
                <a:buSzPts val="1400"/>
                <a:buFont typeface="Arial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576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Knowledge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5"/>
            <p:cNvSpPr txBox="1"/>
            <p:nvPr/>
          </p:nvSpPr>
          <p:spPr>
            <a:xfrm>
              <a:off x="2397414" y="4776584"/>
              <a:ext cx="2977641" cy="9786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76F"/>
                </a:buClr>
                <a:buSzPts val="14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1. Systematically designed training that matches the requirements of exemplary performance</a:t>
              </a:r>
              <a:b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</a:b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2. Placement</a:t>
              </a: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5"/>
            <p:cNvSpPr txBox="1"/>
            <p:nvPr/>
          </p:nvSpPr>
          <p:spPr>
            <a:xfrm>
              <a:off x="5630404" y="2201530"/>
              <a:ext cx="1993149" cy="3594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76F"/>
                </a:buClr>
                <a:buSzPts val="1400"/>
                <a:buFont typeface="Arial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576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Resources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5"/>
            <p:cNvSpPr txBox="1"/>
            <p:nvPr/>
          </p:nvSpPr>
          <p:spPr>
            <a:xfrm>
              <a:off x="5630405" y="2613043"/>
              <a:ext cx="2599196" cy="7570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76F"/>
                </a:buClr>
                <a:buSzPts val="14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1. Tools, resources, time and materials of work designed to match performance needs</a:t>
              </a: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5"/>
            <p:cNvSpPr txBox="1"/>
            <p:nvPr/>
          </p:nvSpPr>
          <p:spPr>
            <a:xfrm>
              <a:off x="5630404" y="1830827"/>
              <a:ext cx="1993149" cy="406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76F"/>
                </a:buClr>
                <a:buSzPts val="1400"/>
                <a:buFont typeface="Arial"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Instrumentation</a:t>
              </a:r>
              <a:endParaRPr kumimoji="0" sz="1700" b="0" i="0" u="none" strike="noStrike" kern="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5"/>
            <p:cNvSpPr txBox="1"/>
            <p:nvPr/>
          </p:nvSpPr>
          <p:spPr>
            <a:xfrm>
              <a:off x="5630404" y="4365071"/>
              <a:ext cx="1993149" cy="3594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76F"/>
                </a:buClr>
                <a:buSzPts val="1400"/>
                <a:buFont typeface="Arial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576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Capacity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5"/>
            <p:cNvSpPr txBox="1"/>
            <p:nvPr/>
          </p:nvSpPr>
          <p:spPr>
            <a:xfrm>
              <a:off x="5587191" y="4776584"/>
              <a:ext cx="2977641" cy="1421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76F"/>
                </a:buClr>
                <a:buSzPts val="14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1. Flexible scheduling of performance to match peak capacity</a:t>
              </a:r>
              <a:b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</a:b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2. Prosthesis or visual aids</a:t>
              </a:r>
              <a:b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</a:b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3. Physical shaping</a:t>
              </a:r>
              <a:b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</a:b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4. Adaptation</a:t>
              </a:r>
              <a:b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</a:b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5. Selection</a:t>
              </a: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5"/>
            <p:cNvSpPr txBox="1"/>
            <p:nvPr/>
          </p:nvSpPr>
          <p:spPr>
            <a:xfrm>
              <a:off x="8812713" y="2201530"/>
              <a:ext cx="1993149" cy="3594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76F"/>
                </a:buClr>
                <a:buSzPts val="1400"/>
                <a:buFont typeface="Arial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576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Incentives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5"/>
            <p:cNvSpPr txBox="1"/>
            <p:nvPr/>
          </p:nvSpPr>
          <p:spPr>
            <a:xfrm>
              <a:off x="8812713" y="2613043"/>
              <a:ext cx="2977641" cy="1631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76F"/>
                </a:buClr>
                <a:buSzPts val="14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1. Adequate financial incentives made contingent upon performance</a:t>
              </a:r>
              <a:b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</a:b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2. Non-monetary incentives made available</a:t>
              </a:r>
              <a:b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</a:b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3. Career-development opportunities</a:t>
              </a:r>
              <a:b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</a:b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4. Clear consequences for poor performance</a:t>
              </a: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5"/>
            <p:cNvSpPr txBox="1"/>
            <p:nvPr/>
          </p:nvSpPr>
          <p:spPr>
            <a:xfrm>
              <a:off x="8812713" y="1830827"/>
              <a:ext cx="1993149" cy="406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76F"/>
                </a:buClr>
                <a:buSzPts val="1400"/>
                <a:buFont typeface="Arial"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Motivation</a:t>
              </a:r>
              <a:endParaRPr kumimoji="0" sz="1700" b="0" i="0" u="none" strike="noStrike" kern="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5"/>
            <p:cNvSpPr txBox="1"/>
            <p:nvPr/>
          </p:nvSpPr>
          <p:spPr>
            <a:xfrm>
              <a:off x="8812713" y="4365071"/>
              <a:ext cx="1993149" cy="3594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76F"/>
                </a:buClr>
                <a:buSzPts val="1400"/>
                <a:buFont typeface="Arial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576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Motives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5"/>
            <p:cNvSpPr txBox="1"/>
            <p:nvPr/>
          </p:nvSpPr>
          <p:spPr>
            <a:xfrm>
              <a:off x="8812713" y="4776584"/>
              <a:ext cx="2977641" cy="9786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76F"/>
                </a:buClr>
                <a:buSzPts val="14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1. Assessment of people’s motives to work</a:t>
              </a:r>
              <a:b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</a:b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2. Recruitment of people to match the realities of situation</a:t>
              </a: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2" name="Google Shape;222;p5"/>
            <p:cNvCxnSpPr/>
            <p:nvPr/>
          </p:nvCxnSpPr>
          <p:spPr>
            <a:xfrm>
              <a:off x="2500942" y="4732780"/>
              <a:ext cx="2874113" cy="0"/>
            </a:xfrm>
            <a:prstGeom prst="straightConnector1">
              <a:avLst/>
            </a:prstGeom>
            <a:noFill/>
            <a:ln w="9525" cap="flat" cmpd="sng">
              <a:solidFill>
                <a:srgbClr val="A8DD78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3" name="Google Shape;223;p5"/>
            <p:cNvCxnSpPr/>
            <p:nvPr/>
          </p:nvCxnSpPr>
          <p:spPr>
            <a:xfrm>
              <a:off x="5680747" y="2561001"/>
              <a:ext cx="2874113" cy="0"/>
            </a:xfrm>
            <a:prstGeom prst="straightConnector1">
              <a:avLst/>
            </a:prstGeom>
            <a:noFill/>
            <a:ln w="9525" cap="flat" cmpd="sng">
              <a:solidFill>
                <a:srgbClr val="A8DD78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4" name="Google Shape;224;p5"/>
            <p:cNvCxnSpPr/>
            <p:nvPr/>
          </p:nvCxnSpPr>
          <p:spPr>
            <a:xfrm>
              <a:off x="5680747" y="4732780"/>
              <a:ext cx="2874113" cy="0"/>
            </a:xfrm>
            <a:prstGeom prst="straightConnector1">
              <a:avLst/>
            </a:prstGeom>
            <a:noFill/>
            <a:ln w="9525" cap="flat" cmpd="sng">
              <a:solidFill>
                <a:srgbClr val="A8DD78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5" name="Google Shape;225;p5"/>
            <p:cNvCxnSpPr/>
            <p:nvPr/>
          </p:nvCxnSpPr>
          <p:spPr>
            <a:xfrm>
              <a:off x="8877028" y="2561001"/>
              <a:ext cx="2874113" cy="0"/>
            </a:xfrm>
            <a:prstGeom prst="straightConnector1">
              <a:avLst/>
            </a:prstGeom>
            <a:noFill/>
            <a:ln w="9525" cap="flat" cmpd="sng">
              <a:solidFill>
                <a:srgbClr val="A8DD78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6" name="Google Shape;226;p5"/>
            <p:cNvCxnSpPr/>
            <p:nvPr/>
          </p:nvCxnSpPr>
          <p:spPr>
            <a:xfrm>
              <a:off x="8877028" y="4732780"/>
              <a:ext cx="2874113" cy="0"/>
            </a:xfrm>
            <a:prstGeom prst="straightConnector1">
              <a:avLst/>
            </a:prstGeom>
            <a:noFill/>
            <a:ln w="9525" cap="flat" cmpd="sng">
              <a:solidFill>
                <a:srgbClr val="A8DD78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27" name="Google Shape;227;p5"/>
            <p:cNvSpPr txBox="1"/>
            <p:nvPr/>
          </p:nvSpPr>
          <p:spPr>
            <a:xfrm rot="-5400000">
              <a:off x="853347" y="4483411"/>
              <a:ext cx="1993149" cy="3594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76F"/>
                </a:buClr>
                <a:buSzPts val="1400"/>
                <a:buFont typeface="Arial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INDIVIDUAL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5"/>
            <p:cNvSpPr txBox="1"/>
            <p:nvPr/>
          </p:nvSpPr>
          <p:spPr>
            <a:xfrm rot="-5400000">
              <a:off x="853348" y="2448667"/>
              <a:ext cx="1993149" cy="3594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76F"/>
                </a:buClr>
                <a:buSzPts val="1400"/>
                <a:buFont typeface="Arial"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ENVIRONMENT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8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988118" y="2826805"/>
            <a:ext cx="10155877" cy="10965044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8"/>
          <p:cNvSpPr txBox="1"/>
          <p:nvPr/>
        </p:nvSpPr>
        <p:spPr>
          <a:xfrm>
            <a:off x="672691" y="2201530"/>
            <a:ext cx="1993149" cy="359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576F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576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Data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" name="Google Shape;238;p38"/>
          <p:cNvCxnSpPr/>
          <p:nvPr/>
        </p:nvCxnSpPr>
        <p:spPr>
          <a:xfrm>
            <a:off x="776219" y="2561001"/>
            <a:ext cx="3100583" cy="0"/>
          </a:xfrm>
          <a:prstGeom prst="straightConnector1">
            <a:avLst/>
          </a:prstGeom>
          <a:noFill/>
          <a:ln w="9525" cap="flat" cmpd="sng">
            <a:solidFill>
              <a:srgbClr val="A8DD78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39" name="Google Shape;239;p38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778343" y="184150"/>
            <a:ext cx="241300" cy="191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8"/>
          <p:cNvSpPr txBox="1"/>
          <p:nvPr/>
        </p:nvSpPr>
        <p:spPr>
          <a:xfrm>
            <a:off x="726371" y="2665073"/>
            <a:ext cx="3496419" cy="1139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576F"/>
              </a:buClr>
              <a:buSzPts val="14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• Don’t tell people how well they are doing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576F"/>
              </a:buClr>
              <a:buSzPts val="14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• Provide misleading info on how they are doing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576F"/>
              </a:buClr>
              <a:buSzPts val="14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• Hide what is expected</a:t>
            </a:r>
            <a:b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• Don’t guide performance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8"/>
          <p:cNvSpPr txBox="1"/>
          <p:nvPr/>
        </p:nvSpPr>
        <p:spPr>
          <a:xfrm>
            <a:off x="4387956" y="2201530"/>
            <a:ext cx="1993149" cy="359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576F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576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Instrumentation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38"/>
          <p:cNvCxnSpPr/>
          <p:nvPr/>
        </p:nvCxnSpPr>
        <p:spPr>
          <a:xfrm>
            <a:off x="4491484" y="2561001"/>
            <a:ext cx="3100583" cy="0"/>
          </a:xfrm>
          <a:prstGeom prst="straightConnector1">
            <a:avLst/>
          </a:prstGeom>
          <a:noFill/>
          <a:ln w="9525" cap="flat" cmpd="sng">
            <a:solidFill>
              <a:srgbClr val="A8DD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4" name="Google Shape;244;p38"/>
          <p:cNvSpPr txBox="1"/>
          <p:nvPr/>
        </p:nvSpPr>
        <p:spPr>
          <a:xfrm>
            <a:off x="4441636" y="2665073"/>
            <a:ext cx="3496419" cy="1139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576F"/>
              </a:buClr>
              <a:buSzPts val="14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• Design tools without consulting the users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576F"/>
              </a:buClr>
              <a:buSzPts val="14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• Keep developers or engineers away from users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8"/>
          <p:cNvSpPr txBox="1"/>
          <p:nvPr/>
        </p:nvSpPr>
        <p:spPr>
          <a:xfrm>
            <a:off x="7987891" y="2201530"/>
            <a:ext cx="1993149" cy="359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576F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576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Incentives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6" name="Google Shape;246;p38"/>
          <p:cNvCxnSpPr/>
          <p:nvPr/>
        </p:nvCxnSpPr>
        <p:spPr>
          <a:xfrm>
            <a:off x="8091419" y="2561001"/>
            <a:ext cx="3100583" cy="0"/>
          </a:xfrm>
          <a:prstGeom prst="straightConnector1">
            <a:avLst/>
          </a:prstGeom>
          <a:noFill/>
          <a:ln w="9525" cap="flat" cmpd="sng">
            <a:solidFill>
              <a:srgbClr val="A8DD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7" name="Google Shape;247;p38"/>
          <p:cNvSpPr txBox="1"/>
          <p:nvPr/>
        </p:nvSpPr>
        <p:spPr>
          <a:xfrm>
            <a:off x="8041571" y="2665073"/>
            <a:ext cx="3736772" cy="1139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576F"/>
              </a:buClr>
              <a:buSzPts val="14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• Pay poor performers the same as good performers</a:t>
            </a:r>
            <a:b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• Punish good performers in some way</a:t>
            </a:r>
            <a:b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• Don’t use non-monetary incentives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8"/>
          <p:cNvSpPr txBox="1"/>
          <p:nvPr/>
        </p:nvSpPr>
        <p:spPr>
          <a:xfrm>
            <a:off x="672691" y="3915000"/>
            <a:ext cx="1993149" cy="359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576F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576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Knowledge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9" name="Google Shape;249;p38"/>
          <p:cNvCxnSpPr/>
          <p:nvPr/>
        </p:nvCxnSpPr>
        <p:spPr>
          <a:xfrm>
            <a:off x="776219" y="4274471"/>
            <a:ext cx="3100583" cy="0"/>
          </a:xfrm>
          <a:prstGeom prst="straightConnector1">
            <a:avLst/>
          </a:prstGeom>
          <a:noFill/>
          <a:ln w="9525" cap="flat" cmpd="sng">
            <a:solidFill>
              <a:srgbClr val="A8DD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0" name="Google Shape;250;p38"/>
          <p:cNvSpPr txBox="1"/>
          <p:nvPr/>
        </p:nvSpPr>
        <p:spPr>
          <a:xfrm>
            <a:off x="726371" y="4378543"/>
            <a:ext cx="3496419" cy="1139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576F"/>
              </a:buClr>
              <a:buSzPts val="14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• Leaving training to chance</a:t>
            </a:r>
            <a:b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• Let unskilled supervisor’s train</a:t>
            </a:r>
            <a:b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• Make training irrelevant to the job</a:t>
            </a:r>
            <a:b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• Make training difficult to get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8"/>
          <p:cNvSpPr txBox="1"/>
          <p:nvPr/>
        </p:nvSpPr>
        <p:spPr>
          <a:xfrm>
            <a:off x="4387956" y="3915000"/>
            <a:ext cx="1993149" cy="359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576F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576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Capacity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2" name="Google Shape;252;p38"/>
          <p:cNvCxnSpPr/>
          <p:nvPr/>
        </p:nvCxnSpPr>
        <p:spPr>
          <a:xfrm>
            <a:off x="4491484" y="4274471"/>
            <a:ext cx="3100583" cy="0"/>
          </a:xfrm>
          <a:prstGeom prst="straightConnector1">
            <a:avLst/>
          </a:prstGeom>
          <a:noFill/>
          <a:ln w="9525" cap="flat" cmpd="sng">
            <a:solidFill>
              <a:srgbClr val="A8DD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3" name="Google Shape;253;p38"/>
          <p:cNvSpPr txBox="1"/>
          <p:nvPr/>
        </p:nvSpPr>
        <p:spPr>
          <a:xfrm>
            <a:off x="4447986" y="4378543"/>
            <a:ext cx="3150431" cy="1139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576F"/>
              </a:buClr>
              <a:buSzPts val="14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• Schedule work times for when people are not at their sharpest</a:t>
            </a:r>
            <a:b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• Select the wrong people for the job</a:t>
            </a:r>
            <a:b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• Don’t provide job aids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8"/>
          <p:cNvSpPr txBox="1"/>
          <p:nvPr/>
        </p:nvSpPr>
        <p:spPr>
          <a:xfrm>
            <a:off x="7987891" y="3915000"/>
            <a:ext cx="1993149" cy="359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576F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576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Motives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5" name="Google Shape;255;p38"/>
          <p:cNvCxnSpPr/>
          <p:nvPr/>
        </p:nvCxnSpPr>
        <p:spPr>
          <a:xfrm>
            <a:off x="8091419" y="4274471"/>
            <a:ext cx="3100583" cy="0"/>
          </a:xfrm>
          <a:prstGeom prst="straightConnector1">
            <a:avLst/>
          </a:prstGeom>
          <a:noFill/>
          <a:ln w="9525" cap="flat" cmpd="sng">
            <a:solidFill>
              <a:srgbClr val="A8DD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6" name="Google Shape;256;p38"/>
          <p:cNvSpPr txBox="1"/>
          <p:nvPr/>
        </p:nvSpPr>
        <p:spPr>
          <a:xfrm>
            <a:off x="8041571" y="4378543"/>
            <a:ext cx="3496419" cy="1139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576F"/>
              </a:buClr>
              <a:buSzPts val="14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• Design futureless jobs</a:t>
            </a:r>
            <a:b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• Arrange unpleasant work conditions</a:t>
            </a:r>
            <a:b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• Give pep talks instead of incentives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8"/>
          <p:cNvSpPr txBox="1"/>
          <p:nvPr/>
        </p:nvSpPr>
        <p:spPr>
          <a:xfrm>
            <a:off x="672691" y="1027537"/>
            <a:ext cx="8912248" cy="595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576F"/>
                </a:solidFill>
                <a:effectLst/>
                <a:uLnTx/>
                <a:uFillTx/>
                <a:latin typeface="Arial Black"/>
                <a:ea typeface="Arial Black"/>
                <a:cs typeface="Arial Black"/>
                <a:sym typeface="Arial Black"/>
              </a:rPr>
              <a:t>Behavioral Model Anti-Pattern</a:t>
            </a:r>
            <a:endParaRPr kumimoji="0" sz="4000" b="1" i="0" u="none" strike="noStrike" kern="0" cap="none" spc="0" normalizeH="0" baseline="0" noProof="0">
              <a:ln>
                <a:noFill/>
              </a:ln>
              <a:solidFill>
                <a:srgbClr val="00576F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AC68A00-51FC-4041-BFBF-0D4C4FAE4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45387"/>
            <a:ext cx="4610753" cy="1221826"/>
          </a:xfrm>
        </p:spPr>
        <p:txBody>
          <a:bodyPr anchor="t">
            <a:normAutofit/>
          </a:bodyPr>
          <a:lstStyle/>
          <a:p>
            <a:r>
              <a:rPr lang="en-US" kern="0" spc="-5" dirty="0"/>
              <a:t>80/20 Rule</a:t>
            </a:r>
            <a:endParaRPr lang="en-US" kern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8E17A0-3C1B-A94B-8E95-29BE89734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74912"/>
            <a:ext cx="5183453" cy="2535246"/>
          </a:xfrm>
        </p:spPr>
        <p:txBody>
          <a:bodyPr>
            <a:spAutoFit/>
          </a:bodyPr>
          <a:lstStyle/>
          <a:p>
            <a:r>
              <a:rPr lang="en-US" sz="2400" kern="0" spc="-5" dirty="0">
                <a:solidFill>
                  <a:schemeClr val="tx2"/>
                </a:solidFill>
              </a:rPr>
              <a:t>Business analytics: The use of simpler analytics methodologies on past data.</a:t>
            </a:r>
          </a:p>
          <a:p>
            <a:endParaRPr lang="en-US" sz="2400" kern="0" spc="-5" dirty="0">
              <a:solidFill>
                <a:schemeClr val="tx2"/>
              </a:solidFill>
            </a:endParaRPr>
          </a:p>
          <a:p>
            <a:r>
              <a:rPr lang="en-US" sz="2400" kern="0" spc="-5" dirty="0">
                <a:solidFill>
                  <a:schemeClr val="tx2"/>
                </a:solidFill>
              </a:rPr>
              <a:t>Advanced analytics: Everything else, including predictive analytics.</a:t>
            </a:r>
          </a:p>
        </p:txBody>
      </p:sp>
      <p:pic>
        <p:nvPicPr>
          <p:cNvPr id="2" name="Picture 1" descr="Shape&#10;&#10;Description automatically generated">
            <a:extLst>
              <a:ext uri="{FF2B5EF4-FFF2-40B4-BE49-F238E27FC236}">
                <a16:creationId xmlns:a16="http://schemas.microsoft.com/office/drawing/2014/main" id="{5CEA706C-D632-924E-90E7-2B6FC310EEA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7324" y="0"/>
            <a:ext cx="552069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2309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E6770F1-3483-BE49-9874-6329BC61DF7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502" y="498763"/>
            <a:ext cx="11097523" cy="623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14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8AB71A-C88B-184D-8C48-FE39648CDF1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4355" y="100183"/>
            <a:ext cx="3778248" cy="455460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AC68A00-51FC-4041-BFBF-0D4C4FAE4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panose="020B0A04020102020204" pitchFamily="34" charset="0"/>
              </a:rPr>
              <a:t>Agile Data </a:t>
            </a:r>
            <a:r>
              <a:rPr lang="en-US" dirty="0">
                <a:latin typeface="Arial Black" panose="020B0A04020102020204" pitchFamily="34" charset="0"/>
              </a:rPr>
              <a:t>W</a:t>
            </a:r>
            <a:r>
              <a:rPr lang="en-US">
                <a:latin typeface="Arial Black" panose="020B0A04020102020204" pitchFamily="34" charset="0"/>
              </a:rPr>
              <a:t>arehouse </a:t>
            </a:r>
            <a:r>
              <a:rPr lang="en-US" dirty="0">
                <a:latin typeface="Arial Black" panose="020B0A04020102020204" pitchFamily="34" charset="0"/>
              </a:rPr>
              <a:t>&amp; KPI design</a:t>
            </a:r>
            <a:endParaRPr lang="en-US" kern="0" dirty="0">
              <a:solidFill>
                <a:srgbClr val="00577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27AE5D-FAEB-7F48-8DB0-A2D42F55B8D7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5288570" y="3966054"/>
            <a:ext cx="634681" cy="0"/>
          </a:xfrm>
          <a:prstGeom prst="line">
            <a:avLst/>
          </a:prstGeom>
          <a:noFill/>
          <a:ln w="25400" cap="flat">
            <a:solidFill>
              <a:srgbClr val="A32E83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5111D83-34DD-ED4A-87B0-96A12442439E}"/>
              </a:ext>
            </a:extLst>
          </p:cNvPr>
          <p:cNvSpPr/>
          <p:nvPr/>
        </p:nvSpPr>
        <p:spPr>
          <a:xfrm>
            <a:off x="5354500" y="3695435"/>
            <a:ext cx="279141" cy="541238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576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907210" hangingPunct="0"/>
            <a:endParaRPr lang="en-US" sz="3517">
              <a:solidFill>
                <a:srgbClr val="FFFFFF"/>
              </a:solidFill>
              <a:latin typeface="Arial" panose="020B0604020202020204"/>
              <a:sym typeface="Helvetica Neue Medium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8E4EC7-C81D-7246-82B3-069F110F650B}"/>
              </a:ext>
            </a:extLst>
          </p:cNvPr>
          <p:cNvSpPr/>
          <p:nvPr/>
        </p:nvSpPr>
        <p:spPr>
          <a:xfrm>
            <a:off x="5685981" y="3695435"/>
            <a:ext cx="174463" cy="541238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576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907210" hangingPunct="0"/>
            <a:endParaRPr lang="en-US" sz="3517">
              <a:solidFill>
                <a:srgbClr val="FFFFFF"/>
              </a:solidFill>
              <a:latin typeface="Arial" panose="020B0604020202020204"/>
              <a:sym typeface="Helvetica Neue Medium"/>
            </a:endParaRPr>
          </a:p>
        </p:txBody>
      </p:sp>
      <p:sp>
        <p:nvSpPr>
          <p:cNvPr id="11" name="Headline…">
            <a:extLst>
              <a:ext uri="{FF2B5EF4-FFF2-40B4-BE49-F238E27FC236}">
                <a16:creationId xmlns:a16="http://schemas.microsoft.com/office/drawing/2014/main" id="{1803AF20-7062-D849-8071-E89BDD6B0EEE}"/>
              </a:ext>
            </a:extLst>
          </p:cNvPr>
          <p:cNvSpPr txBox="1"/>
          <p:nvPr/>
        </p:nvSpPr>
        <p:spPr>
          <a:xfrm>
            <a:off x="4258518" y="1538683"/>
            <a:ext cx="2658234" cy="242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0936" tIns="20936" rIns="20936" bIns="20936" anchor="ctr">
            <a:spAutoFit/>
          </a:bodyPr>
          <a:lstStyle/>
          <a:p>
            <a:pPr defTabSz="754380">
              <a:defRPr sz="2200">
                <a:solidFill>
                  <a:srgbClr val="582873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sz="1300" b="1" dirty="0">
                <a:solidFill>
                  <a:schemeClr val="tx1">
                    <a:lumMod val="75000"/>
                  </a:schemeClr>
                </a:solidFill>
                <a:latin typeface="+mj-lt"/>
                <a:ea typeface="Verdana"/>
                <a:cs typeface="Arial" panose="020B0604020202020204" pitchFamily="34" charset="0"/>
                <a:sym typeface="Verdana"/>
              </a:rPr>
              <a:t>Agile DW Development Timeline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217846-C8B2-8C49-8704-8135D3796FB1}"/>
              </a:ext>
            </a:extLst>
          </p:cNvPr>
          <p:cNvSpPr txBox="1"/>
          <p:nvPr/>
        </p:nvSpPr>
        <p:spPr>
          <a:xfrm>
            <a:off x="4700513" y="1799793"/>
            <a:ext cx="1941775" cy="3157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5829" tIns="55829" rIns="55829" bIns="55829" numCol="1" spcCol="38100" rtlCol="0" anchor="ctr">
            <a:spAutoFit/>
          </a:bodyPr>
          <a:lstStyle/>
          <a:p>
            <a:pPr defTabSz="907210" hangingPunct="0"/>
            <a:r>
              <a:rPr lang="en-US" sz="1319" dirty="0">
                <a:solidFill>
                  <a:srgbClr val="00576F"/>
                </a:solidFill>
                <a:latin typeface="Fieldwork 04 Geo Regular" pitchFamily="2" charset="77"/>
                <a:ea typeface="Helvetica Neue"/>
                <a:cs typeface="Helvetica Neue"/>
                <a:sym typeface="Helvetica Neue"/>
              </a:rPr>
              <a:t>Stakeholder Interaction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0AAC5B86-E0D9-794A-A4A8-2437D6FA2988}"/>
              </a:ext>
            </a:extLst>
          </p:cNvPr>
          <p:cNvSpPr/>
          <p:nvPr/>
        </p:nvSpPr>
        <p:spPr>
          <a:xfrm rot="5400000">
            <a:off x="5531993" y="-1668136"/>
            <a:ext cx="194632" cy="7704671"/>
          </a:xfrm>
          <a:prstGeom prst="leftBrace">
            <a:avLst/>
          </a:prstGeom>
          <a:noFill/>
          <a:ln w="25400" cap="flat">
            <a:solidFill>
              <a:srgbClr val="00576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0490" tIns="50244" rIns="100490" bIns="50244" numCol="1" spcCol="38100" rtlCol="0" anchor="t">
            <a:noAutofit/>
          </a:bodyPr>
          <a:lstStyle/>
          <a:p>
            <a:pPr defTabSz="1004909" latinLnBrk="1" hangingPunct="0"/>
            <a:endParaRPr lang="en-US" sz="1978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C387F0-3D66-E84F-B567-CD43366F39C4}"/>
              </a:ext>
            </a:extLst>
          </p:cNvPr>
          <p:cNvSpPr txBox="1"/>
          <p:nvPr/>
        </p:nvSpPr>
        <p:spPr>
          <a:xfrm>
            <a:off x="1776975" y="3424128"/>
            <a:ext cx="759336" cy="2988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5829" tIns="55829" rIns="55829" bIns="55829" numCol="1" spcCol="38100" rtlCol="0" anchor="ctr">
            <a:spAutoFit/>
          </a:bodyPr>
          <a:lstStyle/>
          <a:p>
            <a:pPr defTabSz="907210" hangingPunct="0"/>
            <a:r>
              <a:rPr lang="en-US" sz="1209" dirty="0">
                <a:solidFill>
                  <a:srgbClr val="00576F"/>
                </a:solidFill>
                <a:latin typeface="Arial" panose="020B0604020202020204"/>
                <a:ea typeface="Helvetica Neue"/>
                <a:cs typeface="Helvetica Neue"/>
                <a:sym typeface="Helvetica Neue"/>
              </a:rPr>
              <a:t>This Year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C79975-BF0E-A442-93DC-4E43CB0C8533}"/>
              </a:ext>
            </a:extLst>
          </p:cNvPr>
          <p:cNvSpPr txBox="1"/>
          <p:nvPr/>
        </p:nvSpPr>
        <p:spPr>
          <a:xfrm>
            <a:off x="8781130" y="3424128"/>
            <a:ext cx="786587" cy="2988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5829" tIns="55829" rIns="55829" bIns="55829" numCol="1" spcCol="38100" rtlCol="0" anchor="ctr">
            <a:spAutoFit/>
          </a:bodyPr>
          <a:lstStyle/>
          <a:p>
            <a:pPr defTabSz="907210" hangingPunct="0"/>
            <a:r>
              <a:rPr lang="en-US" sz="1209" dirty="0">
                <a:solidFill>
                  <a:srgbClr val="00576F"/>
                </a:solidFill>
                <a:latin typeface="Arial" panose="020B0604020202020204"/>
              </a:rPr>
              <a:t>Next</a:t>
            </a:r>
            <a:r>
              <a:rPr lang="en-US" sz="1209" dirty="0">
                <a:solidFill>
                  <a:srgbClr val="00576F"/>
                </a:solidFill>
                <a:latin typeface="Arial" panose="020B0604020202020204"/>
                <a:ea typeface="Helvetica Neue"/>
                <a:cs typeface="Helvetica Neue"/>
                <a:sym typeface="Helvetica Neue"/>
              </a:rPr>
              <a:t> Year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31B02C-98AD-F745-BB71-A898E306B875}"/>
              </a:ext>
            </a:extLst>
          </p:cNvPr>
          <p:cNvCxnSpPr>
            <a:cxnSpLocks/>
          </p:cNvCxnSpPr>
          <p:nvPr/>
        </p:nvCxnSpPr>
        <p:spPr>
          <a:xfrm>
            <a:off x="1776976" y="4721320"/>
            <a:ext cx="7704673" cy="0"/>
          </a:xfrm>
          <a:prstGeom prst="line">
            <a:avLst/>
          </a:prstGeom>
          <a:noFill/>
          <a:ln w="25400" cap="flat">
            <a:solidFill>
              <a:srgbClr val="00576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F005894-3963-C74B-B8D6-9978B284C5E6}"/>
              </a:ext>
            </a:extLst>
          </p:cNvPr>
          <p:cNvSpPr txBox="1"/>
          <p:nvPr/>
        </p:nvSpPr>
        <p:spPr>
          <a:xfrm>
            <a:off x="1708207" y="4838544"/>
            <a:ext cx="1483981" cy="2818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5829" tIns="55829" rIns="55829" bIns="55829" numCol="1" spcCol="38100" rtlCol="0" anchor="ctr">
            <a:spAutoFit/>
          </a:bodyPr>
          <a:lstStyle/>
          <a:p>
            <a:pPr defTabSz="907210" hangingPunct="0"/>
            <a:r>
              <a:rPr lang="en-US" sz="1099" dirty="0">
                <a:solidFill>
                  <a:srgbClr val="00576F"/>
                </a:solidFill>
                <a:latin typeface="Arial" panose="020B0604020202020204"/>
                <a:ea typeface="Helvetica Neue"/>
                <a:cs typeface="Helvetica Neue"/>
                <a:sym typeface="Helvetica Neue"/>
              </a:rPr>
              <a:t>Value</a:t>
            </a:r>
            <a:endParaRPr lang="en-US" sz="1154" dirty="0">
              <a:solidFill>
                <a:srgbClr val="00576F"/>
              </a:solidFill>
              <a:latin typeface="Arial" panose="020B0604020202020204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20F2FC2-3D6A-714A-95C2-2902A5FBF2B8}"/>
              </a:ext>
            </a:extLst>
          </p:cNvPr>
          <p:cNvCxnSpPr>
            <a:cxnSpLocks/>
          </p:cNvCxnSpPr>
          <p:nvPr/>
        </p:nvCxnSpPr>
        <p:spPr>
          <a:xfrm flipV="1">
            <a:off x="2450040" y="4637384"/>
            <a:ext cx="0" cy="196946"/>
          </a:xfrm>
          <a:prstGeom prst="line">
            <a:avLst/>
          </a:prstGeom>
          <a:noFill/>
          <a:ln w="25400" cap="flat">
            <a:solidFill>
              <a:srgbClr val="00576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0C9CEC6-60B0-F743-84BF-7F0207D52F4B}"/>
              </a:ext>
            </a:extLst>
          </p:cNvPr>
          <p:cNvCxnSpPr>
            <a:cxnSpLocks/>
          </p:cNvCxnSpPr>
          <p:nvPr/>
        </p:nvCxnSpPr>
        <p:spPr>
          <a:xfrm flipV="1">
            <a:off x="4100049" y="4637384"/>
            <a:ext cx="0" cy="196946"/>
          </a:xfrm>
          <a:prstGeom prst="line">
            <a:avLst/>
          </a:prstGeom>
          <a:noFill/>
          <a:ln w="25400" cap="flat">
            <a:solidFill>
              <a:srgbClr val="00576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F73DA8-8D69-2348-ABFF-587BCBD46B93}"/>
              </a:ext>
            </a:extLst>
          </p:cNvPr>
          <p:cNvCxnSpPr>
            <a:cxnSpLocks/>
          </p:cNvCxnSpPr>
          <p:nvPr/>
        </p:nvCxnSpPr>
        <p:spPr>
          <a:xfrm flipV="1">
            <a:off x="7400069" y="4637384"/>
            <a:ext cx="0" cy="196946"/>
          </a:xfrm>
          <a:prstGeom prst="line">
            <a:avLst/>
          </a:prstGeom>
          <a:noFill/>
          <a:ln w="25400" cap="flat">
            <a:solidFill>
              <a:srgbClr val="00576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0B5BE04-D82E-1545-8C35-9C714873292F}"/>
              </a:ext>
            </a:extLst>
          </p:cNvPr>
          <p:cNvCxnSpPr>
            <a:cxnSpLocks/>
          </p:cNvCxnSpPr>
          <p:nvPr/>
        </p:nvCxnSpPr>
        <p:spPr>
          <a:xfrm flipV="1">
            <a:off x="9050080" y="4637384"/>
            <a:ext cx="0" cy="196946"/>
          </a:xfrm>
          <a:prstGeom prst="line">
            <a:avLst/>
          </a:prstGeom>
          <a:noFill/>
          <a:ln w="25400" cap="flat">
            <a:solidFill>
              <a:srgbClr val="00576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0764ADC-763F-6D4F-9B0B-9C429EA1E5E4}"/>
              </a:ext>
            </a:extLst>
          </p:cNvPr>
          <p:cNvSpPr/>
          <p:nvPr/>
        </p:nvSpPr>
        <p:spPr>
          <a:xfrm>
            <a:off x="3201351" y="2515531"/>
            <a:ext cx="1004909" cy="541238"/>
          </a:xfrm>
          <a:prstGeom prst="rect">
            <a:avLst/>
          </a:prstGeom>
          <a:solidFill>
            <a:srgbClr val="8FD1A0"/>
          </a:solidFill>
          <a:ln w="15875" cap="flat">
            <a:solidFill>
              <a:srgbClr val="00576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907210" hangingPunct="0"/>
            <a:endParaRPr lang="en-US" sz="3517">
              <a:solidFill>
                <a:srgbClr val="FFFFFF"/>
              </a:solidFill>
              <a:latin typeface="Arial" panose="020B0604020202020204"/>
              <a:sym typeface="Helvetica Neue Medium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68D59E-68D4-D542-8ECA-7FAA39A48EFB}"/>
              </a:ext>
            </a:extLst>
          </p:cNvPr>
          <p:cNvSpPr/>
          <p:nvPr/>
        </p:nvSpPr>
        <p:spPr>
          <a:xfrm>
            <a:off x="4501821" y="2515531"/>
            <a:ext cx="1004909" cy="541238"/>
          </a:xfrm>
          <a:prstGeom prst="rect">
            <a:avLst/>
          </a:prstGeom>
          <a:solidFill>
            <a:srgbClr val="8FD1A0"/>
          </a:solidFill>
          <a:ln w="15875" cap="flat">
            <a:solidFill>
              <a:srgbClr val="00576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907210" hangingPunct="0"/>
            <a:endParaRPr lang="en-US" sz="3517">
              <a:solidFill>
                <a:srgbClr val="FFFFFF"/>
              </a:solidFill>
              <a:latin typeface="Arial" panose="020B0604020202020204"/>
              <a:sym typeface="Helvetica Neue Medium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5A9FFE-A790-AD45-9A3A-0BB51872B639}"/>
              </a:ext>
            </a:extLst>
          </p:cNvPr>
          <p:cNvSpPr/>
          <p:nvPr/>
        </p:nvSpPr>
        <p:spPr>
          <a:xfrm>
            <a:off x="5836072" y="2515531"/>
            <a:ext cx="1004909" cy="541238"/>
          </a:xfrm>
          <a:prstGeom prst="rect">
            <a:avLst/>
          </a:prstGeom>
          <a:solidFill>
            <a:srgbClr val="8FD1A0"/>
          </a:solidFill>
          <a:ln w="15875" cap="flat">
            <a:solidFill>
              <a:srgbClr val="00576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907210" hangingPunct="0"/>
            <a:endParaRPr lang="en-US" sz="3517">
              <a:solidFill>
                <a:srgbClr val="FFFFFF"/>
              </a:solidFill>
              <a:latin typeface="Arial" panose="020B0604020202020204"/>
              <a:sym typeface="Helvetica Neue Medium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CB1BC94-E523-A242-BF58-2C5DAA43409D}"/>
              </a:ext>
            </a:extLst>
          </p:cNvPr>
          <p:cNvSpPr/>
          <p:nvPr/>
        </p:nvSpPr>
        <p:spPr>
          <a:xfrm>
            <a:off x="7187210" y="2515531"/>
            <a:ext cx="1004909" cy="541238"/>
          </a:xfrm>
          <a:prstGeom prst="rect">
            <a:avLst/>
          </a:prstGeom>
          <a:solidFill>
            <a:srgbClr val="8FD1A0"/>
          </a:solidFill>
          <a:ln w="15875" cap="flat">
            <a:solidFill>
              <a:srgbClr val="00576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907210" hangingPunct="0"/>
            <a:endParaRPr lang="en-US" sz="3517">
              <a:solidFill>
                <a:srgbClr val="FFFFFF"/>
              </a:solidFill>
              <a:latin typeface="Arial" panose="020B0604020202020204"/>
              <a:sym typeface="Helvetica Neue Medium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B683D67-C98F-EE41-B0C2-B99403120B51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4206260" y="2786150"/>
            <a:ext cx="295561" cy="0"/>
          </a:xfrm>
          <a:prstGeom prst="straightConnector1">
            <a:avLst/>
          </a:prstGeom>
          <a:noFill/>
          <a:ln w="25400" cap="flat">
            <a:solidFill>
              <a:srgbClr val="00576F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9AD248-B18A-0949-A980-5489750CB631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5506730" y="2786150"/>
            <a:ext cx="329342" cy="0"/>
          </a:xfrm>
          <a:prstGeom prst="straightConnector1">
            <a:avLst/>
          </a:prstGeom>
          <a:noFill/>
          <a:ln w="25400" cap="flat">
            <a:solidFill>
              <a:srgbClr val="00576F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1A8051-C96F-5B4A-8FC2-07DDD0726495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6840981" y="2786150"/>
            <a:ext cx="346229" cy="0"/>
          </a:xfrm>
          <a:prstGeom prst="straightConnector1">
            <a:avLst/>
          </a:prstGeom>
          <a:noFill/>
          <a:ln w="25400" cap="flat">
            <a:solidFill>
              <a:srgbClr val="00576F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A080862-9FBE-3146-82C6-F4056B238870}"/>
              </a:ext>
            </a:extLst>
          </p:cNvPr>
          <p:cNvSpPr txBox="1"/>
          <p:nvPr/>
        </p:nvSpPr>
        <p:spPr>
          <a:xfrm>
            <a:off x="1998532" y="2579401"/>
            <a:ext cx="941717" cy="3832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5829" tIns="55829" rIns="55829" bIns="55829" numCol="1" spcCol="38100" rtlCol="0" anchor="ctr">
            <a:spAutoFit/>
          </a:bodyPr>
          <a:lstStyle/>
          <a:p>
            <a:pPr defTabSz="907210" hangingPunct="0"/>
            <a:r>
              <a:rPr lang="en-US" sz="1758" b="1" dirty="0">
                <a:solidFill>
                  <a:srgbClr val="00576F"/>
                </a:solidFill>
                <a:latin typeface="Fieldwork 05 Geo Demibold" pitchFamily="2" charset="77"/>
                <a:ea typeface="Helvetica Neue"/>
                <a:cs typeface="Helvetica Neue"/>
                <a:sym typeface="Helvetica Neue"/>
              </a:rPr>
              <a:t>JDUF</a:t>
            </a:r>
            <a:endParaRPr lang="en-US" sz="1209" b="1" dirty="0">
              <a:solidFill>
                <a:srgbClr val="00576F"/>
              </a:solidFill>
              <a:latin typeface="Fieldwork 05 Geo Demibold" pitchFamily="2" charset="77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A362B4-5BD4-FE4E-91E9-CE7AC40E6372}"/>
              </a:ext>
            </a:extLst>
          </p:cNvPr>
          <p:cNvSpPr txBox="1"/>
          <p:nvPr/>
        </p:nvSpPr>
        <p:spPr>
          <a:xfrm>
            <a:off x="2520057" y="3812313"/>
            <a:ext cx="941717" cy="2988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5829" tIns="55829" rIns="55829" bIns="55829" numCol="1" spcCol="38100" rtlCol="0" anchor="ctr">
            <a:spAutoFit/>
          </a:bodyPr>
          <a:lstStyle/>
          <a:p>
            <a:pPr defTabSz="907210" hangingPunct="0"/>
            <a:r>
              <a:rPr lang="en-US" sz="1209" dirty="0">
                <a:solidFill>
                  <a:srgbClr val="00576F"/>
                </a:solidFill>
                <a:latin typeface="Arial" panose="020B0604020202020204"/>
                <a:ea typeface="Helvetica Neue"/>
                <a:cs typeface="Helvetica Neue"/>
                <a:sym typeface="Helvetica Neue"/>
              </a:rPr>
              <a:t>Iteration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09D112-C6B7-6A44-A3E9-FD618C3BD603}"/>
              </a:ext>
            </a:extLst>
          </p:cNvPr>
          <p:cNvSpPr txBox="1"/>
          <p:nvPr/>
        </p:nvSpPr>
        <p:spPr>
          <a:xfrm>
            <a:off x="3248335" y="2472287"/>
            <a:ext cx="941717" cy="597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5829" tIns="55829" rIns="55829" bIns="55829" numCol="1" spcCol="38100" rtlCol="0" anchor="ctr">
            <a:spAutoFit/>
          </a:bodyPr>
          <a:lstStyle/>
          <a:p>
            <a:pPr defTabSz="907210" hangingPunct="0"/>
            <a:r>
              <a:rPr lang="en-US" sz="1050" b="1" dirty="0">
                <a:solidFill>
                  <a:srgbClr val="FFFFFF"/>
                </a:solidFill>
                <a:latin typeface="Fieldwork 05 Geo Demibold" pitchFamily="2" charset="77"/>
                <a:ea typeface="Helvetica Neue"/>
                <a:cs typeface="Helvetica Neue"/>
                <a:sym typeface="Helvetica Neue"/>
              </a:rPr>
              <a:t>Agile</a:t>
            </a:r>
          </a:p>
          <a:p>
            <a:pPr defTabSz="907210" hangingPunct="0"/>
            <a:r>
              <a:rPr lang="en-US" sz="1050" b="1" dirty="0">
                <a:solidFill>
                  <a:srgbClr val="FFFFFF"/>
                </a:solidFill>
                <a:latin typeface="Fieldwork 05 Geo Demibold" pitchFamily="2" charset="77"/>
                <a:ea typeface="Helvetica Neue"/>
                <a:cs typeface="Helvetica Neue"/>
                <a:sym typeface="Helvetica Neue"/>
              </a:rPr>
              <a:t>Dimension Modeling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F55787-BDBA-4542-8516-FEE5E6E4101D}"/>
              </a:ext>
            </a:extLst>
          </p:cNvPr>
          <p:cNvSpPr txBox="1"/>
          <p:nvPr/>
        </p:nvSpPr>
        <p:spPr>
          <a:xfrm>
            <a:off x="4719982" y="2553078"/>
            <a:ext cx="568588" cy="435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5829" tIns="55829" rIns="55829" bIns="55829" numCol="1" spcCol="38100" rtlCol="0" anchor="ctr">
            <a:spAutoFit/>
          </a:bodyPr>
          <a:lstStyle/>
          <a:p>
            <a:pPr defTabSz="907210" hangingPunct="0"/>
            <a:r>
              <a:rPr lang="en-US" sz="1050" b="1" dirty="0">
                <a:solidFill>
                  <a:srgbClr val="FFFFFF"/>
                </a:solidFill>
                <a:latin typeface="Fieldwork 05 Geo Demibold" pitchFamily="2" charset="77"/>
              </a:rPr>
              <a:t>ETL TDD</a:t>
            </a:r>
            <a:endParaRPr lang="en-US" sz="1050" b="1" dirty="0">
              <a:solidFill>
                <a:srgbClr val="FFFFFF"/>
              </a:solidFill>
              <a:latin typeface="Fieldwork 05 Geo Demibold" pitchFamily="2" charset="77"/>
              <a:sym typeface="Helvetica Neue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F69E9A-3F50-6747-8AC1-B8F302523BC5}"/>
              </a:ext>
            </a:extLst>
          </p:cNvPr>
          <p:cNvSpPr txBox="1"/>
          <p:nvPr/>
        </p:nvSpPr>
        <p:spPr>
          <a:xfrm>
            <a:off x="5835186" y="2553079"/>
            <a:ext cx="1004909" cy="435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5829" tIns="55829" rIns="55829" bIns="55829" numCol="1" spcCol="38100" rtlCol="0" anchor="ctr">
            <a:spAutoFit/>
          </a:bodyPr>
          <a:lstStyle/>
          <a:p>
            <a:pPr defTabSz="907210" hangingPunct="0"/>
            <a:r>
              <a:rPr lang="en-US" sz="1050" b="1" dirty="0">
                <a:solidFill>
                  <a:srgbClr val="FFFFFF"/>
                </a:solidFill>
                <a:latin typeface="Fieldwork 05 Geo Demibold" pitchFamily="2" charset="77"/>
              </a:rPr>
              <a:t>BI</a:t>
            </a:r>
          </a:p>
          <a:p>
            <a:pPr defTabSz="907210" hangingPunct="0"/>
            <a:r>
              <a:rPr lang="en-US" sz="1050" b="1" dirty="0">
                <a:solidFill>
                  <a:srgbClr val="FFFFFF"/>
                </a:solidFill>
                <a:latin typeface="Fieldwork 05 Geo Demibold" pitchFamily="2" charset="77"/>
              </a:rPr>
              <a:t>Prototyping</a:t>
            </a:r>
            <a:endParaRPr lang="en-US" sz="1050" b="1" dirty="0">
              <a:solidFill>
                <a:srgbClr val="FFFFFF"/>
              </a:solidFill>
              <a:latin typeface="Fieldwork 05 Geo Demibold" pitchFamily="2" charset="77"/>
              <a:sym typeface="Helvetica Neue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799E40-8C46-EE40-9756-3BAB115158D4}"/>
              </a:ext>
            </a:extLst>
          </p:cNvPr>
          <p:cNvSpPr txBox="1"/>
          <p:nvPr/>
        </p:nvSpPr>
        <p:spPr>
          <a:xfrm>
            <a:off x="7186324" y="2553078"/>
            <a:ext cx="1004909" cy="435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5829" tIns="55829" rIns="55829" bIns="55829" numCol="1" spcCol="38100" rtlCol="0" anchor="ctr">
            <a:spAutoFit/>
          </a:bodyPr>
          <a:lstStyle/>
          <a:p>
            <a:pPr defTabSz="907210" hangingPunct="0"/>
            <a:r>
              <a:rPr lang="en-US" sz="1050" b="1" dirty="0">
                <a:solidFill>
                  <a:srgbClr val="FFFFFF"/>
                </a:solidFill>
                <a:latin typeface="Fieldwork 05 Geo Demibold" pitchFamily="2" charset="77"/>
              </a:rPr>
              <a:t>Review</a:t>
            </a:r>
          </a:p>
          <a:p>
            <a:pPr defTabSz="907210" hangingPunct="0"/>
            <a:r>
              <a:rPr lang="en-US" sz="1050" b="1" dirty="0">
                <a:solidFill>
                  <a:srgbClr val="FFFFFF"/>
                </a:solidFill>
                <a:latin typeface="Fieldwork 05 Geo Demibold" pitchFamily="2" charset="77"/>
                <a:ea typeface="Helvetica Neue"/>
                <a:cs typeface="Helvetica Neue"/>
                <a:sym typeface="Helvetica Neue"/>
              </a:rPr>
              <a:t>Release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503DD26-4DF4-1040-A9AD-22684831A244}"/>
              </a:ext>
            </a:extLst>
          </p:cNvPr>
          <p:cNvSpPr/>
          <p:nvPr/>
        </p:nvSpPr>
        <p:spPr>
          <a:xfrm>
            <a:off x="2520058" y="3691107"/>
            <a:ext cx="941717" cy="541238"/>
          </a:xfrm>
          <a:prstGeom prst="rect">
            <a:avLst/>
          </a:prstGeom>
          <a:noFill/>
          <a:ln w="12700" cap="flat">
            <a:solidFill>
              <a:srgbClr val="00576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907210" hangingPunct="0"/>
            <a:endParaRPr lang="en-US" sz="3517">
              <a:solidFill>
                <a:srgbClr val="FFFFFF"/>
              </a:solidFill>
              <a:latin typeface="Arial" panose="020B0604020202020204"/>
              <a:sym typeface="Helvetica Neue Medium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6CBDEAF-C15A-F540-95AF-1E6EAF3FBB4B}"/>
              </a:ext>
            </a:extLst>
          </p:cNvPr>
          <p:cNvCxnSpPr>
            <a:cxnSpLocks/>
          </p:cNvCxnSpPr>
          <p:nvPr/>
        </p:nvCxnSpPr>
        <p:spPr>
          <a:xfrm flipV="1">
            <a:off x="5750059" y="4637384"/>
            <a:ext cx="0" cy="196946"/>
          </a:xfrm>
          <a:prstGeom prst="line">
            <a:avLst/>
          </a:prstGeom>
          <a:noFill/>
          <a:ln w="25400" cap="flat">
            <a:solidFill>
              <a:srgbClr val="00576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6CFD47C-CD1D-504F-A742-192D18EF61A7}"/>
              </a:ext>
            </a:extLst>
          </p:cNvPr>
          <p:cNvSpPr txBox="1"/>
          <p:nvPr/>
        </p:nvSpPr>
        <p:spPr>
          <a:xfrm>
            <a:off x="3338018" y="4821616"/>
            <a:ext cx="1483981" cy="3157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5829" tIns="55829" rIns="55829" bIns="55829" numCol="1" spcCol="38100" rtlCol="0" anchor="ctr">
            <a:spAutoFit/>
          </a:bodyPr>
          <a:lstStyle/>
          <a:p>
            <a:pPr defTabSz="907210" hangingPunct="0"/>
            <a:r>
              <a:rPr lang="en-US" sz="1319" dirty="0">
                <a:solidFill>
                  <a:srgbClr val="00576F"/>
                </a:solidFill>
                <a:latin typeface="Arial" panose="020B0604020202020204"/>
                <a:ea typeface="Helvetica Neue"/>
                <a:cs typeface="Helvetica Neue"/>
                <a:sym typeface="Helvetica Neue"/>
              </a:rPr>
              <a:t>Value</a:t>
            </a:r>
            <a:endParaRPr lang="en-US" sz="1154" dirty="0">
              <a:solidFill>
                <a:srgbClr val="00576F"/>
              </a:solidFill>
              <a:latin typeface="Arial" panose="020B0604020202020204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95DAF9-7E41-3C4E-8F44-DB4C20647C76}"/>
              </a:ext>
            </a:extLst>
          </p:cNvPr>
          <p:cNvSpPr txBox="1"/>
          <p:nvPr/>
        </p:nvSpPr>
        <p:spPr>
          <a:xfrm>
            <a:off x="5001608" y="4804688"/>
            <a:ext cx="1483981" cy="349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5829" tIns="55829" rIns="55829" bIns="55829" numCol="1" spcCol="38100" rtlCol="0" anchor="ctr">
            <a:spAutoFit/>
          </a:bodyPr>
          <a:lstStyle/>
          <a:p>
            <a:pPr defTabSz="907210" hangingPunct="0"/>
            <a:r>
              <a:rPr lang="en-US" sz="1539" dirty="0">
                <a:solidFill>
                  <a:srgbClr val="00576F"/>
                </a:solidFill>
                <a:latin typeface="Arial" panose="020B0604020202020204"/>
                <a:ea typeface="Helvetica Neue"/>
                <a:cs typeface="Helvetica Neue"/>
                <a:sym typeface="Helvetica Neue"/>
              </a:rPr>
              <a:t>Value</a:t>
            </a:r>
            <a:endParaRPr lang="en-US" sz="1154" dirty="0">
              <a:solidFill>
                <a:srgbClr val="00576F"/>
              </a:solidFill>
              <a:latin typeface="Arial" panose="020B0604020202020204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4E3D7D-9F60-934B-9EF9-FF56F938DEFE}"/>
              </a:ext>
            </a:extLst>
          </p:cNvPr>
          <p:cNvSpPr txBox="1"/>
          <p:nvPr/>
        </p:nvSpPr>
        <p:spPr>
          <a:xfrm>
            <a:off x="6682088" y="4787857"/>
            <a:ext cx="1483981" cy="3832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5829" tIns="55829" rIns="55829" bIns="55829" numCol="1" spcCol="38100" rtlCol="0" anchor="ctr">
            <a:spAutoFit/>
          </a:bodyPr>
          <a:lstStyle/>
          <a:p>
            <a:pPr defTabSz="907210" hangingPunct="0"/>
            <a:r>
              <a:rPr lang="en-US" sz="1758" dirty="0">
                <a:solidFill>
                  <a:srgbClr val="00576F"/>
                </a:solidFill>
                <a:latin typeface="Arial" panose="020B0604020202020204"/>
                <a:ea typeface="Helvetica Neue"/>
                <a:cs typeface="Helvetica Neue"/>
                <a:sym typeface="Helvetica Neue"/>
              </a:rPr>
              <a:t>Value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83DB06-7695-EB46-9DE4-5DF6A16807DB}"/>
              </a:ext>
            </a:extLst>
          </p:cNvPr>
          <p:cNvSpPr txBox="1"/>
          <p:nvPr/>
        </p:nvSpPr>
        <p:spPr>
          <a:xfrm>
            <a:off x="8295011" y="4754001"/>
            <a:ext cx="1483981" cy="4509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5829" tIns="55829" rIns="55829" bIns="55829" numCol="1" spcCol="38100" rtlCol="0" anchor="ctr">
            <a:spAutoFit/>
          </a:bodyPr>
          <a:lstStyle/>
          <a:p>
            <a:pPr defTabSz="907210" hangingPunct="0"/>
            <a:r>
              <a:rPr lang="en-US" sz="2198" dirty="0">
                <a:solidFill>
                  <a:srgbClr val="00576F"/>
                </a:solidFill>
                <a:latin typeface="Arial" panose="020B0604020202020204"/>
                <a:ea typeface="Helvetica Neue"/>
                <a:cs typeface="Helvetica Neue"/>
                <a:sym typeface="Helvetica Neue"/>
              </a:rPr>
              <a:t>Value</a:t>
            </a:r>
          </a:p>
        </p:txBody>
      </p:sp>
      <p:sp>
        <p:nvSpPr>
          <p:cNvPr id="41" name="Striped Right Arrow 41">
            <a:extLst>
              <a:ext uri="{FF2B5EF4-FFF2-40B4-BE49-F238E27FC236}">
                <a16:creationId xmlns:a16="http://schemas.microsoft.com/office/drawing/2014/main" id="{CFA206BE-C3EA-6941-B5BC-1BD2D4604E13}"/>
              </a:ext>
            </a:extLst>
          </p:cNvPr>
          <p:cNvSpPr/>
          <p:nvPr/>
        </p:nvSpPr>
        <p:spPr>
          <a:xfrm>
            <a:off x="3113955" y="5096115"/>
            <a:ext cx="5181054" cy="1075149"/>
          </a:xfrm>
          <a:prstGeom prst="stripedRightArrow">
            <a:avLst/>
          </a:prstGeom>
          <a:gradFill>
            <a:gsLst>
              <a:gs pos="24000">
                <a:srgbClr val="00576F"/>
              </a:gs>
              <a:gs pos="100000">
                <a:srgbClr val="58BA71"/>
              </a:gs>
            </a:gsLst>
            <a:lin ang="0" scaled="0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907210" hangingPunct="0"/>
            <a:endParaRPr lang="en-US" sz="3517">
              <a:solidFill>
                <a:srgbClr val="FFFFFF"/>
              </a:solidFill>
              <a:latin typeface="Arial" panose="020B0604020202020204"/>
              <a:sym typeface="Helvetica Neue Medium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4676C4-25B2-FE49-820A-AA9DF796E0F7}"/>
              </a:ext>
            </a:extLst>
          </p:cNvPr>
          <p:cNvSpPr txBox="1"/>
          <p:nvPr/>
        </p:nvSpPr>
        <p:spPr>
          <a:xfrm>
            <a:off x="3719194" y="3812313"/>
            <a:ext cx="941717" cy="2988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5829" tIns="55829" rIns="55829" bIns="55829" numCol="1" spcCol="38100" rtlCol="0" anchor="ctr">
            <a:spAutoFit/>
          </a:bodyPr>
          <a:lstStyle/>
          <a:p>
            <a:pPr defTabSz="907210" hangingPunct="0"/>
            <a:r>
              <a:rPr lang="en-US" sz="1209" dirty="0">
                <a:solidFill>
                  <a:srgbClr val="00576F"/>
                </a:solidFill>
                <a:latin typeface="Arial" panose="020B0604020202020204"/>
                <a:ea typeface="Helvetica Neue"/>
                <a:cs typeface="Helvetica Neue"/>
                <a:sym typeface="Helvetica Neue"/>
              </a:rPr>
              <a:t>Iteration 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3132800-E8E0-8C4A-8B25-59A84D56F051}"/>
              </a:ext>
            </a:extLst>
          </p:cNvPr>
          <p:cNvSpPr/>
          <p:nvPr/>
        </p:nvSpPr>
        <p:spPr>
          <a:xfrm>
            <a:off x="3711853" y="3691107"/>
            <a:ext cx="941717" cy="541238"/>
          </a:xfrm>
          <a:prstGeom prst="rect">
            <a:avLst/>
          </a:prstGeom>
          <a:noFill/>
          <a:ln w="12700" cap="flat">
            <a:solidFill>
              <a:srgbClr val="00576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907210" hangingPunct="0"/>
            <a:endParaRPr lang="en-US" sz="3517">
              <a:solidFill>
                <a:srgbClr val="FFFFFF"/>
              </a:solidFill>
              <a:latin typeface="Arial" panose="020B0604020202020204"/>
              <a:sym typeface="Helvetica Neue Medium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AC55CF-6A83-C84F-8F38-8B8E0BEC7358}"/>
              </a:ext>
            </a:extLst>
          </p:cNvPr>
          <p:cNvSpPr txBox="1"/>
          <p:nvPr/>
        </p:nvSpPr>
        <p:spPr>
          <a:xfrm>
            <a:off x="4908028" y="3829241"/>
            <a:ext cx="1367973" cy="2649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5829" tIns="55829" rIns="55829" bIns="55829" numCol="1" spcCol="38100" rtlCol="0" anchor="ctr">
            <a:spAutoFit/>
          </a:bodyPr>
          <a:lstStyle/>
          <a:p>
            <a:pPr defTabSz="907210"/>
            <a:r>
              <a:rPr lang="en-US" sz="989" dirty="0">
                <a:solidFill>
                  <a:srgbClr val="00576F"/>
                </a:solidFill>
                <a:latin typeface="Arial" panose="020B0604020202020204"/>
              </a:rPr>
              <a:t>ADM    ETL   </a:t>
            </a:r>
            <a:r>
              <a:rPr lang="en-US" sz="989" dirty="0">
                <a:solidFill>
                  <a:srgbClr val="00576F"/>
                </a:solidFill>
                <a:latin typeface="Arial" panose="020B0604020202020204"/>
                <a:ea typeface="Helvetica Neue"/>
                <a:cs typeface="Helvetica Neue"/>
                <a:sym typeface="Helvetica Neue"/>
              </a:rPr>
              <a:t>BI   REV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921392F-E8DC-C745-8512-3824E79B6B25}"/>
              </a:ext>
            </a:extLst>
          </p:cNvPr>
          <p:cNvSpPr/>
          <p:nvPr/>
        </p:nvSpPr>
        <p:spPr>
          <a:xfrm>
            <a:off x="4903649" y="3691107"/>
            <a:ext cx="1367973" cy="541238"/>
          </a:xfrm>
          <a:prstGeom prst="rect">
            <a:avLst/>
          </a:prstGeom>
          <a:noFill/>
          <a:ln w="12700" cap="flat">
            <a:solidFill>
              <a:srgbClr val="00576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907210" hangingPunct="0"/>
            <a:endParaRPr lang="en-US" sz="3517">
              <a:solidFill>
                <a:srgbClr val="FFFFFF"/>
              </a:solidFill>
              <a:latin typeface="Arial" panose="020B0604020202020204"/>
              <a:sym typeface="Helvetica Neue Medium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003B16-6558-144A-B9DF-EED72F0C06DD}"/>
              </a:ext>
            </a:extLst>
          </p:cNvPr>
          <p:cNvSpPr txBox="1"/>
          <p:nvPr/>
        </p:nvSpPr>
        <p:spPr>
          <a:xfrm>
            <a:off x="6548802" y="3812313"/>
            <a:ext cx="941717" cy="2988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5829" tIns="55829" rIns="55829" bIns="55829" numCol="1" spcCol="38100" rtlCol="0" anchor="ctr">
            <a:spAutoFit/>
          </a:bodyPr>
          <a:lstStyle/>
          <a:p>
            <a:pPr defTabSz="907210" hangingPunct="0"/>
            <a:r>
              <a:rPr lang="en-US" sz="1209" dirty="0">
                <a:solidFill>
                  <a:srgbClr val="00576F"/>
                </a:solidFill>
                <a:latin typeface="Arial" panose="020B0604020202020204"/>
                <a:ea typeface="Helvetica Neue"/>
                <a:cs typeface="Helvetica Neue"/>
                <a:sym typeface="Helvetica Neue"/>
              </a:rPr>
              <a:t>Iteration…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8793FB7-8AAC-B94C-8794-E8B9821CA5E8}"/>
              </a:ext>
            </a:extLst>
          </p:cNvPr>
          <p:cNvSpPr/>
          <p:nvPr/>
        </p:nvSpPr>
        <p:spPr>
          <a:xfrm>
            <a:off x="6521701" y="3691107"/>
            <a:ext cx="941717" cy="541238"/>
          </a:xfrm>
          <a:prstGeom prst="rect">
            <a:avLst/>
          </a:prstGeom>
          <a:noFill/>
          <a:ln w="12700" cap="flat">
            <a:solidFill>
              <a:srgbClr val="00576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907210" hangingPunct="0"/>
            <a:endParaRPr lang="en-US" sz="3517">
              <a:solidFill>
                <a:srgbClr val="FFFFFF"/>
              </a:solidFill>
              <a:latin typeface="Arial" panose="020B0604020202020204"/>
              <a:sym typeface="Helvetica Neue Medium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C7739D4-FF48-1B49-BE5A-ED3CADF38AF5}"/>
              </a:ext>
            </a:extLst>
          </p:cNvPr>
          <p:cNvSpPr txBox="1"/>
          <p:nvPr/>
        </p:nvSpPr>
        <p:spPr>
          <a:xfrm>
            <a:off x="7713497" y="3812313"/>
            <a:ext cx="941717" cy="2988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5829" tIns="55829" rIns="55829" bIns="55829" numCol="1" spcCol="38100" rtlCol="0" anchor="ctr">
            <a:spAutoFit/>
          </a:bodyPr>
          <a:lstStyle/>
          <a:p>
            <a:pPr defTabSz="907210" hangingPunct="0"/>
            <a:r>
              <a:rPr lang="en-US" sz="1209" dirty="0">
                <a:solidFill>
                  <a:srgbClr val="00576F"/>
                </a:solidFill>
                <a:latin typeface="Arial" panose="020B0604020202020204"/>
                <a:ea typeface="Helvetica Neue"/>
                <a:cs typeface="Helvetica Neue"/>
                <a:sym typeface="Helvetica Neue"/>
              </a:rPr>
              <a:t>Iteration 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9EFBF9-C48C-EE43-8B95-62BB23554982}"/>
              </a:ext>
            </a:extLst>
          </p:cNvPr>
          <p:cNvSpPr/>
          <p:nvPr/>
        </p:nvSpPr>
        <p:spPr>
          <a:xfrm>
            <a:off x="7713498" y="3691107"/>
            <a:ext cx="941717" cy="541238"/>
          </a:xfrm>
          <a:prstGeom prst="rect">
            <a:avLst/>
          </a:prstGeom>
          <a:noFill/>
          <a:ln w="12700" cap="flat">
            <a:solidFill>
              <a:srgbClr val="00576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907210" hangingPunct="0"/>
            <a:endParaRPr lang="en-US" sz="3517">
              <a:solidFill>
                <a:srgbClr val="FFFFFF"/>
              </a:solidFill>
              <a:latin typeface="Arial" panose="020B0604020202020204"/>
              <a:sym typeface="Helvetica Neue Medium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C54991A-3CFC-0C48-A100-F2B1F496B450}"/>
              </a:ext>
            </a:extLst>
          </p:cNvPr>
          <p:cNvSpPr/>
          <p:nvPr/>
        </p:nvSpPr>
        <p:spPr>
          <a:xfrm>
            <a:off x="4963701" y="3695435"/>
            <a:ext cx="324869" cy="541238"/>
          </a:xfrm>
          <a:prstGeom prst="rect">
            <a:avLst/>
          </a:prstGeom>
          <a:noFill/>
          <a:ln w="12700" cap="flat">
            <a:solidFill>
              <a:srgbClr val="00576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907210" hangingPunct="0"/>
            <a:endParaRPr lang="en-US" sz="3517">
              <a:solidFill>
                <a:srgbClr val="FFFFFF"/>
              </a:solidFill>
              <a:latin typeface="Arial" panose="020B0604020202020204"/>
              <a:sym typeface="Helvetica Neue Medium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70AB466-419A-3E4D-AD04-26AB496D3276}"/>
              </a:ext>
            </a:extLst>
          </p:cNvPr>
          <p:cNvSpPr/>
          <p:nvPr/>
        </p:nvSpPr>
        <p:spPr>
          <a:xfrm>
            <a:off x="5923251" y="3695435"/>
            <a:ext cx="296587" cy="541238"/>
          </a:xfrm>
          <a:prstGeom prst="rect">
            <a:avLst/>
          </a:prstGeom>
          <a:noFill/>
          <a:ln w="12700" cap="flat">
            <a:solidFill>
              <a:srgbClr val="00576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907210" hangingPunct="0"/>
            <a:endParaRPr lang="en-US" sz="3517">
              <a:solidFill>
                <a:srgbClr val="FFFFFF"/>
              </a:solidFill>
              <a:latin typeface="Arial" panose="020B0604020202020204"/>
              <a:sym typeface="Helvetica Neue Medium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F1C7A1D-5376-1648-B2B1-9E689267B6F9}"/>
              </a:ext>
            </a:extLst>
          </p:cNvPr>
          <p:cNvCxnSpPr>
            <a:cxnSpLocks/>
            <a:stCxn id="35" idx="3"/>
            <a:endCxn id="42" idx="1"/>
          </p:cNvCxnSpPr>
          <p:nvPr/>
        </p:nvCxnSpPr>
        <p:spPr>
          <a:xfrm>
            <a:off x="3461775" y="3961726"/>
            <a:ext cx="257419" cy="0"/>
          </a:xfrm>
          <a:prstGeom prst="straightConnector1">
            <a:avLst/>
          </a:prstGeom>
          <a:noFill/>
          <a:ln w="25400" cap="flat">
            <a:solidFill>
              <a:srgbClr val="00576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6B1A343-AE6F-E940-B614-2D2F9CB4CF6F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>
            <a:off x="4653570" y="3961726"/>
            <a:ext cx="250079" cy="0"/>
          </a:xfrm>
          <a:prstGeom prst="straightConnector1">
            <a:avLst/>
          </a:prstGeom>
          <a:noFill/>
          <a:ln w="25400" cap="flat">
            <a:solidFill>
              <a:srgbClr val="00576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FB6E51C-E438-0D4D-B871-E5FFCE4F74A2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>
            <a:off x="6271622" y="3961726"/>
            <a:ext cx="250079" cy="0"/>
          </a:xfrm>
          <a:prstGeom prst="straightConnector1">
            <a:avLst/>
          </a:prstGeom>
          <a:noFill/>
          <a:ln w="25400" cap="flat">
            <a:solidFill>
              <a:srgbClr val="00576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238CF9E-F2F5-184B-AFFD-CDF0E1632130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7463418" y="3961726"/>
            <a:ext cx="250080" cy="0"/>
          </a:xfrm>
          <a:prstGeom prst="straightConnector1">
            <a:avLst/>
          </a:prstGeom>
          <a:noFill/>
          <a:ln w="25400" cap="flat">
            <a:solidFill>
              <a:srgbClr val="00576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D2E7010-74BE-9C4F-91A6-109BDBC8FF0F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3703806" y="3056769"/>
            <a:ext cx="1199843" cy="755567"/>
          </a:xfrm>
          <a:prstGeom prst="line">
            <a:avLst/>
          </a:prstGeom>
          <a:noFill/>
          <a:ln w="25400" cap="flat">
            <a:solidFill>
              <a:srgbClr val="00576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172B610-B648-6348-9DC8-88497A51EC00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6271623" y="3056769"/>
            <a:ext cx="1418042" cy="755567"/>
          </a:xfrm>
          <a:prstGeom prst="line">
            <a:avLst/>
          </a:prstGeom>
          <a:noFill/>
          <a:ln w="25400" cap="flat">
            <a:solidFill>
              <a:srgbClr val="00576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5861EA8-AA95-6D44-AE87-42B5A42490FF}"/>
              </a:ext>
            </a:extLst>
          </p:cNvPr>
          <p:cNvSpPr txBox="1"/>
          <p:nvPr/>
        </p:nvSpPr>
        <p:spPr>
          <a:xfrm>
            <a:off x="5305857" y="5459721"/>
            <a:ext cx="527927" cy="349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5829" tIns="55829" rIns="55829" bIns="55829" numCol="1" spcCol="38100" rtlCol="0" anchor="ctr">
            <a:spAutoFit/>
          </a:bodyPr>
          <a:lstStyle/>
          <a:p>
            <a:pPr defTabSz="907210" hangingPunct="0"/>
            <a:r>
              <a:rPr lang="en-US" sz="1539" dirty="0">
                <a:solidFill>
                  <a:srgbClr val="FFFFFF"/>
                </a:solidFill>
                <a:latin typeface="Arial" panose="020B0604020202020204"/>
                <a:ea typeface="Helvetica Neue"/>
                <a:cs typeface="Helvetica Neue"/>
                <a:sym typeface="Helvetica Neue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629097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6AAD0834-9A77-1E40-92D0-7D45F5B7C51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2894" y="465744"/>
            <a:ext cx="1144484" cy="914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FFB4A36-0D86-134F-8EFD-74ADBB394FD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3717" y="316013"/>
            <a:ext cx="895431" cy="102962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4BAF603-5705-BA48-BDE2-1321FCD88DB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7085" y="414401"/>
            <a:ext cx="1264454" cy="11579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94443B6-A21D-AA4A-8414-67F575EE5C2E}"/>
              </a:ext>
            </a:extLst>
          </p:cNvPr>
          <p:cNvSpPr txBox="1"/>
          <p:nvPr/>
        </p:nvSpPr>
        <p:spPr>
          <a:xfrm>
            <a:off x="8083276" y="1905917"/>
            <a:ext cx="1868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6681"/>
                </a:solidFill>
              </a:rPr>
              <a:t>Not the biggest challenge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394F5-5BD5-B441-AA3C-FD311442D3E8}"/>
              </a:ext>
            </a:extLst>
          </p:cNvPr>
          <p:cNvSpPr txBox="1"/>
          <p:nvPr/>
        </p:nvSpPr>
        <p:spPr>
          <a:xfrm>
            <a:off x="2645997" y="1584106"/>
            <a:ext cx="21509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Agile Culture &amp; Organization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8D0C2A-A8D5-0942-A50F-566B7A53BD1C}"/>
              </a:ext>
            </a:extLst>
          </p:cNvPr>
          <p:cNvSpPr txBox="1"/>
          <p:nvPr/>
        </p:nvSpPr>
        <p:spPr>
          <a:xfrm>
            <a:off x="5353577" y="1584106"/>
            <a:ext cx="18116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Agile Reality Modeling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37A4D-25FC-C940-A913-5B6DE9FED0F8}"/>
              </a:ext>
            </a:extLst>
          </p:cNvPr>
          <p:cNvSpPr txBox="1"/>
          <p:nvPr/>
        </p:nvSpPr>
        <p:spPr>
          <a:xfrm>
            <a:off x="8071792" y="1613716"/>
            <a:ext cx="144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Technology</a:t>
            </a: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976320ED-321F-874C-B501-3063716FD0C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7699" y="922944"/>
            <a:ext cx="576978" cy="623137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8E17490B-2101-7946-A368-26CF07A89CD6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5444" y="949185"/>
            <a:ext cx="570658" cy="570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1CFF6F4-6B67-3746-B3BA-677BF9B481FE}"/>
              </a:ext>
            </a:extLst>
          </p:cNvPr>
          <p:cNvSpPr txBox="1"/>
          <p:nvPr/>
        </p:nvSpPr>
        <p:spPr>
          <a:xfrm>
            <a:off x="2897215" y="2398903"/>
            <a:ext cx="1691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6681"/>
                </a:solidFill>
              </a:rPr>
              <a:t>Treat tensions and the fuel for innovation and positive change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22046B-50CA-6349-BE79-3E5AF24D6E6A}"/>
              </a:ext>
            </a:extLst>
          </p:cNvPr>
          <p:cNvSpPr txBox="1"/>
          <p:nvPr/>
        </p:nvSpPr>
        <p:spPr>
          <a:xfrm>
            <a:off x="2897215" y="1879188"/>
            <a:ext cx="1868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6681"/>
                </a:solidFill>
              </a:rPr>
              <a:t>Analytical cross functional teams and roles with no parent-child relationships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D926C9-658D-E94E-A8CC-1A4486DB4F0B}"/>
              </a:ext>
            </a:extLst>
          </p:cNvPr>
          <p:cNvSpPr txBox="1"/>
          <p:nvPr/>
        </p:nvSpPr>
        <p:spPr>
          <a:xfrm>
            <a:off x="5466931" y="2412355"/>
            <a:ext cx="17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6681"/>
                </a:solidFill>
              </a:rPr>
              <a:t>Buy where appropriate and build for strategic advantages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C6E3DE-A4B0-EB45-80C3-603C91BE4B61}"/>
              </a:ext>
            </a:extLst>
          </p:cNvPr>
          <p:cNvSpPr txBox="1"/>
          <p:nvPr/>
        </p:nvSpPr>
        <p:spPr>
          <a:xfrm>
            <a:off x="2879109" y="2760885"/>
            <a:ext cx="1691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6681"/>
                </a:solidFill>
              </a:rPr>
              <a:t>Data literacy training for all. 80% of business questions can be answered with no machine learning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D74638-A55C-D447-B6B2-3710CC9DD716}"/>
              </a:ext>
            </a:extLst>
          </p:cNvPr>
          <p:cNvSpPr txBox="1"/>
          <p:nvPr/>
        </p:nvSpPr>
        <p:spPr>
          <a:xfrm>
            <a:off x="5466931" y="1890529"/>
            <a:ext cx="1811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6681"/>
                </a:solidFill>
              </a:rPr>
              <a:t>Business Event and Analytics Modeling integrated into agile DevOps process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AC060E-CBF3-304F-BA5A-62C7668EE108}"/>
              </a:ext>
            </a:extLst>
          </p:cNvPr>
          <p:cNvSpPr txBox="1"/>
          <p:nvPr/>
        </p:nvSpPr>
        <p:spPr>
          <a:xfrm>
            <a:off x="5459510" y="2820638"/>
            <a:ext cx="1698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6681"/>
                </a:solidFill>
              </a:rPr>
              <a:t>Most important function of analytics</a:t>
            </a:r>
          </a:p>
        </p:txBody>
      </p: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9EF87F5A-96B8-3D4B-9FBB-82F694AFECEA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4919" y="949184"/>
            <a:ext cx="683626" cy="5348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ACE3053-28FE-ED4D-9F6F-D34BF0B82F2C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9437" y="3686681"/>
            <a:ext cx="7462044" cy="255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51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69B9C8-91F4-194A-9446-EC10A247433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7416" y="2788607"/>
            <a:ext cx="4005134" cy="3199952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AC68A00-51FC-4041-BFBF-0D4C4FAE4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860"/>
            <a:ext cx="10515600" cy="1994129"/>
          </a:xfrm>
        </p:spPr>
        <p:txBody>
          <a:bodyPr/>
          <a:lstStyle/>
          <a:p>
            <a:r>
              <a:rPr lang="en-US" sz="3200" kern="0" spc="-5" dirty="0">
                <a:solidFill>
                  <a:srgbClr val="005770"/>
                </a:solidFill>
                <a:latin typeface="Arial Black" panose="020B0A04020102020204" pitchFamily="34" charset="0"/>
              </a:rPr>
              <a:t>True agile analytics struggle in typical parent child corporate relationships—meaning a shift in power and in doing so empowering employees.</a:t>
            </a:r>
            <a:endParaRPr lang="en-US" sz="3200" kern="0" dirty="0">
              <a:solidFill>
                <a:srgbClr val="00577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" name="object 9">
            <a:extLst>
              <a:ext uri="{FF2B5EF4-FFF2-40B4-BE49-F238E27FC236}">
                <a16:creationId xmlns:a16="http://schemas.microsoft.com/office/drawing/2014/main" id="{18DA161B-06F3-8945-AC2D-8277D8508ED7}"/>
              </a:ext>
            </a:extLst>
          </p:cNvPr>
          <p:cNvGrpSpPr/>
          <p:nvPr/>
        </p:nvGrpSpPr>
        <p:grpSpPr>
          <a:xfrm>
            <a:off x="1732935" y="2538548"/>
            <a:ext cx="8484870" cy="626745"/>
            <a:chOff x="813816" y="3831335"/>
            <a:chExt cx="8484870" cy="626745"/>
          </a:xfrm>
        </p:grpSpPr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AF54EE76-275B-E944-9925-61F825919B84}"/>
                </a:ext>
              </a:extLst>
            </p:cNvPr>
            <p:cNvSpPr/>
            <p:nvPr/>
          </p:nvSpPr>
          <p:spPr>
            <a:xfrm>
              <a:off x="813816" y="3831335"/>
              <a:ext cx="4223385" cy="626745"/>
            </a:xfrm>
            <a:custGeom>
              <a:avLst/>
              <a:gdLst/>
              <a:ahLst/>
              <a:cxnLst/>
              <a:rect l="l" t="t" r="r" b="b"/>
              <a:pathLst>
                <a:path w="4223385" h="626745">
                  <a:moveTo>
                    <a:pt x="4223156" y="0"/>
                  </a:moveTo>
                  <a:lnTo>
                    <a:pt x="0" y="0"/>
                  </a:lnTo>
                  <a:lnTo>
                    <a:pt x="0" y="626363"/>
                  </a:lnTo>
                  <a:lnTo>
                    <a:pt x="4223156" y="626363"/>
                  </a:lnTo>
                  <a:lnTo>
                    <a:pt x="4223156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8BA9B0EF-918E-344F-947F-467EB23267F6}"/>
                </a:ext>
              </a:extLst>
            </p:cNvPr>
            <p:cNvSpPr/>
            <p:nvPr/>
          </p:nvSpPr>
          <p:spPr>
            <a:xfrm>
              <a:off x="5036972" y="3831335"/>
              <a:ext cx="4261485" cy="626745"/>
            </a:xfrm>
            <a:custGeom>
              <a:avLst/>
              <a:gdLst/>
              <a:ahLst/>
              <a:cxnLst/>
              <a:rect l="l" t="t" r="r" b="b"/>
              <a:pathLst>
                <a:path w="4261484" h="626745">
                  <a:moveTo>
                    <a:pt x="4261104" y="0"/>
                  </a:moveTo>
                  <a:lnTo>
                    <a:pt x="0" y="0"/>
                  </a:lnTo>
                  <a:lnTo>
                    <a:pt x="0" y="626363"/>
                  </a:lnTo>
                  <a:lnTo>
                    <a:pt x="4261104" y="626363"/>
                  </a:lnTo>
                  <a:lnTo>
                    <a:pt x="4261104" y="0"/>
                  </a:lnTo>
                  <a:close/>
                </a:path>
              </a:pathLst>
            </a:custGeom>
            <a:solidFill>
              <a:srgbClr val="0057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>
            <a:extLst>
              <a:ext uri="{FF2B5EF4-FFF2-40B4-BE49-F238E27FC236}">
                <a16:creationId xmlns:a16="http://schemas.microsoft.com/office/drawing/2014/main" id="{C82D9B99-7BF1-344D-8D83-7290507DA093}"/>
              </a:ext>
            </a:extLst>
          </p:cNvPr>
          <p:cNvSpPr txBox="1"/>
          <p:nvPr/>
        </p:nvSpPr>
        <p:spPr>
          <a:xfrm>
            <a:off x="2714329" y="2721378"/>
            <a:ext cx="2276771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solidFill>
                  <a:srgbClr val="FFFFFF"/>
                </a:solidFill>
                <a:latin typeface="Arial Black" panose="020B0A04020102020204" pitchFamily="34" charset="0"/>
                <a:cs typeface="Atten Round New Bold"/>
              </a:rPr>
              <a:t>CORPORATE</a:t>
            </a:r>
            <a:r>
              <a:rPr sz="1200" b="1" spc="-25" dirty="0">
                <a:solidFill>
                  <a:srgbClr val="FFFFFF"/>
                </a:solidFill>
                <a:latin typeface="Arial Black" panose="020B0A04020102020204" pitchFamily="34" charset="0"/>
                <a:cs typeface="Atten Round New Bold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Arial Black" panose="020B0A04020102020204" pitchFamily="34" charset="0"/>
                <a:cs typeface="Atten Round New Bold"/>
              </a:rPr>
              <a:t>STRUCTURE</a:t>
            </a:r>
            <a:endParaRPr sz="1200" dirty="0">
              <a:latin typeface="Arial Black" panose="020B0A04020102020204" pitchFamily="34" charset="0"/>
              <a:cs typeface="Atten Round New Bold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6B98AEF0-CF31-CD45-A47A-EA5D7CB27AD0}"/>
              </a:ext>
            </a:extLst>
          </p:cNvPr>
          <p:cNvSpPr txBox="1"/>
          <p:nvPr/>
        </p:nvSpPr>
        <p:spPr>
          <a:xfrm>
            <a:off x="7395610" y="2726772"/>
            <a:ext cx="17716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200" b="1" dirty="0">
                <a:solidFill>
                  <a:srgbClr val="FFFFFF"/>
                </a:solidFill>
                <a:latin typeface="Arial Black" panose="020B0A04020102020204" pitchFamily="34" charset="0"/>
                <a:cs typeface="Atten Round New Bold"/>
              </a:rPr>
              <a:t>AGILE</a:t>
            </a:r>
            <a:r>
              <a:rPr sz="1200" b="1" spc="-40" dirty="0">
                <a:solidFill>
                  <a:srgbClr val="FFFFFF"/>
                </a:solidFill>
                <a:latin typeface="Arial Black" panose="020B0A04020102020204" pitchFamily="34" charset="0"/>
                <a:cs typeface="Atten Round New Bold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Arial Black" panose="020B0A04020102020204" pitchFamily="34" charset="0"/>
                <a:cs typeface="Atten Round New Bold"/>
              </a:rPr>
              <a:t>S</a:t>
            </a:r>
            <a:r>
              <a:rPr sz="1200" b="1" dirty="0">
                <a:solidFill>
                  <a:srgbClr val="FFFFFF"/>
                </a:solidFill>
                <a:latin typeface="Arial Black" panose="020B0A04020102020204" pitchFamily="34" charset="0"/>
                <a:cs typeface="Atten Round New Bold"/>
              </a:rPr>
              <a:t>T</a:t>
            </a:r>
            <a:r>
              <a:rPr sz="1200" b="1" spc="-5" dirty="0">
                <a:solidFill>
                  <a:srgbClr val="FFFFFF"/>
                </a:solidFill>
                <a:latin typeface="Arial Black" panose="020B0A04020102020204" pitchFamily="34" charset="0"/>
                <a:cs typeface="Atten Round New Bold"/>
              </a:rPr>
              <a:t>R</a:t>
            </a:r>
            <a:r>
              <a:rPr sz="1200" b="1" dirty="0">
                <a:solidFill>
                  <a:srgbClr val="FFFFFF"/>
                </a:solidFill>
                <a:latin typeface="Arial Black" panose="020B0A04020102020204" pitchFamily="34" charset="0"/>
                <a:cs typeface="Atten Round New Bold"/>
              </a:rPr>
              <a:t>UCTURE</a:t>
            </a:r>
            <a:endParaRPr sz="1200" dirty="0">
              <a:latin typeface="Arial Black" panose="020B0A04020102020204" pitchFamily="34" charset="0"/>
              <a:cs typeface="Atten Round New Bold"/>
            </a:endParaRPr>
          </a:p>
        </p:txBody>
      </p:sp>
      <p:grpSp>
        <p:nvGrpSpPr>
          <p:cNvPr id="14" name="object 14">
            <a:extLst>
              <a:ext uri="{FF2B5EF4-FFF2-40B4-BE49-F238E27FC236}">
                <a16:creationId xmlns:a16="http://schemas.microsoft.com/office/drawing/2014/main" id="{A1864F29-290E-9E48-ACE8-C4814D40BDF5}"/>
              </a:ext>
            </a:extLst>
          </p:cNvPr>
          <p:cNvGrpSpPr/>
          <p:nvPr/>
        </p:nvGrpSpPr>
        <p:grpSpPr>
          <a:xfrm>
            <a:off x="2344210" y="3374313"/>
            <a:ext cx="2901950" cy="2474595"/>
            <a:chOff x="1425091" y="4667100"/>
            <a:chExt cx="2901950" cy="2474595"/>
          </a:xfrm>
        </p:grpSpPr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5FEE842A-7E83-1A41-A8F8-3C7BE716F33B}"/>
                </a:ext>
              </a:extLst>
            </p:cNvPr>
            <p:cNvSpPr/>
            <p:nvPr/>
          </p:nvSpPr>
          <p:spPr>
            <a:xfrm>
              <a:off x="2523883" y="4667100"/>
              <a:ext cx="704215" cy="600710"/>
            </a:xfrm>
            <a:custGeom>
              <a:avLst/>
              <a:gdLst/>
              <a:ahLst/>
              <a:cxnLst/>
              <a:rect l="l" t="t" r="r" b="b"/>
              <a:pathLst>
                <a:path w="704214" h="600710">
                  <a:moveTo>
                    <a:pt x="352082" y="0"/>
                  </a:moveTo>
                  <a:lnTo>
                    <a:pt x="0" y="600468"/>
                  </a:lnTo>
                  <a:lnTo>
                    <a:pt x="704151" y="600468"/>
                  </a:lnTo>
                  <a:lnTo>
                    <a:pt x="352082" y="0"/>
                  </a:lnTo>
                  <a:close/>
                </a:path>
              </a:pathLst>
            </a:custGeom>
            <a:solidFill>
              <a:srgbClr val="9661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874C0760-5378-794B-AF52-80E20B518A7E}"/>
                </a:ext>
              </a:extLst>
            </p:cNvPr>
            <p:cNvSpPr/>
            <p:nvPr/>
          </p:nvSpPr>
          <p:spPr>
            <a:xfrm>
              <a:off x="2153375" y="5267569"/>
              <a:ext cx="1445260" cy="632460"/>
            </a:xfrm>
            <a:custGeom>
              <a:avLst/>
              <a:gdLst/>
              <a:ahLst/>
              <a:cxnLst/>
              <a:rect l="l" t="t" r="r" b="b"/>
              <a:pathLst>
                <a:path w="1445260" h="632460">
                  <a:moveTo>
                    <a:pt x="1074661" y="0"/>
                  </a:moveTo>
                  <a:lnTo>
                    <a:pt x="370509" y="0"/>
                  </a:lnTo>
                  <a:lnTo>
                    <a:pt x="0" y="631926"/>
                  </a:lnTo>
                  <a:lnTo>
                    <a:pt x="1445171" y="631926"/>
                  </a:lnTo>
                  <a:lnTo>
                    <a:pt x="1074661" y="0"/>
                  </a:lnTo>
                  <a:close/>
                </a:path>
              </a:pathLst>
            </a:custGeom>
            <a:solidFill>
              <a:srgbClr val="369E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20BCFAE5-9CC3-7343-800C-AF11C7B6B129}"/>
                </a:ext>
              </a:extLst>
            </p:cNvPr>
            <p:cNvSpPr/>
            <p:nvPr/>
          </p:nvSpPr>
          <p:spPr>
            <a:xfrm>
              <a:off x="1782859" y="5899497"/>
              <a:ext cx="2186305" cy="632460"/>
            </a:xfrm>
            <a:custGeom>
              <a:avLst/>
              <a:gdLst/>
              <a:ahLst/>
              <a:cxnLst/>
              <a:rect l="l" t="t" r="r" b="b"/>
              <a:pathLst>
                <a:path w="2186304" h="632459">
                  <a:moveTo>
                    <a:pt x="1815693" y="0"/>
                  </a:moveTo>
                  <a:lnTo>
                    <a:pt x="370522" y="0"/>
                  </a:lnTo>
                  <a:lnTo>
                    <a:pt x="0" y="631926"/>
                  </a:lnTo>
                  <a:lnTo>
                    <a:pt x="2186203" y="631926"/>
                  </a:lnTo>
                  <a:lnTo>
                    <a:pt x="1815693" y="0"/>
                  </a:lnTo>
                  <a:close/>
                </a:path>
              </a:pathLst>
            </a:custGeom>
            <a:solidFill>
              <a:srgbClr val="0057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FA54FDE1-84D8-4444-8845-65A0AF94F721}"/>
                </a:ext>
              </a:extLst>
            </p:cNvPr>
            <p:cNvSpPr/>
            <p:nvPr/>
          </p:nvSpPr>
          <p:spPr>
            <a:xfrm>
              <a:off x="1425091" y="6531429"/>
              <a:ext cx="2901950" cy="610235"/>
            </a:xfrm>
            <a:custGeom>
              <a:avLst/>
              <a:gdLst/>
              <a:ahLst/>
              <a:cxnLst/>
              <a:rect l="l" t="t" r="r" b="b"/>
              <a:pathLst>
                <a:path w="2901950" h="610234">
                  <a:moveTo>
                    <a:pt x="2543975" y="0"/>
                  </a:moveTo>
                  <a:lnTo>
                    <a:pt x="357771" y="0"/>
                  </a:lnTo>
                  <a:lnTo>
                    <a:pt x="0" y="610184"/>
                  </a:lnTo>
                  <a:lnTo>
                    <a:pt x="2901746" y="610184"/>
                  </a:lnTo>
                  <a:lnTo>
                    <a:pt x="2543975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>
            <a:extLst>
              <a:ext uri="{FF2B5EF4-FFF2-40B4-BE49-F238E27FC236}">
                <a16:creationId xmlns:a16="http://schemas.microsoft.com/office/drawing/2014/main" id="{F1CB2BA1-CE0C-0346-BC86-C19ED4A7250B}"/>
              </a:ext>
            </a:extLst>
          </p:cNvPr>
          <p:cNvSpPr txBox="1"/>
          <p:nvPr/>
        </p:nvSpPr>
        <p:spPr>
          <a:xfrm>
            <a:off x="3646798" y="3657113"/>
            <a:ext cx="307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ttenRoundNew-Book"/>
                <a:cs typeface="AttenRoundNew-Book"/>
              </a:rPr>
              <a:t>C</a:t>
            </a:r>
            <a:r>
              <a:rPr sz="1200" spc="-20" dirty="0">
                <a:solidFill>
                  <a:srgbClr val="FFFFFF"/>
                </a:solidFill>
                <a:latin typeface="AttenRoundNew-Book"/>
                <a:cs typeface="AttenRoundNew-Book"/>
              </a:rPr>
              <a:t>EO</a:t>
            </a:r>
            <a:endParaRPr sz="1200">
              <a:latin typeface="AttenRoundNew-Book"/>
              <a:cs typeface="AttenRoundNew-Book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52203A66-7749-F242-8D47-3AF315027028}"/>
              </a:ext>
            </a:extLst>
          </p:cNvPr>
          <p:cNvSpPr txBox="1"/>
          <p:nvPr/>
        </p:nvSpPr>
        <p:spPr>
          <a:xfrm>
            <a:off x="3412559" y="4079567"/>
            <a:ext cx="783590" cy="39878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R="5080" indent="224154">
              <a:lnSpc>
                <a:spcPct val="104200"/>
              </a:lnSpc>
              <a:spcBef>
                <a:spcPts val="40"/>
              </a:spcBef>
            </a:pPr>
            <a:r>
              <a:rPr sz="1200" dirty="0">
                <a:solidFill>
                  <a:srgbClr val="FFFFFF"/>
                </a:solidFill>
                <a:latin typeface="AttenRoundNew-Book"/>
                <a:cs typeface="AttenRoundNew-Book"/>
              </a:rPr>
              <a:t>VICE </a:t>
            </a:r>
            <a:r>
              <a:rPr sz="1200" spc="5" dirty="0">
                <a:solidFill>
                  <a:srgbClr val="FFFFFF"/>
                </a:solidFill>
                <a:latin typeface="AttenRoundNew-Book"/>
                <a:cs typeface="AttenRoundNew-Book"/>
              </a:rPr>
              <a:t> </a:t>
            </a:r>
            <a:r>
              <a:rPr sz="1200" dirty="0">
                <a:solidFill>
                  <a:srgbClr val="FFFFFF"/>
                </a:solidFill>
                <a:latin typeface="AttenRoundNew-Book"/>
                <a:cs typeface="AttenRoundNew-Book"/>
              </a:rPr>
              <a:t>PRESIDENT</a:t>
            </a:r>
            <a:endParaRPr sz="1200" dirty="0">
              <a:latin typeface="AttenRoundNew-Book"/>
              <a:cs typeface="AttenRoundNew-Book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ABC7BDB7-35BD-5D44-9327-CBB9636C507A}"/>
              </a:ext>
            </a:extLst>
          </p:cNvPr>
          <p:cNvSpPr txBox="1"/>
          <p:nvPr/>
        </p:nvSpPr>
        <p:spPr>
          <a:xfrm>
            <a:off x="3282257" y="4836146"/>
            <a:ext cx="1043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ttenRoundNew-Book"/>
                <a:cs typeface="AttenRoundNew-Book"/>
              </a:rPr>
              <a:t>MANAGEMENT</a:t>
            </a:r>
            <a:endParaRPr sz="1200" dirty="0">
              <a:latin typeface="AttenRoundNew-Book"/>
              <a:cs typeface="AttenRoundNew-Book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A6544734-108C-3A44-9568-8670E368875F}"/>
              </a:ext>
            </a:extLst>
          </p:cNvPr>
          <p:cNvSpPr txBox="1"/>
          <p:nvPr/>
        </p:nvSpPr>
        <p:spPr>
          <a:xfrm>
            <a:off x="3389394" y="5394474"/>
            <a:ext cx="8242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ttenRoundNew-Book"/>
                <a:cs typeface="AttenRoundNew-Book"/>
              </a:rPr>
              <a:t>EMP</a:t>
            </a:r>
            <a:r>
              <a:rPr sz="1200" spc="-45" dirty="0">
                <a:solidFill>
                  <a:srgbClr val="FFFFFF"/>
                </a:solidFill>
                <a:latin typeface="AttenRoundNew-Book"/>
                <a:cs typeface="AttenRoundNew-Book"/>
              </a:rPr>
              <a:t>L</a:t>
            </a:r>
            <a:r>
              <a:rPr sz="1200" spc="-30" dirty="0">
                <a:solidFill>
                  <a:srgbClr val="FFFFFF"/>
                </a:solidFill>
                <a:latin typeface="AttenRoundNew-Book"/>
                <a:cs typeface="AttenRoundNew-Book"/>
              </a:rPr>
              <a:t>O</a:t>
            </a:r>
            <a:r>
              <a:rPr sz="1200" dirty="0">
                <a:solidFill>
                  <a:srgbClr val="FFFFFF"/>
                </a:solidFill>
                <a:latin typeface="AttenRoundNew-Book"/>
                <a:cs typeface="AttenRoundNew-Book"/>
              </a:rPr>
              <a:t>YEES</a:t>
            </a:r>
            <a:endParaRPr sz="1200">
              <a:latin typeface="AttenRoundNew-Book"/>
              <a:cs typeface="AttenRoundNew-Book"/>
            </a:endParaRPr>
          </a:p>
        </p:txBody>
      </p:sp>
      <p:grpSp>
        <p:nvGrpSpPr>
          <p:cNvPr id="23" name="object 23">
            <a:extLst>
              <a:ext uri="{FF2B5EF4-FFF2-40B4-BE49-F238E27FC236}">
                <a16:creationId xmlns:a16="http://schemas.microsoft.com/office/drawing/2014/main" id="{BB1188EF-36F2-9743-8990-A4169C933B51}"/>
              </a:ext>
            </a:extLst>
          </p:cNvPr>
          <p:cNvGrpSpPr/>
          <p:nvPr/>
        </p:nvGrpSpPr>
        <p:grpSpPr>
          <a:xfrm>
            <a:off x="6681490" y="3323718"/>
            <a:ext cx="2795270" cy="2525395"/>
            <a:chOff x="5762371" y="4616505"/>
            <a:chExt cx="2795270" cy="2525395"/>
          </a:xfrm>
        </p:grpSpPr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27603E8C-1838-714C-B3E9-5A2890A199D6}"/>
                </a:ext>
              </a:extLst>
            </p:cNvPr>
            <p:cNvSpPr/>
            <p:nvPr/>
          </p:nvSpPr>
          <p:spPr>
            <a:xfrm>
              <a:off x="6230168" y="4616505"/>
              <a:ext cx="873760" cy="873760"/>
            </a:xfrm>
            <a:custGeom>
              <a:avLst/>
              <a:gdLst/>
              <a:ahLst/>
              <a:cxnLst/>
              <a:rect l="l" t="t" r="r" b="b"/>
              <a:pathLst>
                <a:path w="873759" h="873760">
                  <a:moveTo>
                    <a:pt x="436702" y="0"/>
                  </a:moveTo>
                  <a:lnTo>
                    <a:pt x="389118" y="2562"/>
                  </a:lnTo>
                  <a:lnTo>
                    <a:pt x="343018" y="10072"/>
                  </a:lnTo>
                  <a:lnTo>
                    <a:pt x="298669" y="22263"/>
                  </a:lnTo>
                  <a:lnTo>
                    <a:pt x="256337" y="38868"/>
                  </a:lnTo>
                  <a:lnTo>
                    <a:pt x="216289" y="59621"/>
                  </a:lnTo>
                  <a:lnTo>
                    <a:pt x="178790" y="84256"/>
                  </a:lnTo>
                  <a:lnTo>
                    <a:pt x="144108" y="112507"/>
                  </a:lnTo>
                  <a:lnTo>
                    <a:pt x="112508" y="144106"/>
                  </a:lnTo>
                  <a:lnTo>
                    <a:pt x="84257" y="178788"/>
                  </a:lnTo>
                  <a:lnTo>
                    <a:pt x="59622" y="216285"/>
                  </a:lnTo>
                  <a:lnTo>
                    <a:pt x="38868" y="256332"/>
                  </a:lnTo>
                  <a:lnTo>
                    <a:pt x="22263" y="298663"/>
                  </a:lnTo>
                  <a:lnTo>
                    <a:pt x="10072" y="343010"/>
                  </a:lnTo>
                  <a:lnTo>
                    <a:pt x="2562" y="389108"/>
                  </a:lnTo>
                  <a:lnTo>
                    <a:pt x="0" y="436689"/>
                  </a:lnTo>
                  <a:lnTo>
                    <a:pt x="2562" y="484270"/>
                  </a:lnTo>
                  <a:lnTo>
                    <a:pt x="10072" y="530368"/>
                  </a:lnTo>
                  <a:lnTo>
                    <a:pt x="22263" y="574715"/>
                  </a:lnTo>
                  <a:lnTo>
                    <a:pt x="38868" y="617046"/>
                  </a:lnTo>
                  <a:lnTo>
                    <a:pt x="59622" y="657093"/>
                  </a:lnTo>
                  <a:lnTo>
                    <a:pt x="84257" y="694590"/>
                  </a:lnTo>
                  <a:lnTo>
                    <a:pt x="112508" y="729272"/>
                  </a:lnTo>
                  <a:lnTo>
                    <a:pt x="144108" y="760871"/>
                  </a:lnTo>
                  <a:lnTo>
                    <a:pt x="178790" y="789122"/>
                  </a:lnTo>
                  <a:lnTo>
                    <a:pt x="216289" y="813757"/>
                  </a:lnTo>
                  <a:lnTo>
                    <a:pt x="256337" y="834510"/>
                  </a:lnTo>
                  <a:lnTo>
                    <a:pt x="298669" y="851115"/>
                  </a:lnTo>
                  <a:lnTo>
                    <a:pt x="343018" y="863306"/>
                  </a:lnTo>
                  <a:lnTo>
                    <a:pt x="389118" y="870816"/>
                  </a:lnTo>
                  <a:lnTo>
                    <a:pt x="436702" y="873378"/>
                  </a:lnTo>
                  <a:lnTo>
                    <a:pt x="484283" y="870816"/>
                  </a:lnTo>
                  <a:lnTo>
                    <a:pt x="530381" y="863306"/>
                  </a:lnTo>
                  <a:lnTo>
                    <a:pt x="574728" y="851115"/>
                  </a:lnTo>
                  <a:lnTo>
                    <a:pt x="617058" y="834510"/>
                  </a:lnTo>
                  <a:lnTo>
                    <a:pt x="657105" y="813757"/>
                  </a:lnTo>
                  <a:lnTo>
                    <a:pt x="694603" y="789122"/>
                  </a:lnTo>
                  <a:lnTo>
                    <a:pt x="729285" y="760871"/>
                  </a:lnTo>
                  <a:lnTo>
                    <a:pt x="760884" y="729272"/>
                  </a:lnTo>
                  <a:lnTo>
                    <a:pt x="789134" y="694590"/>
                  </a:lnTo>
                  <a:lnTo>
                    <a:pt x="813769" y="657093"/>
                  </a:lnTo>
                  <a:lnTo>
                    <a:pt x="834523" y="617046"/>
                  </a:lnTo>
                  <a:lnTo>
                    <a:pt x="851128" y="574715"/>
                  </a:lnTo>
                  <a:lnTo>
                    <a:pt x="863319" y="530368"/>
                  </a:lnTo>
                  <a:lnTo>
                    <a:pt x="870829" y="484270"/>
                  </a:lnTo>
                  <a:lnTo>
                    <a:pt x="873391" y="436689"/>
                  </a:lnTo>
                  <a:lnTo>
                    <a:pt x="870829" y="389108"/>
                  </a:lnTo>
                  <a:lnTo>
                    <a:pt x="863319" y="343010"/>
                  </a:lnTo>
                  <a:lnTo>
                    <a:pt x="851128" y="298663"/>
                  </a:lnTo>
                  <a:lnTo>
                    <a:pt x="834523" y="256332"/>
                  </a:lnTo>
                  <a:lnTo>
                    <a:pt x="813769" y="216285"/>
                  </a:lnTo>
                  <a:lnTo>
                    <a:pt x="789134" y="178788"/>
                  </a:lnTo>
                  <a:lnTo>
                    <a:pt x="760884" y="144106"/>
                  </a:lnTo>
                  <a:lnTo>
                    <a:pt x="729285" y="112507"/>
                  </a:lnTo>
                  <a:lnTo>
                    <a:pt x="694603" y="84256"/>
                  </a:lnTo>
                  <a:lnTo>
                    <a:pt x="657105" y="59621"/>
                  </a:lnTo>
                  <a:lnTo>
                    <a:pt x="617058" y="38868"/>
                  </a:lnTo>
                  <a:lnTo>
                    <a:pt x="574728" y="22263"/>
                  </a:lnTo>
                  <a:lnTo>
                    <a:pt x="530381" y="10072"/>
                  </a:lnTo>
                  <a:lnTo>
                    <a:pt x="484283" y="2562"/>
                  </a:lnTo>
                  <a:lnTo>
                    <a:pt x="436702" y="0"/>
                  </a:lnTo>
                  <a:close/>
                </a:path>
              </a:pathLst>
            </a:custGeom>
            <a:solidFill>
              <a:srgbClr val="707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EF2FD61B-B035-4048-9AD7-33339B27A5D1}"/>
                </a:ext>
              </a:extLst>
            </p:cNvPr>
            <p:cNvSpPr/>
            <p:nvPr/>
          </p:nvSpPr>
          <p:spPr>
            <a:xfrm>
              <a:off x="6230168" y="6268230"/>
              <a:ext cx="873760" cy="873760"/>
            </a:xfrm>
            <a:custGeom>
              <a:avLst/>
              <a:gdLst/>
              <a:ahLst/>
              <a:cxnLst/>
              <a:rect l="l" t="t" r="r" b="b"/>
              <a:pathLst>
                <a:path w="873759" h="873759">
                  <a:moveTo>
                    <a:pt x="436702" y="0"/>
                  </a:moveTo>
                  <a:lnTo>
                    <a:pt x="389118" y="2562"/>
                  </a:lnTo>
                  <a:lnTo>
                    <a:pt x="343018" y="10071"/>
                  </a:lnTo>
                  <a:lnTo>
                    <a:pt x="298669" y="22261"/>
                  </a:lnTo>
                  <a:lnTo>
                    <a:pt x="256337" y="38866"/>
                  </a:lnTo>
                  <a:lnTo>
                    <a:pt x="216289" y="59618"/>
                  </a:lnTo>
                  <a:lnTo>
                    <a:pt x="178790" y="84253"/>
                  </a:lnTo>
                  <a:lnTo>
                    <a:pt x="144108" y="112502"/>
                  </a:lnTo>
                  <a:lnTo>
                    <a:pt x="112508" y="144101"/>
                  </a:lnTo>
                  <a:lnTo>
                    <a:pt x="84257" y="178782"/>
                  </a:lnTo>
                  <a:lnTo>
                    <a:pt x="59622" y="216280"/>
                  </a:lnTo>
                  <a:lnTo>
                    <a:pt x="38868" y="256327"/>
                  </a:lnTo>
                  <a:lnTo>
                    <a:pt x="22263" y="298658"/>
                  </a:lnTo>
                  <a:lnTo>
                    <a:pt x="10072" y="343006"/>
                  </a:lnTo>
                  <a:lnTo>
                    <a:pt x="2562" y="389105"/>
                  </a:lnTo>
                  <a:lnTo>
                    <a:pt x="0" y="436689"/>
                  </a:lnTo>
                  <a:lnTo>
                    <a:pt x="2562" y="484270"/>
                  </a:lnTo>
                  <a:lnTo>
                    <a:pt x="10072" y="530368"/>
                  </a:lnTo>
                  <a:lnTo>
                    <a:pt x="22263" y="574715"/>
                  </a:lnTo>
                  <a:lnTo>
                    <a:pt x="38868" y="617046"/>
                  </a:lnTo>
                  <a:lnTo>
                    <a:pt x="59622" y="657093"/>
                  </a:lnTo>
                  <a:lnTo>
                    <a:pt x="84257" y="694590"/>
                  </a:lnTo>
                  <a:lnTo>
                    <a:pt x="112508" y="729272"/>
                  </a:lnTo>
                  <a:lnTo>
                    <a:pt x="144108" y="760871"/>
                  </a:lnTo>
                  <a:lnTo>
                    <a:pt x="178790" y="789122"/>
                  </a:lnTo>
                  <a:lnTo>
                    <a:pt x="216289" y="813757"/>
                  </a:lnTo>
                  <a:lnTo>
                    <a:pt x="256337" y="834510"/>
                  </a:lnTo>
                  <a:lnTo>
                    <a:pt x="298669" y="851115"/>
                  </a:lnTo>
                  <a:lnTo>
                    <a:pt x="343018" y="863306"/>
                  </a:lnTo>
                  <a:lnTo>
                    <a:pt x="389118" y="870816"/>
                  </a:lnTo>
                  <a:lnTo>
                    <a:pt x="436702" y="873378"/>
                  </a:lnTo>
                  <a:lnTo>
                    <a:pt x="484283" y="870816"/>
                  </a:lnTo>
                  <a:lnTo>
                    <a:pt x="530381" y="863306"/>
                  </a:lnTo>
                  <a:lnTo>
                    <a:pt x="574728" y="851115"/>
                  </a:lnTo>
                  <a:lnTo>
                    <a:pt x="617058" y="834510"/>
                  </a:lnTo>
                  <a:lnTo>
                    <a:pt x="657105" y="813757"/>
                  </a:lnTo>
                  <a:lnTo>
                    <a:pt x="694603" y="789122"/>
                  </a:lnTo>
                  <a:lnTo>
                    <a:pt x="729285" y="760871"/>
                  </a:lnTo>
                  <a:lnTo>
                    <a:pt x="760884" y="729272"/>
                  </a:lnTo>
                  <a:lnTo>
                    <a:pt x="789134" y="694590"/>
                  </a:lnTo>
                  <a:lnTo>
                    <a:pt x="813769" y="657093"/>
                  </a:lnTo>
                  <a:lnTo>
                    <a:pt x="834523" y="617046"/>
                  </a:lnTo>
                  <a:lnTo>
                    <a:pt x="851128" y="574715"/>
                  </a:lnTo>
                  <a:lnTo>
                    <a:pt x="863319" y="530368"/>
                  </a:lnTo>
                  <a:lnTo>
                    <a:pt x="870829" y="484270"/>
                  </a:lnTo>
                  <a:lnTo>
                    <a:pt x="873391" y="436689"/>
                  </a:lnTo>
                  <a:lnTo>
                    <a:pt x="870829" y="389105"/>
                  </a:lnTo>
                  <a:lnTo>
                    <a:pt x="863319" y="343006"/>
                  </a:lnTo>
                  <a:lnTo>
                    <a:pt x="851128" y="298658"/>
                  </a:lnTo>
                  <a:lnTo>
                    <a:pt x="834523" y="256327"/>
                  </a:lnTo>
                  <a:lnTo>
                    <a:pt x="813769" y="216280"/>
                  </a:lnTo>
                  <a:lnTo>
                    <a:pt x="789134" y="178782"/>
                  </a:lnTo>
                  <a:lnTo>
                    <a:pt x="760884" y="144101"/>
                  </a:lnTo>
                  <a:lnTo>
                    <a:pt x="729285" y="112502"/>
                  </a:lnTo>
                  <a:lnTo>
                    <a:pt x="694603" y="84253"/>
                  </a:lnTo>
                  <a:lnTo>
                    <a:pt x="657105" y="59618"/>
                  </a:lnTo>
                  <a:lnTo>
                    <a:pt x="617058" y="38866"/>
                  </a:lnTo>
                  <a:lnTo>
                    <a:pt x="574728" y="22261"/>
                  </a:lnTo>
                  <a:lnTo>
                    <a:pt x="530381" y="10071"/>
                  </a:lnTo>
                  <a:lnTo>
                    <a:pt x="484283" y="2562"/>
                  </a:lnTo>
                  <a:lnTo>
                    <a:pt x="436702" y="0"/>
                  </a:lnTo>
                  <a:close/>
                </a:path>
              </a:pathLst>
            </a:custGeom>
            <a:solidFill>
              <a:srgbClr val="58BA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758C9975-53AD-134C-AE0A-319FB5AF67A3}"/>
                </a:ext>
              </a:extLst>
            </p:cNvPr>
            <p:cNvSpPr/>
            <p:nvPr/>
          </p:nvSpPr>
          <p:spPr>
            <a:xfrm>
              <a:off x="5762371" y="5463452"/>
              <a:ext cx="873760" cy="873760"/>
            </a:xfrm>
            <a:custGeom>
              <a:avLst/>
              <a:gdLst/>
              <a:ahLst/>
              <a:cxnLst/>
              <a:rect l="l" t="t" r="r" b="b"/>
              <a:pathLst>
                <a:path w="873759" h="873760">
                  <a:moveTo>
                    <a:pt x="436702" y="0"/>
                  </a:moveTo>
                  <a:lnTo>
                    <a:pt x="389120" y="2562"/>
                  </a:lnTo>
                  <a:lnTo>
                    <a:pt x="343022" y="10072"/>
                  </a:lnTo>
                  <a:lnTo>
                    <a:pt x="298674" y="22263"/>
                  </a:lnTo>
                  <a:lnTo>
                    <a:pt x="256343" y="38868"/>
                  </a:lnTo>
                  <a:lnTo>
                    <a:pt x="216295" y="59621"/>
                  </a:lnTo>
                  <a:lnTo>
                    <a:pt x="178796" y="84256"/>
                  </a:lnTo>
                  <a:lnTo>
                    <a:pt x="144113" y="112507"/>
                  </a:lnTo>
                  <a:lnTo>
                    <a:pt x="112512" y="144106"/>
                  </a:lnTo>
                  <a:lnTo>
                    <a:pt x="84261" y="178788"/>
                  </a:lnTo>
                  <a:lnTo>
                    <a:pt x="59625" y="216285"/>
                  </a:lnTo>
                  <a:lnTo>
                    <a:pt x="38870" y="256332"/>
                  </a:lnTo>
                  <a:lnTo>
                    <a:pt x="22264" y="298663"/>
                  </a:lnTo>
                  <a:lnTo>
                    <a:pt x="10072" y="343010"/>
                  </a:lnTo>
                  <a:lnTo>
                    <a:pt x="2562" y="389108"/>
                  </a:lnTo>
                  <a:lnTo>
                    <a:pt x="0" y="436689"/>
                  </a:lnTo>
                  <a:lnTo>
                    <a:pt x="2562" y="484270"/>
                  </a:lnTo>
                  <a:lnTo>
                    <a:pt x="10072" y="530368"/>
                  </a:lnTo>
                  <a:lnTo>
                    <a:pt x="22264" y="574715"/>
                  </a:lnTo>
                  <a:lnTo>
                    <a:pt x="38870" y="617046"/>
                  </a:lnTo>
                  <a:lnTo>
                    <a:pt x="59625" y="657093"/>
                  </a:lnTo>
                  <a:lnTo>
                    <a:pt x="84261" y="694590"/>
                  </a:lnTo>
                  <a:lnTo>
                    <a:pt x="112512" y="729272"/>
                  </a:lnTo>
                  <a:lnTo>
                    <a:pt x="144113" y="760871"/>
                  </a:lnTo>
                  <a:lnTo>
                    <a:pt x="178796" y="789122"/>
                  </a:lnTo>
                  <a:lnTo>
                    <a:pt x="216295" y="813757"/>
                  </a:lnTo>
                  <a:lnTo>
                    <a:pt x="256343" y="834510"/>
                  </a:lnTo>
                  <a:lnTo>
                    <a:pt x="298674" y="851115"/>
                  </a:lnTo>
                  <a:lnTo>
                    <a:pt x="343022" y="863306"/>
                  </a:lnTo>
                  <a:lnTo>
                    <a:pt x="389120" y="870816"/>
                  </a:lnTo>
                  <a:lnTo>
                    <a:pt x="436702" y="873378"/>
                  </a:lnTo>
                  <a:lnTo>
                    <a:pt x="484283" y="870816"/>
                  </a:lnTo>
                  <a:lnTo>
                    <a:pt x="530381" y="863306"/>
                  </a:lnTo>
                  <a:lnTo>
                    <a:pt x="574728" y="851115"/>
                  </a:lnTo>
                  <a:lnTo>
                    <a:pt x="617058" y="834510"/>
                  </a:lnTo>
                  <a:lnTo>
                    <a:pt x="657105" y="813757"/>
                  </a:lnTo>
                  <a:lnTo>
                    <a:pt x="694603" y="789122"/>
                  </a:lnTo>
                  <a:lnTo>
                    <a:pt x="729285" y="760871"/>
                  </a:lnTo>
                  <a:lnTo>
                    <a:pt x="760884" y="729272"/>
                  </a:lnTo>
                  <a:lnTo>
                    <a:pt x="789134" y="694590"/>
                  </a:lnTo>
                  <a:lnTo>
                    <a:pt x="813769" y="657093"/>
                  </a:lnTo>
                  <a:lnTo>
                    <a:pt x="834523" y="617046"/>
                  </a:lnTo>
                  <a:lnTo>
                    <a:pt x="851128" y="574715"/>
                  </a:lnTo>
                  <a:lnTo>
                    <a:pt x="863319" y="530368"/>
                  </a:lnTo>
                  <a:lnTo>
                    <a:pt x="870829" y="484270"/>
                  </a:lnTo>
                  <a:lnTo>
                    <a:pt x="873391" y="436689"/>
                  </a:lnTo>
                  <a:lnTo>
                    <a:pt x="870829" y="389108"/>
                  </a:lnTo>
                  <a:lnTo>
                    <a:pt x="863319" y="343010"/>
                  </a:lnTo>
                  <a:lnTo>
                    <a:pt x="851128" y="298663"/>
                  </a:lnTo>
                  <a:lnTo>
                    <a:pt x="834523" y="256332"/>
                  </a:lnTo>
                  <a:lnTo>
                    <a:pt x="813769" y="216285"/>
                  </a:lnTo>
                  <a:lnTo>
                    <a:pt x="789134" y="178788"/>
                  </a:lnTo>
                  <a:lnTo>
                    <a:pt x="760884" y="144106"/>
                  </a:lnTo>
                  <a:lnTo>
                    <a:pt x="729285" y="112507"/>
                  </a:lnTo>
                  <a:lnTo>
                    <a:pt x="694603" y="84256"/>
                  </a:lnTo>
                  <a:lnTo>
                    <a:pt x="657105" y="59621"/>
                  </a:lnTo>
                  <a:lnTo>
                    <a:pt x="617058" y="38868"/>
                  </a:lnTo>
                  <a:lnTo>
                    <a:pt x="574728" y="22263"/>
                  </a:lnTo>
                  <a:lnTo>
                    <a:pt x="530381" y="10072"/>
                  </a:lnTo>
                  <a:lnTo>
                    <a:pt x="484283" y="2562"/>
                  </a:lnTo>
                  <a:lnTo>
                    <a:pt x="436702" y="0"/>
                  </a:lnTo>
                  <a:close/>
                </a:path>
              </a:pathLst>
            </a:custGeom>
            <a:solidFill>
              <a:srgbClr val="A6DB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DE16C431-EBED-464E-BE2E-A70C68B98619}"/>
                </a:ext>
              </a:extLst>
            </p:cNvPr>
            <p:cNvSpPr/>
            <p:nvPr/>
          </p:nvSpPr>
          <p:spPr>
            <a:xfrm>
              <a:off x="7215950" y="4616505"/>
              <a:ext cx="873760" cy="873760"/>
            </a:xfrm>
            <a:custGeom>
              <a:avLst/>
              <a:gdLst/>
              <a:ahLst/>
              <a:cxnLst/>
              <a:rect l="l" t="t" r="r" b="b"/>
              <a:pathLst>
                <a:path w="873759" h="873760">
                  <a:moveTo>
                    <a:pt x="436689" y="0"/>
                  </a:moveTo>
                  <a:lnTo>
                    <a:pt x="389108" y="2562"/>
                  </a:lnTo>
                  <a:lnTo>
                    <a:pt x="343010" y="10072"/>
                  </a:lnTo>
                  <a:lnTo>
                    <a:pt x="298663" y="22263"/>
                  </a:lnTo>
                  <a:lnTo>
                    <a:pt x="256332" y="38868"/>
                  </a:lnTo>
                  <a:lnTo>
                    <a:pt x="216285" y="59621"/>
                  </a:lnTo>
                  <a:lnTo>
                    <a:pt x="178788" y="84256"/>
                  </a:lnTo>
                  <a:lnTo>
                    <a:pt x="144106" y="112507"/>
                  </a:lnTo>
                  <a:lnTo>
                    <a:pt x="112507" y="144106"/>
                  </a:lnTo>
                  <a:lnTo>
                    <a:pt x="84256" y="178788"/>
                  </a:lnTo>
                  <a:lnTo>
                    <a:pt x="59621" y="216285"/>
                  </a:lnTo>
                  <a:lnTo>
                    <a:pt x="38868" y="256332"/>
                  </a:lnTo>
                  <a:lnTo>
                    <a:pt x="22263" y="298663"/>
                  </a:lnTo>
                  <a:lnTo>
                    <a:pt x="10072" y="343010"/>
                  </a:lnTo>
                  <a:lnTo>
                    <a:pt x="2562" y="389108"/>
                  </a:lnTo>
                  <a:lnTo>
                    <a:pt x="0" y="436689"/>
                  </a:lnTo>
                  <a:lnTo>
                    <a:pt x="2562" y="484270"/>
                  </a:lnTo>
                  <a:lnTo>
                    <a:pt x="10072" y="530368"/>
                  </a:lnTo>
                  <a:lnTo>
                    <a:pt x="22263" y="574715"/>
                  </a:lnTo>
                  <a:lnTo>
                    <a:pt x="38868" y="617046"/>
                  </a:lnTo>
                  <a:lnTo>
                    <a:pt x="59621" y="657093"/>
                  </a:lnTo>
                  <a:lnTo>
                    <a:pt x="84256" y="694590"/>
                  </a:lnTo>
                  <a:lnTo>
                    <a:pt x="112507" y="729272"/>
                  </a:lnTo>
                  <a:lnTo>
                    <a:pt x="144106" y="760871"/>
                  </a:lnTo>
                  <a:lnTo>
                    <a:pt x="178788" y="789122"/>
                  </a:lnTo>
                  <a:lnTo>
                    <a:pt x="216285" y="813757"/>
                  </a:lnTo>
                  <a:lnTo>
                    <a:pt x="256332" y="834510"/>
                  </a:lnTo>
                  <a:lnTo>
                    <a:pt x="298663" y="851115"/>
                  </a:lnTo>
                  <a:lnTo>
                    <a:pt x="343010" y="863306"/>
                  </a:lnTo>
                  <a:lnTo>
                    <a:pt x="389108" y="870816"/>
                  </a:lnTo>
                  <a:lnTo>
                    <a:pt x="436689" y="873378"/>
                  </a:lnTo>
                  <a:lnTo>
                    <a:pt x="484273" y="870816"/>
                  </a:lnTo>
                  <a:lnTo>
                    <a:pt x="530372" y="863306"/>
                  </a:lnTo>
                  <a:lnTo>
                    <a:pt x="574721" y="851115"/>
                  </a:lnTo>
                  <a:lnTo>
                    <a:pt x="617053" y="834510"/>
                  </a:lnTo>
                  <a:lnTo>
                    <a:pt x="657102" y="813757"/>
                  </a:lnTo>
                  <a:lnTo>
                    <a:pt x="694600" y="789122"/>
                  </a:lnTo>
                  <a:lnTo>
                    <a:pt x="729283" y="760871"/>
                  </a:lnTo>
                  <a:lnTo>
                    <a:pt x="760883" y="729272"/>
                  </a:lnTo>
                  <a:lnTo>
                    <a:pt x="789134" y="694590"/>
                  </a:lnTo>
                  <a:lnTo>
                    <a:pt x="813769" y="657093"/>
                  </a:lnTo>
                  <a:lnTo>
                    <a:pt x="834523" y="617046"/>
                  </a:lnTo>
                  <a:lnTo>
                    <a:pt x="851128" y="574715"/>
                  </a:lnTo>
                  <a:lnTo>
                    <a:pt x="863319" y="530368"/>
                  </a:lnTo>
                  <a:lnTo>
                    <a:pt x="870829" y="484270"/>
                  </a:lnTo>
                  <a:lnTo>
                    <a:pt x="873391" y="436689"/>
                  </a:lnTo>
                  <a:lnTo>
                    <a:pt x="870829" y="389108"/>
                  </a:lnTo>
                  <a:lnTo>
                    <a:pt x="863319" y="343010"/>
                  </a:lnTo>
                  <a:lnTo>
                    <a:pt x="851128" y="298663"/>
                  </a:lnTo>
                  <a:lnTo>
                    <a:pt x="834523" y="256332"/>
                  </a:lnTo>
                  <a:lnTo>
                    <a:pt x="813769" y="216285"/>
                  </a:lnTo>
                  <a:lnTo>
                    <a:pt x="789134" y="178788"/>
                  </a:lnTo>
                  <a:lnTo>
                    <a:pt x="760883" y="144106"/>
                  </a:lnTo>
                  <a:lnTo>
                    <a:pt x="729283" y="112507"/>
                  </a:lnTo>
                  <a:lnTo>
                    <a:pt x="694600" y="84256"/>
                  </a:lnTo>
                  <a:lnTo>
                    <a:pt x="657102" y="59621"/>
                  </a:lnTo>
                  <a:lnTo>
                    <a:pt x="617053" y="38868"/>
                  </a:lnTo>
                  <a:lnTo>
                    <a:pt x="574721" y="22263"/>
                  </a:lnTo>
                  <a:lnTo>
                    <a:pt x="530372" y="10072"/>
                  </a:lnTo>
                  <a:lnTo>
                    <a:pt x="484273" y="2562"/>
                  </a:lnTo>
                  <a:lnTo>
                    <a:pt x="436689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A3969BBA-033D-694E-8B83-46D1FB45F609}"/>
                </a:ext>
              </a:extLst>
            </p:cNvPr>
            <p:cNvSpPr/>
            <p:nvPr/>
          </p:nvSpPr>
          <p:spPr>
            <a:xfrm>
              <a:off x="7215950" y="6268230"/>
              <a:ext cx="873760" cy="873760"/>
            </a:xfrm>
            <a:custGeom>
              <a:avLst/>
              <a:gdLst/>
              <a:ahLst/>
              <a:cxnLst/>
              <a:rect l="l" t="t" r="r" b="b"/>
              <a:pathLst>
                <a:path w="873759" h="873759">
                  <a:moveTo>
                    <a:pt x="436689" y="0"/>
                  </a:moveTo>
                  <a:lnTo>
                    <a:pt x="389108" y="2562"/>
                  </a:lnTo>
                  <a:lnTo>
                    <a:pt x="343010" y="10071"/>
                  </a:lnTo>
                  <a:lnTo>
                    <a:pt x="298663" y="22261"/>
                  </a:lnTo>
                  <a:lnTo>
                    <a:pt x="256332" y="38866"/>
                  </a:lnTo>
                  <a:lnTo>
                    <a:pt x="216285" y="59618"/>
                  </a:lnTo>
                  <a:lnTo>
                    <a:pt x="178788" y="84253"/>
                  </a:lnTo>
                  <a:lnTo>
                    <a:pt x="144106" y="112502"/>
                  </a:lnTo>
                  <a:lnTo>
                    <a:pt x="112507" y="144101"/>
                  </a:lnTo>
                  <a:lnTo>
                    <a:pt x="84256" y="178782"/>
                  </a:lnTo>
                  <a:lnTo>
                    <a:pt x="59621" y="216280"/>
                  </a:lnTo>
                  <a:lnTo>
                    <a:pt x="38868" y="256327"/>
                  </a:lnTo>
                  <a:lnTo>
                    <a:pt x="22263" y="298658"/>
                  </a:lnTo>
                  <a:lnTo>
                    <a:pt x="10072" y="343006"/>
                  </a:lnTo>
                  <a:lnTo>
                    <a:pt x="2562" y="389105"/>
                  </a:lnTo>
                  <a:lnTo>
                    <a:pt x="0" y="436689"/>
                  </a:lnTo>
                  <a:lnTo>
                    <a:pt x="2562" y="484270"/>
                  </a:lnTo>
                  <a:lnTo>
                    <a:pt x="10072" y="530368"/>
                  </a:lnTo>
                  <a:lnTo>
                    <a:pt x="22263" y="574715"/>
                  </a:lnTo>
                  <a:lnTo>
                    <a:pt x="38868" y="617046"/>
                  </a:lnTo>
                  <a:lnTo>
                    <a:pt x="59621" y="657093"/>
                  </a:lnTo>
                  <a:lnTo>
                    <a:pt x="84256" y="694590"/>
                  </a:lnTo>
                  <a:lnTo>
                    <a:pt x="112507" y="729272"/>
                  </a:lnTo>
                  <a:lnTo>
                    <a:pt x="144106" y="760871"/>
                  </a:lnTo>
                  <a:lnTo>
                    <a:pt x="178788" y="789122"/>
                  </a:lnTo>
                  <a:lnTo>
                    <a:pt x="216285" y="813757"/>
                  </a:lnTo>
                  <a:lnTo>
                    <a:pt x="256332" y="834510"/>
                  </a:lnTo>
                  <a:lnTo>
                    <a:pt x="298663" y="851115"/>
                  </a:lnTo>
                  <a:lnTo>
                    <a:pt x="343010" y="863306"/>
                  </a:lnTo>
                  <a:lnTo>
                    <a:pt x="389108" y="870816"/>
                  </a:lnTo>
                  <a:lnTo>
                    <a:pt x="436689" y="873378"/>
                  </a:lnTo>
                  <a:lnTo>
                    <a:pt x="484273" y="870816"/>
                  </a:lnTo>
                  <a:lnTo>
                    <a:pt x="530372" y="863306"/>
                  </a:lnTo>
                  <a:lnTo>
                    <a:pt x="574721" y="851115"/>
                  </a:lnTo>
                  <a:lnTo>
                    <a:pt x="617053" y="834510"/>
                  </a:lnTo>
                  <a:lnTo>
                    <a:pt x="657102" y="813757"/>
                  </a:lnTo>
                  <a:lnTo>
                    <a:pt x="694600" y="789122"/>
                  </a:lnTo>
                  <a:lnTo>
                    <a:pt x="729283" y="760871"/>
                  </a:lnTo>
                  <a:lnTo>
                    <a:pt x="760883" y="729272"/>
                  </a:lnTo>
                  <a:lnTo>
                    <a:pt x="789134" y="694590"/>
                  </a:lnTo>
                  <a:lnTo>
                    <a:pt x="813769" y="657093"/>
                  </a:lnTo>
                  <a:lnTo>
                    <a:pt x="834523" y="617046"/>
                  </a:lnTo>
                  <a:lnTo>
                    <a:pt x="851128" y="574715"/>
                  </a:lnTo>
                  <a:lnTo>
                    <a:pt x="863319" y="530368"/>
                  </a:lnTo>
                  <a:lnTo>
                    <a:pt x="870829" y="484270"/>
                  </a:lnTo>
                  <a:lnTo>
                    <a:pt x="873391" y="436689"/>
                  </a:lnTo>
                  <a:lnTo>
                    <a:pt x="870829" y="389105"/>
                  </a:lnTo>
                  <a:lnTo>
                    <a:pt x="863319" y="343006"/>
                  </a:lnTo>
                  <a:lnTo>
                    <a:pt x="851128" y="298658"/>
                  </a:lnTo>
                  <a:lnTo>
                    <a:pt x="834523" y="256327"/>
                  </a:lnTo>
                  <a:lnTo>
                    <a:pt x="813769" y="216280"/>
                  </a:lnTo>
                  <a:lnTo>
                    <a:pt x="789134" y="178782"/>
                  </a:lnTo>
                  <a:lnTo>
                    <a:pt x="760883" y="144101"/>
                  </a:lnTo>
                  <a:lnTo>
                    <a:pt x="729283" y="112502"/>
                  </a:lnTo>
                  <a:lnTo>
                    <a:pt x="694600" y="84253"/>
                  </a:lnTo>
                  <a:lnTo>
                    <a:pt x="657102" y="59618"/>
                  </a:lnTo>
                  <a:lnTo>
                    <a:pt x="617053" y="38866"/>
                  </a:lnTo>
                  <a:lnTo>
                    <a:pt x="574721" y="22261"/>
                  </a:lnTo>
                  <a:lnTo>
                    <a:pt x="530372" y="10071"/>
                  </a:lnTo>
                  <a:lnTo>
                    <a:pt x="484273" y="2562"/>
                  </a:lnTo>
                  <a:lnTo>
                    <a:pt x="436689" y="0"/>
                  </a:lnTo>
                  <a:close/>
                </a:path>
              </a:pathLst>
            </a:custGeom>
            <a:solidFill>
              <a:srgbClr val="0057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D22B0FFA-0EA3-7B4F-B28F-67A60867FDAA}"/>
                </a:ext>
              </a:extLst>
            </p:cNvPr>
            <p:cNvSpPr/>
            <p:nvPr/>
          </p:nvSpPr>
          <p:spPr>
            <a:xfrm>
              <a:off x="7683747" y="5463452"/>
              <a:ext cx="873760" cy="873760"/>
            </a:xfrm>
            <a:custGeom>
              <a:avLst/>
              <a:gdLst/>
              <a:ahLst/>
              <a:cxnLst/>
              <a:rect l="l" t="t" r="r" b="b"/>
              <a:pathLst>
                <a:path w="873759" h="873760">
                  <a:moveTo>
                    <a:pt x="436689" y="0"/>
                  </a:moveTo>
                  <a:lnTo>
                    <a:pt x="389108" y="2562"/>
                  </a:lnTo>
                  <a:lnTo>
                    <a:pt x="343010" y="10072"/>
                  </a:lnTo>
                  <a:lnTo>
                    <a:pt x="298663" y="22263"/>
                  </a:lnTo>
                  <a:lnTo>
                    <a:pt x="256332" y="38868"/>
                  </a:lnTo>
                  <a:lnTo>
                    <a:pt x="216285" y="59621"/>
                  </a:lnTo>
                  <a:lnTo>
                    <a:pt x="178788" y="84256"/>
                  </a:lnTo>
                  <a:lnTo>
                    <a:pt x="144106" y="112507"/>
                  </a:lnTo>
                  <a:lnTo>
                    <a:pt x="112507" y="144106"/>
                  </a:lnTo>
                  <a:lnTo>
                    <a:pt x="84256" y="178788"/>
                  </a:lnTo>
                  <a:lnTo>
                    <a:pt x="59621" y="216285"/>
                  </a:lnTo>
                  <a:lnTo>
                    <a:pt x="38868" y="256332"/>
                  </a:lnTo>
                  <a:lnTo>
                    <a:pt x="22263" y="298663"/>
                  </a:lnTo>
                  <a:lnTo>
                    <a:pt x="10072" y="343010"/>
                  </a:lnTo>
                  <a:lnTo>
                    <a:pt x="2562" y="389108"/>
                  </a:lnTo>
                  <a:lnTo>
                    <a:pt x="0" y="436689"/>
                  </a:lnTo>
                  <a:lnTo>
                    <a:pt x="2562" y="484270"/>
                  </a:lnTo>
                  <a:lnTo>
                    <a:pt x="10072" y="530368"/>
                  </a:lnTo>
                  <a:lnTo>
                    <a:pt x="22263" y="574715"/>
                  </a:lnTo>
                  <a:lnTo>
                    <a:pt x="38868" y="617046"/>
                  </a:lnTo>
                  <a:lnTo>
                    <a:pt x="59621" y="657093"/>
                  </a:lnTo>
                  <a:lnTo>
                    <a:pt x="84256" y="694590"/>
                  </a:lnTo>
                  <a:lnTo>
                    <a:pt x="112507" y="729272"/>
                  </a:lnTo>
                  <a:lnTo>
                    <a:pt x="144106" y="760871"/>
                  </a:lnTo>
                  <a:lnTo>
                    <a:pt x="178788" y="789122"/>
                  </a:lnTo>
                  <a:lnTo>
                    <a:pt x="216285" y="813757"/>
                  </a:lnTo>
                  <a:lnTo>
                    <a:pt x="256332" y="834510"/>
                  </a:lnTo>
                  <a:lnTo>
                    <a:pt x="298663" y="851115"/>
                  </a:lnTo>
                  <a:lnTo>
                    <a:pt x="343010" y="863306"/>
                  </a:lnTo>
                  <a:lnTo>
                    <a:pt x="389108" y="870816"/>
                  </a:lnTo>
                  <a:lnTo>
                    <a:pt x="436689" y="873378"/>
                  </a:lnTo>
                  <a:lnTo>
                    <a:pt x="484271" y="870816"/>
                  </a:lnTo>
                  <a:lnTo>
                    <a:pt x="530369" y="863306"/>
                  </a:lnTo>
                  <a:lnTo>
                    <a:pt x="574716" y="851115"/>
                  </a:lnTo>
                  <a:lnTo>
                    <a:pt x="617048" y="834510"/>
                  </a:lnTo>
                  <a:lnTo>
                    <a:pt x="657096" y="813757"/>
                  </a:lnTo>
                  <a:lnTo>
                    <a:pt x="694595" y="789122"/>
                  </a:lnTo>
                  <a:lnTo>
                    <a:pt x="729278" y="760871"/>
                  </a:lnTo>
                  <a:lnTo>
                    <a:pt x="760878" y="729272"/>
                  </a:lnTo>
                  <a:lnTo>
                    <a:pt x="789130" y="694590"/>
                  </a:lnTo>
                  <a:lnTo>
                    <a:pt x="813766" y="657093"/>
                  </a:lnTo>
                  <a:lnTo>
                    <a:pt x="834521" y="617046"/>
                  </a:lnTo>
                  <a:lnTo>
                    <a:pt x="851127" y="574715"/>
                  </a:lnTo>
                  <a:lnTo>
                    <a:pt x="863318" y="530368"/>
                  </a:lnTo>
                  <a:lnTo>
                    <a:pt x="870829" y="484270"/>
                  </a:lnTo>
                  <a:lnTo>
                    <a:pt x="873391" y="436689"/>
                  </a:lnTo>
                  <a:lnTo>
                    <a:pt x="870829" y="389108"/>
                  </a:lnTo>
                  <a:lnTo>
                    <a:pt x="863318" y="343010"/>
                  </a:lnTo>
                  <a:lnTo>
                    <a:pt x="851127" y="298663"/>
                  </a:lnTo>
                  <a:lnTo>
                    <a:pt x="834521" y="256332"/>
                  </a:lnTo>
                  <a:lnTo>
                    <a:pt x="813766" y="216285"/>
                  </a:lnTo>
                  <a:lnTo>
                    <a:pt x="789130" y="178788"/>
                  </a:lnTo>
                  <a:lnTo>
                    <a:pt x="760878" y="144106"/>
                  </a:lnTo>
                  <a:lnTo>
                    <a:pt x="729278" y="112507"/>
                  </a:lnTo>
                  <a:lnTo>
                    <a:pt x="694595" y="84256"/>
                  </a:lnTo>
                  <a:lnTo>
                    <a:pt x="657096" y="59621"/>
                  </a:lnTo>
                  <a:lnTo>
                    <a:pt x="617048" y="38868"/>
                  </a:lnTo>
                  <a:lnTo>
                    <a:pt x="574716" y="22263"/>
                  </a:lnTo>
                  <a:lnTo>
                    <a:pt x="530369" y="10072"/>
                  </a:lnTo>
                  <a:lnTo>
                    <a:pt x="484271" y="2562"/>
                  </a:lnTo>
                  <a:lnTo>
                    <a:pt x="436689" y="0"/>
                  </a:lnTo>
                  <a:close/>
                </a:path>
              </a:pathLst>
            </a:custGeom>
            <a:solidFill>
              <a:srgbClr val="4C8A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DC487597-1D14-6B41-9C55-519A772A335C}"/>
                </a:ext>
              </a:extLst>
            </p:cNvPr>
            <p:cNvSpPr/>
            <p:nvPr/>
          </p:nvSpPr>
          <p:spPr>
            <a:xfrm>
              <a:off x="6724153" y="5463452"/>
              <a:ext cx="873760" cy="873760"/>
            </a:xfrm>
            <a:custGeom>
              <a:avLst/>
              <a:gdLst/>
              <a:ahLst/>
              <a:cxnLst/>
              <a:rect l="l" t="t" r="r" b="b"/>
              <a:pathLst>
                <a:path w="873759" h="873760">
                  <a:moveTo>
                    <a:pt x="436689" y="0"/>
                  </a:moveTo>
                  <a:lnTo>
                    <a:pt x="389108" y="2562"/>
                  </a:lnTo>
                  <a:lnTo>
                    <a:pt x="343010" y="10072"/>
                  </a:lnTo>
                  <a:lnTo>
                    <a:pt x="298663" y="22263"/>
                  </a:lnTo>
                  <a:lnTo>
                    <a:pt x="256332" y="38868"/>
                  </a:lnTo>
                  <a:lnTo>
                    <a:pt x="216285" y="59621"/>
                  </a:lnTo>
                  <a:lnTo>
                    <a:pt x="178788" y="84256"/>
                  </a:lnTo>
                  <a:lnTo>
                    <a:pt x="144106" y="112507"/>
                  </a:lnTo>
                  <a:lnTo>
                    <a:pt x="112507" y="144106"/>
                  </a:lnTo>
                  <a:lnTo>
                    <a:pt x="84256" y="178788"/>
                  </a:lnTo>
                  <a:lnTo>
                    <a:pt x="59621" y="216285"/>
                  </a:lnTo>
                  <a:lnTo>
                    <a:pt x="38868" y="256332"/>
                  </a:lnTo>
                  <a:lnTo>
                    <a:pt x="22263" y="298663"/>
                  </a:lnTo>
                  <a:lnTo>
                    <a:pt x="10072" y="343010"/>
                  </a:lnTo>
                  <a:lnTo>
                    <a:pt x="2562" y="389108"/>
                  </a:lnTo>
                  <a:lnTo>
                    <a:pt x="0" y="436689"/>
                  </a:lnTo>
                  <a:lnTo>
                    <a:pt x="2562" y="484270"/>
                  </a:lnTo>
                  <a:lnTo>
                    <a:pt x="10072" y="530368"/>
                  </a:lnTo>
                  <a:lnTo>
                    <a:pt x="22263" y="574715"/>
                  </a:lnTo>
                  <a:lnTo>
                    <a:pt x="38868" y="617046"/>
                  </a:lnTo>
                  <a:lnTo>
                    <a:pt x="59621" y="657093"/>
                  </a:lnTo>
                  <a:lnTo>
                    <a:pt x="84256" y="694590"/>
                  </a:lnTo>
                  <a:lnTo>
                    <a:pt x="112507" y="729272"/>
                  </a:lnTo>
                  <a:lnTo>
                    <a:pt x="144106" y="760871"/>
                  </a:lnTo>
                  <a:lnTo>
                    <a:pt x="178788" y="789122"/>
                  </a:lnTo>
                  <a:lnTo>
                    <a:pt x="216285" y="813757"/>
                  </a:lnTo>
                  <a:lnTo>
                    <a:pt x="256332" y="834510"/>
                  </a:lnTo>
                  <a:lnTo>
                    <a:pt x="298663" y="851115"/>
                  </a:lnTo>
                  <a:lnTo>
                    <a:pt x="343010" y="863306"/>
                  </a:lnTo>
                  <a:lnTo>
                    <a:pt x="389108" y="870816"/>
                  </a:lnTo>
                  <a:lnTo>
                    <a:pt x="436689" y="873378"/>
                  </a:lnTo>
                  <a:lnTo>
                    <a:pt x="484271" y="870816"/>
                  </a:lnTo>
                  <a:lnTo>
                    <a:pt x="530369" y="863306"/>
                  </a:lnTo>
                  <a:lnTo>
                    <a:pt x="574716" y="851115"/>
                  </a:lnTo>
                  <a:lnTo>
                    <a:pt x="617048" y="834510"/>
                  </a:lnTo>
                  <a:lnTo>
                    <a:pt x="657096" y="813757"/>
                  </a:lnTo>
                  <a:lnTo>
                    <a:pt x="694595" y="789122"/>
                  </a:lnTo>
                  <a:lnTo>
                    <a:pt x="729278" y="760871"/>
                  </a:lnTo>
                  <a:lnTo>
                    <a:pt x="760878" y="729272"/>
                  </a:lnTo>
                  <a:lnTo>
                    <a:pt x="789130" y="694590"/>
                  </a:lnTo>
                  <a:lnTo>
                    <a:pt x="813766" y="657093"/>
                  </a:lnTo>
                  <a:lnTo>
                    <a:pt x="834521" y="617046"/>
                  </a:lnTo>
                  <a:lnTo>
                    <a:pt x="851127" y="574715"/>
                  </a:lnTo>
                  <a:lnTo>
                    <a:pt x="863318" y="530368"/>
                  </a:lnTo>
                  <a:lnTo>
                    <a:pt x="870829" y="484270"/>
                  </a:lnTo>
                  <a:lnTo>
                    <a:pt x="873391" y="436689"/>
                  </a:lnTo>
                  <a:lnTo>
                    <a:pt x="870829" y="389108"/>
                  </a:lnTo>
                  <a:lnTo>
                    <a:pt x="863318" y="343010"/>
                  </a:lnTo>
                  <a:lnTo>
                    <a:pt x="851127" y="298663"/>
                  </a:lnTo>
                  <a:lnTo>
                    <a:pt x="834521" y="256332"/>
                  </a:lnTo>
                  <a:lnTo>
                    <a:pt x="813766" y="216285"/>
                  </a:lnTo>
                  <a:lnTo>
                    <a:pt x="789130" y="178788"/>
                  </a:lnTo>
                  <a:lnTo>
                    <a:pt x="760878" y="144106"/>
                  </a:lnTo>
                  <a:lnTo>
                    <a:pt x="729278" y="112507"/>
                  </a:lnTo>
                  <a:lnTo>
                    <a:pt x="694595" y="84256"/>
                  </a:lnTo>
                  <a:lnTo>
                    <a:pt x="657096" y="59621"/>
                  </a:lnTo>
                  <a:lnTo>
                    <a:pt x="617048" y="38868"/>
                  </a:lnTo>
                  <a:lnTo>
                    <a:pt x="574716" y="22263"/>
                  </a:lnTo>
                  <a:lnTo>
                    <a:pt x="530369" y="10072"/>
                  </a:lnTo>
                  <a:lnTo>
                    <a:pt x="484271" y="2562"/>
                  </a:lnTo>
                  <a:lnTo>
                    <a:pt x="436689" y="0"/>
                  </a:lnTo>
                  <a:close/>
                </a:path>
              </a:pathLst>
            </a:custGeom>
            <a:solidFill>
              <a:srgbClr val="E8BD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>
            <a:extLst>
              <a:ext uri="{FF2B5EF4-FFF2-40B4-BE49-F238E27FC236}">
                <a16:creationId xmlns:a16="http://schemas.microsoft.com/office/drawing/2014/main" id="{DFAAEC02-F192-F049-A04D-BB540A4A65C2}"/>
              </a:ext>
            </a:extLst>
          </p:cNvPr>
          <p:cNvSpPr txBox="1"/>
          <p:nvPr/>
        </p:nvSpPr>
        <p:spPr>
          <a:xfrm>
            <a:off x="6705666" y="4460290"/>
            <a:ext cx="27539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67105" algn="l"/>
                <a:tab pos="1929130" algn="l"/>
              </a:tabLst>
            </a:pPr>
            <a:r>
              <a:rPr sz="1200" dirty="0">
                <a:solidFill>
                  <a:srgbClr val="FFFFFF"/>
                </a:solidFill>
                <a:latin typeface="AttenRoundNew-Book"/>
                <a:cs typeface="AttenRoundNew-Book"/>
              </a:rPr>
              <a:t>EMP</a:t>
            </a:r>
            <a:r>
              <a:rPr sz="1200" spc="-45" dirty="0">
                <a:solidFill>
                  <a:srgbClr val="FFFFFF"/>
                </a:solidFill>
                <a:latin typeface="AttenRoundNew-Book"/>
                <a:cs typeface="AttenRoundNew-Book"/>
              </a:rPr>
              <a:t>L</a:t>
            </a:r>
            <a:r>
              <a:rPr sz="1200" spc="-30" dirty="0">
                <a:solidFill>
                  <a:srgbClr val="FFFFFF"/>
                </a:solidFill>
                <a:latin typeface="AttenRoundNew-Book"/>
                <a:cs typeface="AttenRoundNew-Book"/>
              </a:rPr>
              <a:t>O</a:t>
            </a:r>
            <a:r>
              <a:rPr sz="1200" dirty="0">
                <a:solidFill>
                  <a:srgbClr val="FFFFFF"/>
                </a:solidFill>
                <a:latin typeface="AttenRoundNew-Book"/>
                <a:cs typeface="AttenRoundNew-Book"/>
              </a:rPr>
              <a:t>YEES	EMP</a:t>
            </a:r>
            <a:r>
              <a:rPr sz="1200" spc="-45" dirty="0">
                <a:solidFill>
                  <a:srgbClr val="FFFFFF"/>
                </a:solidFill>
                <a:latin typeface="AttenRoundNew-Book"/>
                <a:cs typeface="AttenRoundNew-Book"/>
              </a:rPr>
              <a:t>L</a:t>
            </a:r>
            <a:r>
              <a:rPr sz="1200" spc="-30" dirty="0">
                <a:solidFill>
                  <a:srgbClr val="FFFFFF"/>
                </a:solidFill>
                <a:latin typeface="AttenRoundNew-Book"/>
                <a:cs typeface="AttenRoundNew-Book"/>
              </a:rPr>
              <a:t>O</a:t>
            </a:r>
            <a:r>
              <a:rPr sz="1200" dirty="0">
                <a:solidFill>
                  <a:srgbClr val="FFFFFF"/>
                </a:solidFill>
                <a:latin typeface="AttenRoundNew-Book"/>
                <a:cs typeface="AttenRoundNew-Book"/>
              </a:rPr>
              <a:t>YEES	EMP</a:t>
            </a:r>
            <a:r>
              <a:rPr sz="1200" spc="-45" dirty="0">
                <a:solidFill>
                  <a:srgbClr val="FFFFFF"/>
                </a:solidFill>
                <a:latin typeface="AttenRoundNew-Book"/>
                <a:cs typeface="AttenRoundNew-Book"/>
              </a:rPr>
              <a:t>L</a:t>
            </a:r>
            <a:r>
              <a:rPr sz="1200" spc="-30" dirty="0">
                <a:solidFill>
                  <a:srgbClr val="FFFFFF"/>
                </a:solidFill>
                <a:latin typeface="AttenRoundNew-Book"/>
                <a:cs typeface="AttenRoundNew-Book"/>
              </a:rPr>
              <a:t>O</a:t>
            </a:r>
            <a:r>
              <a:rPr sz="1200" dirty="0">
                <a:solidFill>
                  <a:srgbClr val="FFFFFF"/>
                </a:solidFill>
                <a:latin typeface="AttenRoundNew-Book"/>
                <a:cs typeface="AttenRoundNew-Book"/>
              </a:rPr>
              <a:t>YEES</a:t>
            </a:r>
            <a:endParaRPr sz="1200">
              <a:latin typeface="AttenRoundNew-Book"/>
              <a:cs typeface="AttenRoundNew-Book"/>
            </a:endParaRPr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F87D955C-0C11-0647-8800-AF840C49EFB4}"/>
              </a:ext>
            </a:extLst>
          </p:cNvPr>
          <p:cNvSpPr txBox="1"/>
          <p:nvPr/>
        </p:nvSpPr>
        <p:spPr>
          <a:xfrm>
            <a:off x="7176583" y="3620871"/>
            <a:ext cx="18167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91869" algn="l"/>
              </a:tabLst>
            </a:pPr>
            <a:r>
              <a:rPr sz="1200" dirty="0">
                <a:solidFill>
                  <a:srgbClr val="FFFFFF"/>
                </a:solidFill>
                <a:latin typeface="AttenRoundNew-Book"/>
                <a:cs typeface="AttenRoundNew-Book"/>
              </a:rPr>
              <a:t>EMP</a:t>
            </a:r>
            <a:r>
              <a:rPr sz="1200" spc="-45" dirty="0">
                <a:solidFill>
                  <a:srgbClr val="FFFFFF"/>
                </a:solidFill>
                <a:latin typeface="AttenRoundNew-Book"/>
                <a:cs typeface="AttenRoundNew-Book"/>
              </a:rPr>
              <a:t>L</a:t>
            </a:r>
            <a:r>
              <a:rPr sz="1200" spc="-30" dirty="0">
                <a:solidFill>
                  <a:srgbClr val="FFFFFF"/>
                </a:solidFill>
                <a:latin typeface="AttenRoundNew-Book"/>
                <a:cs typeface="AttenRoundNew-Book"/>
              </a:rPr>
              <a:t>O</a:t>
            </a:r>
            <a:r>
              <a:rPr sz="1200" dirty="0">
                <a:solidFill>
                  <a:srgbClr val="FFFFFF"/>
                </a:solidFill>
                <a:latin typeface="AttenRoundNew-Book"/>
                <a:cs typeface="AttenRoundNew-Book"/>
              </a:rPr>
              <a:t>YEES	EMP</a:t>
            </a:r>
            <a:r>
              <a:rPr sz="1200" spc="-45" dirty="0">
                <a:solidFill>
                  <a:srgbClr val="FFFFFF"/>
                </a:solidFill>
                <a:latin typeface="AttenRoundNew-Book"/>
                <a:cs typeface="AttenRoundNew-Book"/>
              </a:rPr>
              <a:t>L</a:t>
            </a:r>
            <a:r>
              <a:rPr sz="1200" spc="-30" dirty="0">
                <a:solidFill>
                  <a:srgbClr val="FFFFFF"/>
                </a:solidFill>
                <a:latin typeface="AttenRoundNew-Book"/>
                <a:cs typeface="AttenRoundNew-Book"/>
              </a:rPr>
              <a:t>O</a:t>
            </a:r>
            <a:r>
              <a:rPr sz="1200" dirty="0">
                <a:solidFill>
                  <a:srgbClr val="FFFFFF"/>
                </a:solidFill>
                <a:latin typeface="AttenRoundNew-Book"/>
                <a:cs typeface="AttenRoundNew-Book"/>
              </a:rPr>
              <a:t>YEES</a:t>
            </a:r>
            <a:endParaRPr sz="1200">
              <a:latin typeface="AttenRoundNew-Book"/>
              <a:cs typeface="AttenRoundNew-Book"/>
            </a:endParaRPr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B26EAC6C-E978-C04E-98E6-32A51FCE2DAE}"/>
              </a:ext>
            </a:extLst>
          </p:cNvPr>
          <p:cNvSpPr txBox="1"/>
          <p:nvPr/>
        </p:nvSpPr>
        <p:spPr>
          <a:xfrm>
            <a:off x="7176583" y="5299709"/>
            <a:ext cx="18167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91869" algn="l"/>
              </a:tabLst>
            </a:pPr>
            <a:r>
              <a:rPr sz="1200" dirty="0">
                <a:solidFill>
                  <a:srgbClr val="FFFFFF"/>
                </a:solidFill>
                <a:latin typeface="AttenRoundNew-Book"/>
                <a:cs typeface="AttenRoundNew-Book"/>
              </a:rPr>
              <a:t>EMP</a:t>
            </a:r>
            <a:r>
              <a:rPr sz="1200" spc="-45" dirty="0">
                <a:solidFill>
                  <a:srgbClr val="FFFFFF"/>
                </a:solidFill>
                <a:latin typeface="AttenRoundNew-Book"/>
                <a:cs typeface="AttenRoundNew-Book"/>
              </a:rPr>
              <a:t>L</a:t>
            </a:r>
            <a:r>
              <a:rPr sz="1200" spc="-30" dirty="0">
                <a:solidFill>
                  <a:srgbClr val="FFFFFF"/>
                </a:solidFill>
                <a:latin typeface="AttenRoundNew-Book"/>
                <a:cs typeface="AttenRoundNew-Book"/>
              </a:rPr>
              <a:t>O</a:t>
            </a:r>
            <a:r>
              <a:rPr sz="1200" dirty="0">
                <a:solidFill>
                  <a:srgbClr val="FFFFFF"/>
                </a:solidFill>
                <a:latin typeface="AttenRoundNew-Book"/>
                <a:cs typeface="AttenRoundNew-Book"/>
              </a:rPr>
              <a:t>YEES	EMP</a:t>
            </a:r>
            <a:r>
              <a:rPr sz="1200" spc="-45" dirty="0">
                <a:solidFill>
                  <a:srgbClr val="FFFFFF"/>
                </a:solidFill>
                <a:latin typeface="AttenRoundNew-Book"/>
                <a:cs typeface="AttenRoundNew-Book"/>
              </a:rPr>
              <a:t>L</a:t>
            </a:r>
            <a:r>
              <a:rPr sz="1200" spc="-30" dirty="0">
                <a:solidFill>
                  <a:srgbClr val="FFFFFF"/>
                </a:solidFill>
                <a:latin typeface="AttenRoundNew-Book"/>
                <a:cs typeface="AttenRoundNew-Book"/>
              </a:rPr>
              <a:t>O</a:t>
            </a:r>
            <a:r>
              <a:rPr sz="1200" dirty="0">
                <a:solidFill>
                  <a:srgbClr val="FFFFFF"/>
                </a:solidFill>
                <a:latin typeface="AttenRoundNew-Book"/>
                <a:cs typeface="AttenRoundNew-Book"/>
              </a:rPr>
              <a:t>YEES</a:t>
            </a:r>
            <a:endParaRPr sz="1200">
              <a:latin typeface="AttenRoundNew-Book"/>
              <a:cs typeface="AttenRoundNew-Book"/>
            </a:endParaRPr>
          </a:p>
        </p:txBody>
      </p:sp>
    </p:spTree>
    <p:extLst>
      <p:ext uri="{BB962C8B-B14F-4D97-AF65-F5344CB8AC3E}">
        <p14:creationId xmlns:p14="http://schemas.microsoft.com/office/powerpoint/2010/main" val="4046745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CB513A-0946-7947-9BD7-AD7FB7952F2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9261" y="455222"/>
            <a:ext cx="3246372" cy="3063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AC68A00-51FC-4041-BFBF-0D4C4FAE4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latin typeface="Arial Black" panose="020B0A04020102020204" pitchFamily="34" charset="0"/>
              </a:rPr>
              <a:t>It’s</a:t>
            </a:r>
            <a:r>
              <a:rPr lang="en-US" spc="55" dirty="0">
                <a:latin typeface="Arial Black" panose="020B0A04020102020204" pitchFamily="34" charset="0"/>
              </a:rPr>
              <a:t> </a:t>
            </a:r>
            <a:r>
              <a:rPr lang="en-US" spc="25" dirty="0">
                <a:latin typeface="Arial Black" panose="020B0A04020102020204" pitchFamily="34" charset="0"/>
              </a:rPr>
              <a:t>all</a:t>
            </a:r>
            <a:r>
              <a:rPr lang="en-US" spc="65" dirty="0">
                <a:latin typeface="Arial Black" panose="020B0A04020102020204" pitchFamily="34" charset="0"/>
              </a:rPr>
              <a:t> </a:t>
            </a:r>
            <a:r>
              <a:rPr lang="en-US" spc="30" dirty="0">
                <a:latin typeface="Arial Black" panose="020B0A04020102020204" pitchFamily="34" charset="0"/>
              </a:rPr>
              <a:t>about w</a:t>
            </a:r>
            <a:r>
              <a:rPr lang="en-US" spc="30" dirty="0">
                <a:latin typeface="Arial Black" panose="020B0A04020102020204" pitchFamily="34" charset="0"/>
                <a:cs typeface="Fieldwork 04 Hum Regular"/>
              </a:rPr>
              <a:t>orking</a:t>
            </a:r>
            <a:r>
              <a:rPr lang="en-US" spc="55" dirty="0">
                <a:latin typeface="Arial Black" panose="020B0A04020102020204" pitchFamily="34" charset="0"/>
                <a:cs typeface="Fieldwork 04 Hum Regular"/>
              </a:rPr>
              <a:t> </a:t>
            </a:r>
            <a:r>
              <a:rPr lang="en-US" spc="20" dirty="0">
                <a:latin typeface="Arial Black" panose="020B0A04020102020204" pitchFamily="34" charset="0"/>
                <a:cs typeface="Fieldwork 04 Hum Regular"/>
              </a:rPr>
              <a:t>in</a:t>
            </a:r>
            <a:r>
              <a:rPr lang="en-US" spc="55" dirty="0">
                <a:latin typeface="Arial Black" panose="020B0A04020102020204" pitchFamily="34" charset="0"/>
                <a:cs typeface="Fieldwork 04 Hum Regular"/>
              </a:rPr>
              <a:t> </a:t>
            </a:r>
            <a:r>
              <a:rPr lang="en-US" spc="25" dirty="0">
                <a:latin typeface="Arial Black" panose="020B0A04020102020204" pitchFamily="34" charset="0"/>
                <a:cs typeface="Fieldwork 04 Hum Regular"/>
              </a:rPr>
              <a:t>circles</a:t>
            </a:r>
            <a:br>
              <a:rPr lang="en-US" dirty="0">
                <a:latin typeface="Arial Black" panose="020B0A04020102020204" pitchFamily="34" charset="0"/>
                <a:cs typeface="Fieldwork 04 Hum Regular"/>
              </a:rPr>
            </a:br>
            <a:endParaRPr lang="en-US" kern="0" dirty="0">
              <a:latin typeface="Arial Black" panose="020B0A040201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8E17A0-3C1B-A94B-8E95-29BE89734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054"/>
            <a:ext cx="10515600" cy="450797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lang="en-US" sz="2000" dirty="0">
                <a:solidFill>
                  <a:schemeClr val="tx2"/>
                </a:solidFill>
                <a:latin typeface="+mj-lt"/>
                <a:cs typeface="Fieldwork-Geo-Hair"/>
              </a:rPr>
              <a:t>The</a:t>
            </a:r>
            <a:r>
              <a:rPr lang="en-US" sz="2000" spc="30" dirty="0">
                <a:solidFill>
                  <a:schemeClr val="tx2"/>
                </a:solidFill>
                <a:latin typeface="+mj-lt"/>
                <a:cs typeface="Fieldwork-Geo-Hair"/>
              </a:rPr>
              <a:t> </a:t>
            </a:r>
            <a:r>
              <a:rPr lang="en-US" sz="2000" spc="5" dirty="0">
                <a:solidFill>
                  <a:schemeClr val="tx2"/>
                </a:solidFill>
                <a:latin typeface="+mj-lt"/>
                <a:cs typeface="Fieldwork-Geo-Hair"/>
              </a:rPr>
              <a:t>new</a:t>
            </a:r>
            <a:r>
              <a:rPr lang="en-US" sz="2000" spc="35" dirty="0">
                <a:solidFill>
                  <a:schemeClr val="tx2"/>
                </a:solidFill>
                <a:latin typeface="+mj-lt"/>
                <a:cs typeface="Fieldwork-Geo-Hair"/>
              </a:rPr>
              <a:t> </a:t>
            </a:r>
            <a:r>
              <a:rPr lang="en-US" sz="2000" spc="10" dirty="0">
                <a:solidFill>
                  <a:schemeClr val="tx2"/>
                </a:solidFill>
                <a:latin typeface="+mj-lt"/>
                <a:cs typeface="Fieldwork-Geo-Hair"/>
              </a:rPr>
              <a:t>org-chart</a:t>
            </a:r>
            <a:r>
              <a:rPr lang="en-US" sz="2000" spc="35" dirty="0">
                <a:solidFill>
                  <a:schemeClr val="tx2"/>
                </a:solidFill>
                <a:latin typeface="+mj-lt"/>
                <a:cs typeface="Fieldwork-Geo-Hair"/>
              </a:rPr>
              <a:t> </a:t>
            </a:r>
            <a:r>
              <a:rPr lang="en-US" sz="2000" spc="15" dirty="0">
                <a:solidFill>
                  <a:schemeClr val="tx2"/>
                </a:solidFill>
                <a:latin typeface="+mj-lt"/>
                <a:cs typeface="Fieldwork-Geo-Hair"/>
              </a:rPr>
              <a:t>looks</a:t>
            </a:r>
            <a:r>
              <a:rPr lang="en-US" sz="2000" spc="40" dirty="0">
                <a:solidFill>
                  <a:schemeClr val="tx2"/>
                </a:solidFill>
                <a:latin typeface="+mj-lt"/>
                <a:cs typeface="Fieldwork-Geo-Hair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+mj-lt"/>
                <a:cs typeface="Fieldwork-Geo-Hair"/>
              </a:rPr>
              <a:t>like</a:t>
            </a:r>
            <a:r>
              <a:rPr lang="en-US" sz="2000" spc="35" dirty="0">
                <a:solidFill>
                  <a:schemeClr val="tx2"/>
                </a:solidFill>
                <a:latin typeface="+mj-lt"/>
                <a:cs typeface="Fieldwork-Geo-Hair"/>
              </a:rPr>
              <a:t> </a:t>
            </a:r>
            <a:r>
              <a:rPr lang="en-US" sz="2000" spc="20" dirty="0">
                <a:solidFill>
                  <a:schemeClr val="tx2"/>
                </a:solidFill>
                <a:latin typeface="+mj-lt"/>
                <a:cs typeface="Fieldwork-Geo-Hair"/>
              </a:rPr>
              <a:t>this:</a:t>
            </a:r>
            <a:endParaRPr lang="en-US" sz="2000" dirty="0">
              <a:solidFill>
                <a:schemeClr val="tx2"/>
              </a:solidFill>
              <a:latin typeface="+mj-lt"/>
              <a:cs typeface="Fieldwork-Geo-Hair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36ADF333-36A4-5D40-87D7-D3D232B09E69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6626" y="2147939"/>
            <a:ext cx="7020040" cy="3936149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91B75FA3-783B-684B-ABB0-0095C93299B8}"/>
              </a:ext>
            </a:extLst>
          </p:cNvPr>
          <p:cNvSpPr txBox="1"/>
          <p:nvPr/>
        </p:nvSpPr>
        <p:spPr>
          <a:xfrm>
            <a:off x="3601461" y="3643278"/>
            <a:ext cx="1239520" cy="18986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indent="163830">
              <a:lnSpc>
                <a:spcPct val="104200"/>
              </a:lnSpc>
              <a:spcBef>
                <a:spcPts val="40"/>
              </a:spcBef>
            </a:pPr>
            <a:r>
              <a:rPr lang="en-US" sz="1200" b="1" spc="-5" dirty="0">
                <a:solidFill>
                  <a:schemeClr val="tx2"/>
                </a:solidFill>
                <a:latin typeface="+mj-lt"/>
                <a:cs typeface="Atten Round New Bold"/>
              </a:rPr>
              <a:t>Analytics</a:t>
            </a:r>
            <a:endParaRPr sz="1200" dirty="0">
              <a:solidFill>
                <a:schemeClr val="tx2"/>
              </a:solidFill>
              <a:latin typeface="+mj-lt"/>
              <a:cs typeface="Atten Round New Bold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2A3B982F-B44D-7E46-8C4C-CC79A6906238}"/>
              </a:ext>
            </a:extLst>
          </p:cNvPr>
          <p:cNvSpPr txBox="1"/>
          <p:nvPr/>
        </p:nvSpPr>
        <p:spPr>
          <a:xfrm>
            <a:off x="4141063" y="2970057"/>
            <a:ext cx="177396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chemeClr val="tx2"/>
                </a:solidFill>
                <a:latin typeface="+mj-lt"/>
                <a:cs typeface="Atten Round New Bold"/>
              </a:rPr>
              <a:t>General</a:t>
            </a:r>
            <a:r>
              <a:rPr sz="1200" b="1" spc="-20" dirty="0">
                <a:solidFill>
                  <a:schemeClr val="tx2"/>
                </a:solidFill>
                <a:latin typeface="+mj-lt"/>
                <a:cs typeface="Atten Round New Bold"/>
              </a:rPr>
              <a:t> </a:t>
            </a:r>
            <a:r>
              <a:rPr sz="1200" b="1" spc="-5" dirty="0">
                <a:solidFill>
                  <a:schemeClr val="tx2"/>
                </a:solidFill>
                <a:latin typeface="+mj-lt"/>
                <a:cs typeface="Atten Round New Bold"/>
              </a:rPr>
              <a:t>Company</a:t>
            </a:r>
            <a:r>
              <a:rPr sz="1200" b="1" spc="-20" dirty="0">
                <a:solidFill>
                  <a:schemeClr val="tx2"/>
                </a:solidFill>
                <a:latin typeface="+mj-lt"/>
                <a:cs typeface="Atten Round New Bold"/>
              </a:rPr>
              <a:t> </a:t>
            </a:r>
            <a:r>
              <a:rPr sz="1200" b="1" spc="-5" dirty="0">
                <a:solidFill>
                  <a:schemeClr val="tx2"/>
                </a:solidFill>
                <a:latin typeface="+mj-lt"/>
                <a:cs typeface="Atten Round New Bold"/>
              </a:rPr>
              <a:t>Circle</a:t>
            </a:r>
            <a:endParaRPr sz="1200" dirty="0">
              <a:solidFill>
                <a:schemeClr val="tx2"/>
              </a:solidFill>
              <a:latin typeface="+mj-lt"/>
              <a:cs typeface="Atten Round New Bold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1519E792-0565-134B-9714-C15A18B7348A}"/>
              </a:ext>
            </a:extLst>
          </p:cNvPr>
          <p:cNvSpPr txBox="1"/>
          <p:nvPr/>
        </p:nvSpPr>
        <p:spPr>
          <a:xfrm>
            <a:off x="2583991" y="4414015"/>
            <a:ext cx="91168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20" dirty="0">
                <a:solidFill>
                  <a:schemeClr val="tx2"/>
                </a:solidFill>
                <a:cs typeface="AttenRoundNew-Book"/>
              </a:rPr>
              <a:t>T</a:t>
            </a:r>
            <a:r>
              <a:rPr sz="1200" dirty="0">
                <a:solidFill>
                  <a:schemeClr val="tx2"/>
                </a:solidFill>
                <a:cs typeface="AttenRoundNew-Book"/>
              </a:rPr>
              <a:t>eam Ci</a:t>
            </a:r>
            <a:r>
              <a:rPr sz="1200" spc="-25" dirty="0">
                <a:solidFill>
                  <a:schemeClr val="tx2"/>
                </a:solidFill>
                <a:cs typeface="AttenRoundNew-Book"/>
              </a:rPr>
              <a:t>r</a:t>
            </a:r>
            <a:r>
              <a:rPr sz="1200" dirty="0">
                <a:solidFill>
                  <a:schemeClr val="tx2"/>
                </a:solidFill>
                <a:cs typeface="AttenRoundNew-Book"/>
              </a:rPr>
              <a:t>cle</a:t>
            </a: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50F97703-FDE4-B348-8A7D-B7385B2930DD}"/>
              </a:ext>
            </a:extLst>
          </p:cNvPr>
          <p:cNvSpPr txBox="1"/>
          <p:nvPr/>
        </p:nvSpPr>
        <p:spPr>
          <a:xfrm>
            <a:off x="3765379" y="4403226"/>
            <a:ext cx="91168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20" dirty="0">
                <a:solidFill>
                  <a:schemeClr val="tx2"/>
                </a:solidFill>
                <a:cs typeface="AttenRoundNew-Book"/>
              </a:rPr>
              <a:t>T</a:t>
            </a:r>
            <a:r>
              <a:rPr sz="1200" dirty="0">
                <a:solidFill>
                  <a:schemeClr val="tx2"/>
                </a:solidFill>
                <a:cs typeface="AttenRoundNew-Book"/>
              </a:rPr>
              <a:t>eam Ci</a:t>
            </a:r>
            <a:r>
              <a:rPr sz="1200" spc="-25" dirty="0">
                <a:solidFill>
                  <a:schemeClr val="tx2"/>
                </a:solidFill>
                <a:cs typeface="AttenRoundNew-Book"/>
              </a:rPr>
              <a:t>r</a:t>
            </a:r>
            <a:r>
              <a:rPr sz="1200" dirty="0">
                <a:solidFill>
                  <a:schemeClr val="tx2"/>
                </a:solidFill>
                <a:cs typeface="AttenRoundNew-Book"/>
              </a:rPr>
              <a:t>cle</a:t>
            </a: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1FB3404D-6A89-174F-9D4B-58E4597F1429}"/>
              </a:ext>
            </a:extLst>
          </p:cNvPr>
          <p:cNvSpPr txBox="1"/>
          <p:nvPr/>
        </p:nvSpPr>
        <p:spPr>
          <a:xfrm>
            <a:off x="4969634" y="4414015"/>
            <a:ext cx="91168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20" dirty="0">
                <a:solidFill>
                  <a:schemeClr val="tx2"/>
                </a:solidFill>
                <a:cs typeface="AttenRoundNew-Book"/>
              </a:rPr>
              <a:t>T</a:t>
            </a:r>
            <a:r>
              <a:rPr sz="1200" dirty="0">
                <a:solidFill>
                  <a:schemeClr val="tx2"/>
                </a:solidFill>
                <a:cs typeface="AttenRoundNew-Book"/>
              </a:rPr>
              <a:t>eam Ci</a:t>
            </a:r>
            <a:r>
              <a:rPr sz="1200" spc="-25" dirty="0">
                <a:solidFill>
                  <a:schemeClr val="tx2"/>
                </a:solidFill>
                <a:cs typeface="AttenRoundNew-Book"/>
              </a:rPr>
              <a:t>r</a:t>
            </a:r>
            <a:r>
              <a:rPr sz="1200" dirty="0">
                <a:solidFill>
                  <a:schemeClr val="tx2"/>
                </a:solidFill>
                <a:cs typeface="AttenRoundNew-Book"/>
              </a:rPr>
              <a:t>cle</a:t>
            </a: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36473CD4-3233-0440-BB89-F5158583C423}"/>
              </a:ext>
            </a:extLst>
          </p:cNvPr>
          <p:cNvSpPr txBox="1"/>
          <p:nvPr/>
        </p:nvSpPr>
        <p:spPr>
          <a:xfrm>
            <a:off x="6491337" y="3749555"/>
            <a:ext cx="86895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chemeClr val="tx2"/>
                </a:solidFill>
                <a:cs typeface="AttenRoundNew-Book"/>
              </a:rPr>
              <a:t>Sales</a:t>
            </a:r>
            <a:r>
              <a:rPr sz="1200" spc="-75" dirty="0">
                <a:solidFill>
                  <a:schemeClr val="tx2"/>
                </a:solidFill>
                <a:cs typeface="AttenRoundNew-Book"/>
              </a:rPr>
              <a:t> </a:t>
            </a:r>
            <a:r>
              <a:rPr sz="1200" spc="-5" dirty="0">
                <a:solidFill>
                  <a:schemeClr val="tx2"/>
                </a:solidFill>
                <a:cs typeface="AttenRoundNew-Book"/>
              </a:rPr>
              <a:t>Circle</a:t>
            </a:r>
            <a:endParaRPr sz="1200" dirty="0">
              <a:solidFill>
                <a:schemeClr val="tx2"/>
              </a:solidFill>
              <a:cs typeface="AttenRoundNew-Book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90C6A3EB-1BE0-EE41-A3C5-3B1483EF920F}"/>
              </a:ext>
            </a:extLst>
          </p:cNvPr>
          <p:cNvSpPr txBox="1"/>
          <p:nvPr/>
        </p:nvSpPr>
        <p:spPr>
          <a:xfrm>
            <a:off x="7388070" y="2762039"/>
            <a:ext cx="10406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chemeClr val="tx2"/>
                </a:solidFill>
                <a:cs typeface="AttenRoundNew-Book"/>
              </a:rPr>
              <a:t>Boa</a:t>
            </a:r>
            <a:r>
              <a:rPr sz="1200" spc="-25" dirty="0">
                <a:solidFill>
                  <a:schemeClr val="tx2"/>
                </a:solidFill>
                <a:cs typeface="AttenRoundNew-Book"/>
              </a:rPr>
              <a:t>r</a:t>
            </a:r>
            <a:r>
              <a:rPr sz="1200" dirty="0">
                <a:solidFill>
                  <a:schemeClr val="tx2"/>
                </a:solidFill>
                <a:cs typeface="AttenRoundNew-Book"/>
              </a:rPr>
              <a:t>d Ci</a:t>
            </a:r>
            <a:r>
              <a:rPr sz="1200" spc="-25" dirty="0">
                <a:solidFill>
                  <a:schemeClr val="tx2"/>
                </a:solidFill>
                <a:cs typeface="AttenRoundNew-Book"/>
              </a:rPr>
              <a:t>r</a:t>
            </a:r>
            <a:r>
              <a:rPr sz="1200" dirty="0">
                <a:solidFill>
                  <a:schemeClr val="tx2"/>
                </a:solidFill>
                <a:cs typeface="AttenRoundNew-Book"/>
              </a:rPr>
              <a:t>cle</a:t>
            </a: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F9937A50-D16C-6D48-9890-5DA4D7702ED7}"/>
              </a:ext>
            </a:extLst>
          </p:cNvPr>
          <p:cNvSpPr txBox="1"/>
          <p:nvPr/>
        </p:nvSpPr>
        <p:spPr>
          <a:xfrm>
            <a:off x="6491337" y="4854722"/>
            <a:ext cx="867890" cy="376321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90500" marR="5080" indent="-178435">
              <a:lnSpc>
                <a:spcPct val="104200"/>
              </a:lnSpc>
              <a:spcBef>
                <a:spcPts val="40"/>
              </a:spcBef>
            </a:pPr>
            <a:r>
              <a:rPr sz="1200" spc="-10" dirty="0">
                <a:solidFill>
                  <a:schemeClr val="tx2"/>
                </a:solidFill>
                <a:cs typeface="AttenRoundNew-Book"/>
              </a:rPr>
              <a:t>O</a:t>
            </a:r>
            <a:r>
              <a:rPr sz="1200" dirty="0">
                <a:solidFill>
                  <a:schemeClr val="tx2"/>
                </a:solidFill>
                <a:cs typeface="AttenRoundNew-Book"/>
              </a:rPr>
              <a:t>pe</a:t>
            </a:r>
            <a:r>
              <a:rPr sz="1200" spc="-15" dirty="0">
                <a:solidFill>
                  <a:schemeClr val="tx2"/>
                </a:solidFill>
                <a:cs typeface="AttenRoundNew-Book"/>
              </a:rPr>
              <a:t>r</a:t>
            </a:r>
            <a:r>
              <a:rPr sz="1200" spc="-5" dirty="0">
                <a:solidFill>
                  <a:schemeClr val="tx2"/>
                </a:solidFill>
                <a:cs typeface="AttenRoundNew-Book"/>
              </a:rPr>
              <a:t>a</a:t>
            </a:r>
            <a:r>
              <a:rPr sz="1200" dirty="0">
                <a:solidFill>
                  <a:schemeClr val="tx2"/>
                </a:solidFill>
                <a:cs typeface="AttenRoundNew-Book"/>
              </a:rPr>
              <a:t>tions  </a:t>
            </a:r>
            <a:r>
              <a:rPr sz="1200" spc="-5" dirty="0">
                <a:solidFill>
                  <a:schemeClr val="tx2"/>
                </a:solidFill>
                <a:cs typeface="AttenRoundNew-Book"/>
              </a:rPr>
              <a:t>Circle</a:t>
            </a:r>
            <a:endParaRPr sz="1200" dirty="0">
              <a:solidFill>
                <a:schemeClr val="tx2"/>
              </a:solidFill>
              <a:cs typeface="AttenRoundNew-Book"/>
            </a:endParaRPr>
          </a:p>
        </p:txBody>
      </p:sp>
    </p:spTree>
    <p:extLst>
      <p:ext uri="{BB962C8B-B14F-4D97-AF65-F5344CB8AC3E}">
        <p14:creationId xmlns:p14="http://schemas.microsoft.com/office/powerpoint/2010/main" val="27880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CFC2C36-5C15-B246-AE8E-A7B336802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916" y="3705891"/>
            <a:ext cx="2949113" cy="674780"/>
          </a:xfrm>
        </p:spPr>
        <p:txBody>
          <a:bodyPr/>
          <a:lstStyle/>
          <a:p>
            <a:r>
              <a:rPr lang="en-US" dirty="0"/>
              <a:t>Jimi Hendrix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6423FD-4248-4364-B72A-8DD4095FAF53}"/>
              </a:ext>
            </a:extLst>
          </p:cNvPr>
          <p:cNvSpPr txBox="1"/>
          <p:nvPr/>
        </p:nvSpPr>
        <p:spPr>
          <a:xfrm>
            <a:off x="1586263" y="1451093"/>
            <a:ext cx="901947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“When the Power of Love overcomes the Love of Power,</a:t>
            </a:r>
          </a:p>
          <a:p>
            <a:r>
              <a:rPr lang="en-US" sz="4000" dirty="0"/>
              <a:t>	The world will know peace”</a:t>
            </a:r>
          </a:p>
        </p:txBody>
      </p:sp>
    </p:spTree>
    <p:extLst>
      <p:ext uri="{BB962C8B-B14F-4D97-AF65-F5344CB8AC3E}">
        <p14:creationId xmlns:p14="http://schemas.microsoft.com/office/powerpoint/2010/main" val="4235267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E658D6-45E6-EF49-89E7-0BD8B7856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5551" y="495346"/>
            <a:ext cx="9742449" cy="845774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Compare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AE3DBB-FC14-134A-A58B-1C937C439752}"/>
              </a:ext>
            </a:extLst>
          </p:cNvPr>
          <p:cNvSpPr/>
          <p:nvPr/>
        </p:nvSpPr>
        <p:spPr>
          <a:xfrm>
            <a:off x="1987868" y="1926682"/>
            <a:ext cx="8216263" cy="3167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649713A9-BBE7-2642-BFD2-BF9FA4AD0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397976"/>
              </p:ext>
            </p:extLst>
          </p:nvPr>
        </p:nvGraphicFramePr>
        <p:xfrm>
          <a:off x="1987868" y="1926682"/>
          <a:ext cx="8216263" cy="3167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8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9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8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6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A3A3A3"/>
                      </a:solidFill>
                      <a:prstDash val="solid"/>
                    </a:lnL>
                    <a:lnR w="6350">
                      <a:solidFill>
                        <a:srgbClr val="A3A3A3"/>
                      </a:solidFill>
                      <a:prstDash val="solid"/>
                    </a:lnR>
                    <a:lnT w="6350">
                      <a:solidFill>
                        <a:srgbClr val="A3A3A3"/>
                      </a:solidFill>
                      <a:prstDash val="solid"/>
                    </a:lnT>
                    <a:lnB w="6350">
                      <a:solidFill>
                        <a:srgbClr val="A3A3A3"/>
                      </a:solidFill>
                      <a:prstDash val="solid"/>
                    </a:lnB>
                    <a:solidFill>
                      <a:srgbClr val="41AD4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000" b="1" spc="5" dirty="0">
                          <a:solidFill>
                            <a:srgbClr val="F0F0F0"/>
                          </a:solidFill>
                          <a:latin typeface="Arial Black" panose="020B0A04020102020204" pitchFamily="34" charset="0"/>
                          <a:cs typeface="Atten Round New Bold"/>
                        </a:rPr>
                        <a:t>Hierarchy</a:t>
                      </a:r>
                      <a:endParaRPr sz="2000" dirty="0">
                        <a:latin typeface="Arial Black" panose="020B0A04020102020204" pitchFamily="34" charset="0"/>
                        <a:cs typeface="Atten Round New Bold"/>
                      </a:endParaRPr>
                    </a:p>
                  </a:txBody>
                  <a:tcPr marL="0" marR="0" marT="66040" marB="0">
                    <a:lnL w="6350">
                      <a:solidFill>
                        <a:srgbClr val="A3A3A3"/>
                      </a:solidFill>
                      <a:prstDash val="solid"/>
                    </a:lnL>
                    <a:lnR w="6350">
                      <a:solidFill>
                        <a:srgbClr val="F8F8F8"/>
                      </a:solidFill>
                      <a:prstDash val="solid"/>
                    </a:lnR>
                    <a:lnT w="6350">
                      <a:solidFill>
                        <a:srgbClr val="A3A3A3"/>
                      </a:solidFill>
                      <a:prstDash val="solid"/>
                    </a:lnT>
                    <a:lnB w="6350">
                      <a:solidFill>
                        <a:srgbClr val="A3A3A3"/>
                      </a:solidFill>
                      <a:prstDash val="solid"/>
                    </a:lnB>
                    <a:solidFill>
                      <a:srgbClr val="41AD4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lang="en-US" sz="2000" b="1" dirty="0">
                          <a:solidFill>
                            <a:srgbClr val="F0F0F0"/>
                          </a:solidFill>
                          <a:latin typeface="Arial Black" panose="020B0A04020102020204" pitchFamily="34" charset="0"/>
                          <a:cs typeface="Atten Round New Bold"/>
                        </a:rPr>
                        <a:t>Agile</a:t>
                      </a:r>
                      <a:endParaRPr sz="2000" dirty="0">
                        <a:latin typeface="Arial Black" panose="020B0A04020102020204" pitchFamily="34" charset="0"/>
                        <a:cs typeface="Atten Round New Bold"/>
                      </a:endParaRPr>
                    </a:p>
                  </a:txBody>
                  <a:tcPr marL="0" marR="0" marT="60960" marB="0">
                    <a:lnL w="6350">
                      <a:solidFill>
                        <a:srgbClr val="F8F8F8"/>
                      </a:solidFill>
                      <a:prstDash val="solid"/>
                    </a:lnL>
                    <a:lnR w="6350">
                      <a:solidFill>
                        <a:srgbClr val="F8F8F8"/>
                      </a:solidFill>
                      <a:prstDash val="solid"/>
                    </a:lnR>
                    <a:lnT w="6350">
                      <a:solidFill>
                        <a:srgbClr val="F8F8F8"/>
                      </a:solidFill>
                      <a:prstDash val="solid"/>
                    </a:lnT>
                    <a:lnB w="6350">
                      <a:solidFill>
                        <a:srgbClr val="A3A3A3"/>
                      </a:solidFill>
                      <a:prstDash val="solid"/>
                    </a:lnB>
                    <a:solidFill>
                      <a:srgbClr val="41AD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b="1" spc="5" dirty="0">
                          <a:solidFill>
                            <a:srgbClr val="F0F0F0"/>
                          </a:solidFill>
                          <a:latin typeface="Arial "/>
                          <a:cs typeface="Atten Round New Bold"/>
                        </a:rPr>
                        <a:t>Leadership</a:t>
                      </a:r>
                      <a:endParaRPr sz="1600" dirty="0">
                        <a:latin typeface="Arial "/>
                        <a:cs typeface="Atten Round New Bold"/>
                      </a:endParaRPr>
                    </a:p>
                  </a:txBody>
                  <a:tcPr marL="0" marR="0" marT="66040" marB="0">
                    <a:lnL w="3175">
                      <a:solidFill>
                        <a:srgbClr val="A3A3A3"/>
                      </a:solidFill>
                      <a:prstDash val="solid"/>
                    </a:lnL>
                    <a:lnR w="6350">
                      <a:solidFill>
                        <a:srgbClr val="A3A3A3"/>
                      </a:solidFill>
                      <a:prstDash val="solid"/>
                    </a:lnR>
                    <a:lnT w="6350">
                      <a:solidFill>
                        <a:srgbClr val="A3A3A3"/>
                      </a:solidFill>
                      <a:prstDash val="solid"/>
                    </a:lnT>
                    <a:lnB w="6350">
                      <a:solidFill>
                        <a:srgbClr val="A3A3A3"/>
                      </a:solidFill>
                      <a:prstDash val="soli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600" spc="-5" dirty="0">
                          <a:solidFill>
                            <a:srgbClr val="F0F0F0"/>
                          </a:solidFill>
                          <a:latin typeface="Arial "/>
                          <a:cs typeface="AttenRoundNew-Book"/>
                        </a:rPr>
                        <a:t>Power,</a:t>
                      </a:r>
                      <a:r>
                        <a:rPr sz="1600" spc="-65" dirty="0">
                          <a:solidFill>
                            <a:srgbClr val="F0F0F0"/>
                          </a:solidFill>
                          <a:latin typeface="Arial "/>
                          <a:cs typeface="AttenRoundNew-Book"/>
                        </a:rPr>
                        <a:t> </a:t>
                      </a:r>
                      <a:r>
                        <a:rPr sz="1600" spc="5" dirty="0">
                          <a:solidFill>
                            <a:srgbClr val="F0F0F0"/>
                          </a:solidFill>
                          <a:latin typeface="Arial "/>
                          <a:cs typeface="AttenRoundNew-Book"/>
                        </a:rPr>
                        <a:t>Position</a:t>
                      </a:r>
                      <a:endParaRPr sz="1600" dirty="0">
                        <a:latin typeface="Arial "/>
                        <a:cs typeface="AttenRoundNew-Book"/>
                      </a:endParaRPr>
                    </a:p>
                  </a:txBody>
                  <a:tcPr marL="0" marR="0" marT="66675" marB="0">
                    <a:lnL w="6350">
                      <a:solidFill>
                        <a:srgbClr val="A3A3A3"/>
                      </a:solidFill>
                      <a:prstDash val="solid"/>
                    </a:lnL>
                    <a:lnR w="6350">
                      <a:solidFill>
                        <a:srgbClr val="F8F8F8"/>
                      </a:solidFill>
                      <a:prstDash val="solid"/>
                    </a:lnR>
                    <a:lnT w="6350">
                      <a:solidFill>
                        <a:srgbClr val="A3A3A3"/>
                      </a:solidFill>
                      <a:prstDash val="solid"/>
                    </a:lnT>
                    <a:lnB w="6350">
                      <a:solidFill>
                        <a:srgbClr val="A3A3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spc="5" dirty="0">
                          <a:solidFill>
                            <a:srgbClr val="F0F0F0"/>
                          </a:solidFill>
                          <a:latin typeface="Arial "/>
                          <a:cs typeface="AttenRoundNew-Book"/>
                        </a:rPr>
                        <a:t>Servant,</a:t>
                      </a:r>
                      <a:r>
                        <a:rPr sz="1600" spc="-55" dirty="0">
                          <a:solidFill>
                            <a:srgbClr val="F0F0F0"/>
                          </a:solidFill>
                          <a:latin typeface="Arial "/>
                          <a:cs typeface="AttenRoundNew-Book"/>
                        </a:rPr>
                        <a:t> </a:t>
                      </a:r>
                      <a:r>
                        <a:rPr sz="1600" spc="5" dirty="0">
                          <a:solidFill>
                            <a:srgbClr val="F0F0F0"/>
                          </a:solidFill>
                          <a:latin typeface="Arial "/>
                          <a:cs typeface="AttenRoundNew-Book"/>
                        </a:rPr>
                        <a:t>Personality</a:t>
                      </a:r>
                      <a:endParaRPr sz="1600" dirty="0">
                        <a:latin typeface="Arial "/>
                        <a:cs typeface="AttenRoundNew-Book"/>
                      </a:endParaRPr>
                    </a:p>
                  </a:txBody>
                  <a:tcPr marL="0" marR="0" marT="66040" marB="0">
                    <a:lnL w="6350">
                      <a:solidFill>
                        <a:srgbClr val="F8F8F8"/>
                      </a:solidFill>
                      <a:prstDash val="solid"/>
                    </a:lnL>
                    <a:lnR w="6350">
                      <a:solidFill>
                        <a:srgbClr val="F8F8F8"/>
                      </a:solidFill>
                      <a:prstDash val="solid"/>
                    </a:lnR>
                    <a:lnT w="6350">
                      <a:solidFill>
                        <a:srgbClr val="A3A3A3"/>
                      </a:solidFill>
                      <a:prstDash val="solid"/>
                    </a:lnT>
                    <a:lnB w="6350">
                      <a:solidFill>
                        <a:srgbClr val="A3A3A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600" b="1" spc="10" dirty="0">
                          <a:solidFill>
                            <a:srgbClr val="F0F0F0"/>
                          </a:solidFill>
                          <a:latin typeface="Arial "/>
                          <a:cs typeface="Atten Round New Bold"/>
                        </a:rPr>
                        <a:t>Decision-making</a:t>
                      </a:r>
                      <a:endParaRPr sz="1600" dirty="0">
                        <a:latin typeface="Arial "/>
                        <a:cs typeface="Atten Round New Bold"/>
                      </a:endParaRPr>
                    </a:p>
                  </a:txBody>
                  <a:tcPr marL="0" marR="0" marT="66675" marB="0">
                    <a:lnL w="3175">
                      <a:solidFill>
                        <a:srgbClr val="A3A3A3"/>
                      </a:solidFill>
                      <a:prstDash val="solid"/>
                    </a:lnL>
                    <a:lnR w="6350">
                      <a:solidFill>
                        <a:srgbClr val="A3A3A3"/>
                      </a:solidFill>
                      <a:prstDash val="solid"/>
                    </a:lnR>
                    <a:lnT w="6350">
                      <a:solidFill>
                        <a:srgbClr val="A3A3A3"/>
                      </a:solidFill>
                      <a:prstDash val="solid"/>
                    </a:lnT>
                    <a:lnB w="6350">
                      <a:solidFill>
                        <a:srgbClr val="A3A3A3"/>
                      </a:solidFill>
                      <a:prstDash val="soli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600" spc="-30" dirty="0">
                          <a:solidFill>
                            <a:srgbClr val="F0F0F0"/>
                          </a:solidFill>
                          <a:latin typeface="Arial "/>
                          <a:cs typeface="AttenRoundNew-Book"/>
                        </a:rPr>
                        <a:t>Top</a:t>
                      </a:r>
                      <a:endParaRPr sz="1600" dirty="0">
                        <a:latin typeface="Arial "/>
                        <a:cs typeface="AttenRoundNew-Book"/>
                      </a:endParaRPr>
                    </a:p>
                  </a:txBody>
                  <a:tcPr marL="0" marR="0" marT="66675" marB="0">
                    <a:lnL w="6350">
                      <a:solidFill>
                        <a:srgbClr val="A3A3A3"/>
                      </a:solidFill>
                      <a:prstDash val="solid"/>
                    </a:lnL>
                    <a:lnR w="6350">
                      <a:solidFill>
                        <a:srgbClr val="F8F8F8"/>
                      </a:solidFill>
                      <a:prstDash val="solid"/>
                    </a:lnR>
                    <a:lnT w="6350">
                      <a:solidFill>
                        <a:srgbClr val="A3A3A3"/>
                      </a:solidFill>
                      <a:prstDash val="solid"/>
                    </a:lnT>
                    <a:lnB w="6350">
                      <a:solidFill>
                        <a:srgbClr val="A3A3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600" spc="10" dirty="0">
                          <a:solidFill>
                            <a:srgbClr val="F0F0F0"/>
                          </a:solidFill>
                          <a:latin typeface="Arial "/>
                          <a:cs typeface="AttenRoundNew-Book"/>
                        </a:rPr>
                        <a:t>Case</a:t>
                      </a:r>
                      <a:r>
                        <a:rPr sz="1600" spc="-20" dirty="0">
                          <a:solidFill>
                            <a:srgbClr val="F0F0F0"/>
                          </a:solidFill>
                          <a:latin typeface="Arial "/>
                          <a:cs typeface="AttenRoundNew-Book"/>
                        </a:rPr>
                        <a:t> </a:t>
                      </a:r>
                      <a:r>
                        <a:rPr sz="1600" spc="5" dirty="0">
                          <a:solidFill>
                            <a:srgbClr val="F0F0F0"/>
                          </a:solidFill>
                          <a:latin typeface="Arial "/>
                          <a:cs typeface="AttenRoundNew-Book"/>
                        </a:rPr>
                        <a:t>by</a:t>
                      </a:r>
                      <a:r>
                        <a:rPr sz="1600" spc="-15" dirty="0">
                          <a:solidFill>
                            <a:srgbClr val="F0F0F0"/>
                          </a:solidFill>
                          <a:latin typeface="Arial "/>
                          <a:cs typeface="AttenRoundNew-Book"/>
                        </a:rPr>
                        <a:t> </a:t>
                      </a:r>
                      <a:r>
                        <a:rPr sz="1600" spc="10" dirty="0">
                          <a:solidFill>
                            <a:srgbClr val="F0F0F0"/>
                          </a:solidFill>
                          <a:latin typeface="Arial "/>
                          <a:cs typeface="AttenRoundNew-Book"/>
                        </a:rPr>
                        <a:t>case</a:t>
                      </a:r>
                      <a:endParaRPr sz="1600">
                        <a:latin typeface="Arial "/>
                        <a:cs typeface="AttenRoundNew-Book"/>
                      </a:endParaRPr>
                    </a:p>
                  </a:txBody>
                  <a:tcPr marL="0" marR="0" marT="66675" marB="0">
                    <a:lnL w="6350">
                      <a:solidFill>
                        <a:srgbClr val="F8F8F8"/>
                      </a:solidFill>
                      <a:prstDash val="solid"/>
                    </a:lnL>
                    <a:lnR w="6350">
                      <a:solidFill>
                        <a:srgbClr val="F8F8F8"/>
                      </a:solidFill>
                      <a:prstDash val="solid"/>
                    </a:lnR>
                    <a:lnT w="6350">
                      <a:solidFill>
                        <a:srgbClr val="A3A3A3"/>
                      </a:solidFill>
                      <a:prstDash val="solid"/>
                    </a:lnT>
                    <a:lnB w="6350">
                      <a:solidFill>
                        <a:srgbClr val="A3A3A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600" b="1" spc="10" dirty="0">
                          <a:solidFill>
                            <a:srgbClr val="F0F0F0"/>
                          </a:solidFill>
                          <a:latin typeface="Arial "/>
                          <a:cs typeface="Atten Round New Bold"/>
                        </a:rPr>
                        <a:t>Relationship</a:t>
                      </a:r>
                      <a:endParaRPr sz="1600" dirty="0">
                        <a:latin typeface="Arial "/>
                        <a:cs typeface="Atten Round New Bold"/>
                      </a:endParaRPr>
                    </a:p>
                  </a:txBody>
                  <a:tcPr marL="0" marR="0" marT="66675" marB="0">
                    <a:lnL w="3175">
                      <a:solidFill>
                        <a:srgbClr val="A3A3A3"/>
                      </a:solidFill>
                      <a:prstDash val="solid"/>
                    </a:lnL>
                    <a:lnR w="6350">
                      <a:solidFill>
                        <a:srgbClr val="A3A3A3"/>
                      </a:solidFill>
                      <a:prstDash val="solid"/>
                    </a:lnR>
                    <a:lnT w="6350">
                      <a:solidFill>
                        <a:srgbClr val="A3A3A3"/>
                      </a:solidFill>
                      <a:prstDash val="solid"/>
                    </a:lnT>
                    <a:lnB w="6350">
                      <a:solidFill>
                        <a:srgbClr val="A3A3A3"/>
                      </a:solidFill>
                      <a:prstDash val="soli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600" dirty="0">
                          <a:solidFill>
                            <a:srgbClr val="F0F0F0"/>
                          </a:solidFill>
                          <a:latin typeface="Arial "/>
                          <a:cs typeface="AttenRoundNew-Book"/>
                        </a:rPr>
                        <a:t>Levels</a:t>
                      </a:r>
                      <a:endParaRPr sz="1600" dirty="0">
                        <a:latin typeface="Arial "/>
                        <a:cs typeface="AttenRoundNew-Book"/>
                      </a:endParaRPr>
                    </a:p>
                  </a:txBody>
                  <a:tcPr marL="0" marR="0" marT="66675" marB="0">
                    <a:lnL w="6350">
                      <a:solidFill>
                        <a:srgbClr val="A3A3A3"/>
                      </a:solidFill>
                      <a:prstDash val="solid"/>
                    </a:lnL>
                    <a:lnR w="6350">
                      <a:solidFill>
                        <a:srgbClr val="F8F8F8"/>
                      </a:solidFill>
                      <a:prstDash val="solid"/>
                    </a:lnR>
                    <a:lnT w="6350">
                      <a:solidFill>
                        <a:srgbClr val="A3A3A3"/>
                      </a:solidFill>
                      <a:prstDash val="solid"/>
                    </a:lnT>
                    <a:lnB w="6350">
                      <a:solidFill>
                        <a:srgbClr val="A3A3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600" spc="5" dirty="0">
                          <a:solidFill>
                            <a:srgbClr val="F0F0F0"/>
                          </a:solidFill>
                          <a:latin typeface="Arial "/>
                          <a:cs typeface="AttenRoundNew-Book"/>
                        </a:rPr>
                        <a:t>Flat</a:t>
                      </a:r>
                      <a:endParaRPr sz="1600" dirty="0">
                        <a:latin typeface="Arial "/>
                        <a:cs typeface="AttenRoundNew-Book"/>
                      </a:endParaRPr>
                    </a:p>
                  </a:txBody>
                  <a:tcPr marL="0" marR="0" marT="66675" marB="0">
                    <a:lnL w="6350">
                      <a:solidFill>
                        <a:srgbClr val="F8F8F8"/>
                      </a:solidFill>
                      <a:prstDash val="solid"/>
                    </a:lnL>
                    <a:lnR w="6350">
                      <a:solidFill>
                        <a:srgbClr val="F8F8F8"/>
                      </a:solidFill>
                      <a:prstDash val="solid"/>
                    </a:lnR>
                    <a:lnT w="6350">
                      <a:solidFill>
                        <a:srgbClr val="A3A3A3"/>
                      </a:solidFill>
                      <a:prstDash val="solid"/>
                    </a:lnT>
                    <a:lnB w="6350">
                      <a:solidFill>
                        <a:srgbClr val="A3A3A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600" b="1" spc="5" dirty="0">
                          <a:solidFill>
                            <a:srgbClr val="F0F0F0"/>
                          </a:solidFill>
                          <a:latin typeface="Arial "/>
                          <a:cs typeface="Atten Round New Bold"/>
                        </a:rPr>
                        <a:t>Information</a:t>
                      </a:r>
                      <a:endParaRPr sz="1600" dirty="0">
                        <a:latin typeface="Arial "/>
                        <a:cs typeface="Atten Round New Bold"/>
                      </a:endParaRPr>
                    </a:p>
                  </a:txBody>
                  <a:tcPr marL="0" marR="0" marT="66675" marB="0">
                    <a:lnL w="3175">
                      <a:solidFill>
                        <a:srgbClr val="A3A3A3"/>
                      </a:solidFill>
                      <a:prstDash val="solid"/>
                    </a:lnL>
                    <a:lnR w="6350">
                      <a:solidFill>
                        <a:srgbClr val="A3A3A3"/>
                      </a:solidFill>
                      <a:prstDash val="solid"/>
                    </a:lnR>
                    <a:lnT w="6350">
                      <a:solidFill>
                        <a:srgbClr val="A3A3A3"/>
                      </a:solidFill>
                      <a:prstDash val="solid"/>
                    </a:lnT>
                    <a:lnB w="6350">
                      <a:solidFill>
                        <a:srgbClr val="A3A3A3"/>
                      </a:solidFill>
                      <a:prstDash val="soli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spc="5" dirty="0">
                          <a:solidFill>
                            <a:srgbClr val="F0F0F0"/>
                          </a:solidFill>
                          <a:latin typeface="Arial "/>
                          <a:cs typeface="AttenRoundNew-Book"/>
                        </a:rPr>
                        <a:t>Controlled</a:t>
                      </a:r>
                      <a:endParaRPr sz="1600" dirty="0">
                        <a:latin typeface="Arial "/>
                        <a:cs typeface="AttenRoundNew-Book"/>
                      </a:endParaRPr>
                    </a:p>
                  </a:txBody>
                  <a:tcPr marL="0" marR="0" marT="67310" marB="0">
                    <a:lnL w="6350">
                      <a:solidFill>
                        <a:srgbClr val="A3A3A3"/>
                      </a:solidFill>
                      <a:prstDash val="solid"/>
                    </a:lnL>
                    <a:lnR w="6350">
                      <a:solidFill>
                        <a:srgbClr val="F8F8F8"/>
                      </a:solidFill>
                      <a:prstDash val="solid"/>
                    </a:lnR>
                    <a:lnT w="6350">
                      <a:solidFill>
                        <a:srgbClr val="A3A3A3"/>
                      </a:solidFill>
                      <a:prstDash val="solid"/>
                    </a:lnT>
                    <a:lnB w="6350">
                      <a:solidFill>
                        <a:srgbClr val="A3A3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600" spc="10" dirty="0">
                          <a:solidFill>
                            <a:srgbClr val="F0F0F0"/>
                          </a:solidFill>
                          <a:latin typeface="Arial "/>
                          <a:cs typeface="AttenRoundNew-Book"/>
                        </a:rPr>
                        <a:t>Open</a:t>
                      </a:r>
                      <a:endParaRPr sz="1600">
                        <a:latin typeface="Arial "/>
                        <a:cs typeface="AttenRoundNew-Book"/>
                      </a:endParaRPr>
                    </a:p>
                  </a:txBody>
                  <a:tcPr marL="0" marR="0" marT="66675" marB="0">
                    <a:lnL w="6350">
                      <a:solidFill>
                        <a:srgbClr val="F8F8F8"/>
                      </a:solidFill>
                      <a:prstDash val="solid"/>
                    </a:lnL>
                    <a:lnR w="6350">
                      <a:solidFill>
                        <a:srgbClr val="F8F8F8"/>
                      </a:solidFill>
                      <a:prstDash val="solid"/>
                    </a:lnR>
                    <a:lnT w="6350">
                      <a:solidFill>
                        <a:srgbClr val="A3A3A3"/>
                      </a:solidFill>
                      <a:prstDash val="solid"/>
                    </a:lnT>
                    <a:lnB w="6350">
                      <a:solidFill>
                        <a:srgbClr val="A3A3A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600" b="1" spc="5" dirty="0">
                          <a:solidFill>
                            <a:srgbClr val="F0F0F0"/>
                          </a:solidFill>
                          <a:latin typeface="Arial "/>
                          <a:cs typeface="Atten Round New Bold"/>
                        </a:rPr>
                        <a:t>Roles</a:t>
                      </a:r>
                      <a:endParaRPr sz="1600" dirty="0">
                        <a:latin typeface="Arial "/>
                        <a:cs typeface="Atten Round New Bold"/>
                      </a:endParaRPr>
                    </a:p>
                  </a:txBody>
                  <a:tcPr marL="0" marR="0" marT="66675" marB="0">
                    <a:lnL w="3175">
                      <a:solidFill>
                        <a:srgbClr val="A3A3A3"/>
                      </a:solidFill>
                      <a:prstDash val="solid"/>
                    </a:lnL>
                    <a:lnR w="6350">
                      <a:solidFill>
                        <a:srgbClr val="A3A3A3"/>
                      </a:solidFill>
                      <a:prstDash val="solid"/>
                    </a:lnR>
                    <a:lnT w="6350">
                      <a:solidFill>
                        <a:srgbClr val="A3A3A3"/>
                      </a:solidFill>
                      <a:prstDash val="solid"/>
                    </a:lnT>
                    <a:lnB w="3175">
                      <a:solidFill>
                        <a:srgbClr val="A3A3A3"/>
                      </a:solidFill>
                      <a:prstDash val="soli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spc="5" dirty="0">
                          <a:solidFill>
                            <a:srgbClr val="F0F0F0"/>
                          </a:solidFill>
                          <a:latin typeface="Arial "/>
                          <a:cs typeface="AttenRoundNew-Book"/>
                        </a:rPr>
                        <a:t>Descripted</a:t>
                      </a:r>
                      <a:endParaRPr sz="1600" dirty="0">
                        <a:latin typeface="Arial "/>
                        <a:cs typeface="AttenRoundNew-Book"/>
                      </a:endParaRPr>
                    </a:p>
                  </a:txBody>
                  <a:tcPr marL="0" marR="0" marT="67310" marB="0">
                    <a:lnL w="6350">
                      <a:solidFill>
                        <a:srgbClr val="A3A3A3"/>
                      </a:solidFill>
                      <a:prstDash val="solid"/>
                    </a:lnL>
                    <a:lnR w="6350">
                      <a:solidFill>
                        <a:srgbClr val="F8F8F8"/>
                      </a:solidFill>
                      <a:prstDash val="solid"/>
                    </a:lnR>
                    <a:lnT w="6350">
                      <a:solidFill>
                        <a:srgbClr val="A3A3A3"/>
                      </a:solidFill>
                      <a:prstDash val="solid"/>
                    </a:lnT>
                    <a:lnB w="3175">
                      <a:solidFill>
                        <a:srgbClr val="A3A3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600" spc="5" dirty="0">
                          <a:solidFill>
                            <a:srgbClr val="F0F0F0"/>
                          </a:solidFill>
                          <a:latin typeface="Arial "/>
                          <a:cs typeface="AttenRoundNew-Book"/>
                        </a:rPr>
                        <a:t>Flexible</a:t>
                      </a:r>
                      <a:endParaRPr sz="1600">
                        <a:latin typeface="Arial "/>
                        <a:cs typeface="AttenRoundNew-Book"/>
                      </a:endParaRPr>
                    </a:p>
                  </a:txBody>
                  <a:tcPr marL="0" marR="0" marT="66675" marB="0">
                    <a:lnL w="6350">
                      <a:solidFill>
                        <a:srgbClr val="F8F8F8"/>
                      </a:solidFill>
                      <a:prstDash val="solid"/>
                    </a:lnL>
                    <a:lnR w="6350">
                      <a:solidFill>
                        <a:srgbClr val="F8F8F8"/>
                      </a:solidFill>
                      <a:prstDash val="solid"/>
                    </a:lnR>
                    <a:lnT w="6350">
                      <a:solidFill>
                        <a:srgbClr val="A3A3A3"/>
                      </a:solidFill>
                      <a:prstDash val="solid"/>
                    </a:lnT>
                    <a:lnB w="3175">
                      <a:solidFill>
                        <a:srgbClr val="A3A3A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b="1" spc="10" dirty="0">
                          <a:solidFill>
                            <a:srgbClr val="F0F0F0"/>
                          </a:solidFill>
                          <a:latin typeface="Arial "/>
                          <a:cs typeface="Atten Round New Bold"/>
                        </a:rPr>
                        <a:t>Management</a:t>
                      </a:r>
                      <a:endParaRPr sz="1600" dirty="0">
                        <a:latin typeface="Arial "/>
                        <a:cs typeface="Atten Round New Bold"/>
                      </a:endParaRPr>
                    </a:p>
                  </a:txBody>
                  <a:tcPr marL="0" marR="0" marT="66040" marB="0">
                    <a:lnL w="3175">
                      <a:solidFill>
                        <a:srgbClr val="A3A3A3"/>
                      </a:solidFill>
                      <a:prstDash val="solid"/>
                    </a:lnL>
                    <a:lnR w="6350">
                      <a:solidFill>
                        <a:srgbClr val="A3A3A3"/>
                      </a:solidFill>
                      <a:prstDash val="solid"/>
                    </a:lnR>
                    <a:lnT w="3175">
                      <a:solidFill>
                        <a:srgbClr val="A3A3A3"/>
                      </a:solidFill>
                      <a:prstDash val="solid"/>
                    </a:lnT>
                    <a:lnB w="6350">
                      <a:solidFill>
                        <a:srgbClr val="A3A3A3"/>
                      </a:solidFill>
                      <a:prstDash val="soli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spc="10" dirty="0">
                          <a:solidFill>
                            <a:srgbClr val="F0F0F0"/>
                          </a:solidFill>
                          <a:latin typeface="Arial "/>
                          <a:cs typeface="AttenRoundNew-Book"/>
                        </a:rPr>
                        <a:t>Command,</a:t>
                      </a:r>
                      <a:r>
                        <a:rPr sz="1600" spc="-45" dirty="0">
                          <a:solidFill>
                            <a:srgbClr val="F0F0F0"/>
                          </a:solidFill>
                          <a:latin typeface="Arial "/>
                          <a:cs typeface="AttenRoundNew-Book"/>
                        </a:rPr>
                        <a:t> </a:t>
                      </a:r>
                      <a:r>
                        <a:rPr sz="1600" dirty="0">
                          <a:solidFill>
                            <a:srgbClr val="F0F0F0"/>
                          </a:solidFill>
                          <a:latin typeface="Arial "/>
                          <a:cs typeface="AttenRoundNew-Book"/>
                        </a:rPr>
                        <a:t>Control</a:t>
                      </a:r>
                      <a:endParaRPr sz="1600" dirty="0">
                        <a:latin typeface="Arial "/>
                        <a:cs typeface="AttenRoundNew-Book"/>
                      </a:endParaRPr>
                    </a:p>
                  </a:txBody>
                  <a:tcPr marL="0" marR="0" marT="66040" marB="0">
                    <a:lnL w="6350">
                      <a:solidFill>
                        <a:srgbClr val="A3A3A3"/>
                      </a:solidFill>
                      <a:prstDash val="solid"/>
                    </a:lnL>
                    <a:lnR w="6350">
                      <a:solidFill>
                        <a:srgbClr val="F8F8F8"/>
                      </a:solidFill>
                      <a:prstDash val="solid"/>
                    </a:lnR>
                    <a:lnT w="3175">
                      <a:solidFill>
                        <a:srgbClr val="A3A3A3"/>
                      </a:solidFill>
                      <a:prstDash val="solid"/>
                    </a:lnT>
                    <a:lnB w="6350">
                      <a:solidFill>
                        <a:srgbClr val="A3A3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600" spc="5" dirty="0">
                          <a:solidFill>
                            <a:srgbClr val="F0F0F0"/>
                          </a:solidFill>
                          <a:latin typeface="Arial "/>
                          <a:cs typeface="AttenRoundNew-Book"/>
                        </a:rPr>
                        <a:t>Self-ma</a:t>
                      </a:r>
                      <a:r>
                        <a:rPr lang="en-US" sz="1600" spc="5" dirty="0">
                          <a:solidFill>
                            <a:srgbClr val="F0F0F0"/>
                          </a:solidFill>
                          <a:latin typeface="Arial "/>
                          <a:cs typeface="AttenRoundNew-Book"/>
                        </a:rPr>
                        <a:t>na</a:t>
                      </a:r>
                      <a:r>
                        <a:rPr sz="1600" spc="5" dirty="0">
                          <a:solidFill>
                            <a:srgbClr val="F0F0F0"/>
                          </a:solidFill>
                          <a:latin typeface="Arial "/>
                          <a:cs typeface="AttenRoundNew-Book"/>
                        </a:rPr>
                        <a:t>gement</a:t>
                      </a:r>
                      <a:endParaRPr sz="1600" dirty="0">
                        <a:latin typeface="Arial "/>
                        <a:cs typeface="AttenRoundNew-Book"/>
                      </a:endParaRPr>
                    </a:p>
                  </a:txBody>
                  <a:tcPr marL="0" marR="0" marT="66040" marB="0">
                    <a:lnL w="6350">
                      <a:solidFill>
                        <a:srgbClr val="F8F8F8"/>
                      </a:solidFill>
                      <a:prstDash val="solid"/>
                    </a:lnL>
                    <a:lnR w="6350">
                      <a:solidFill>
                        <a:srgbClr val="F8F8F8"/>
                      </a:solidFill>
                      <a:prstDash val="solid"/>
                    </a:lnR>
                    <a:lnT w="3175">
                      <a:solidFill>
                        <a:srgbClr val="A3A3A3"/>
                      </a:solidFill>
                      <a:prstDash val="solid"/>
                    </a:lnT>
                    <a:lnB w="6350">
                      <a:solidFill>
                        <a:srgbClr val="A3A3A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600" b="1" spc="5" dirty="0">
                          <a:solidFill>
                            <a:srgbClr val="F0F0F0"/>
                          </a:solidFill>
                          <a:latin typeface="Arial "/>
                          <a:cs typeface="Atten Round New Bold"/>
                        </a:rPr>
                        <a:t>Rewards</a:t>
                      </a:r>
                      <a:endParaRPr sz="1600" dirty="0">
                        <a:latin typeface="Arial "/>
                        <a:cs typeface="Atten Round New Bold"/>
                      </a:endParaRPr>
                    </a:p>
                  </a:txBody>
                  <a:tcPr marL="0" marR="0" marT="66675" marB="0">
                    <a:lnL w="3175">
                      <a:solidFill>
                        <a:srgbClr val="A3A3A3"/>
                      </a:solidFill>
                      <a:prstDash val="solid"/>
                    </a:lnL>
                    <a:lnR w="6350">
                      <a:solidFill>
                        <a:srgbClr val="A3A3A3"/>
                      </a:solidFill>
                      <a:prstDash val="solid"/>
                    </a:lnR>
                    <a:lnT w="6350">
                      <a:solidFill>
                        <a:srgbClr val="A3A3A3"/>
                      </a:solidFill>
                      <a:prstDash val="solid"/>
                    </a:lnT>
                    <a:lnB w="6350">
                      <a:solidFill>
                        <a:srgbClr val="A3A3A3"/>
                      </a:solidFill>
                      <a:prstDash val="soli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spc="-5" dirty="0">
                          <a:solidFill>
                            <a:srgbClr val="F0F0F0"/>
                          </a:solidFill>
                          <a:latin typeface="Arial "/>
                          <a:cs typeface="AttenRoundNew-Book"/>
                        </a:rPr>
                        <a:t>Money,</a:t>
                      </a:r>
                      <a:r>
                        <a:rPr sz="1600" spc="-55" dirty="0">
                          <a:solidFill>
                            <a:srgbClr val="F0F0F0"/>
                          </a:solidFill>
                          <a:latin typeface="Arial "/>
                          <a:cs typeface="AttenRoundNew-Book"/>
                        </a:rPr>
                        <a:t> </a:t>
                      </a:r>
                      <a:r>
                        <a:rPr sz="1600" dirty="0">
                          <a:solidFill>
                            <a:srgbClr val="F0F0F0"/>
                          </a:solidFill>
                          <a:latin typeface="Arial "/>
                          <a:cs typeface="AttenRoundNew-Book"/>
                        </a:rPr>
                        <a:t>Fame</a:t>
                      </a:r>
                      <a:endParaRPr sz="1600" dirty="0">
                        <a:latin typeface="Arial "/>
                        <a:cs typeface="AttenRoundNew-Book"/>
                      </a:endParaRPr>
                    </a:p>
                  </a:txBody>
                  <a:tcPr marL="0" marR="0" marT="67310" marB="0">
                    <a:lnL w="6350">
                      <a:solidFill>
                        <a:srgbClr val="A3A3A3"/>
                      </a:solidFill>
                      <a:prstDash val="solid"/>
                    </a:lnL>
                    <a:lnR w="6350">
                      <a:solidFill>
                        <a:srgbClr val="F8F8F8"/>
                      </a:solidFill>
                      <a:prstDash val="solid"/>
                    </a:lnR>
                    <a:lnT w="6350">
                      <a:solidFill>
                        <a:srgbClr val="A3A3A3"/>
                      </a:solidFill>
                      <a:prstDash val="solid"/>
                    </a:lnT>
                    <a:lnB w="6350">
                      <a:solidFill>
                        <a:srgbClr val="A3A3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600" spc="5" dirty="0">
                          <a:solidFill>
                            <a:srgbClr val="F0F0F0"/>
                          </a:solidFill>
                          <a:latin typeface="Arial "/>
                          <a:cs typeface="AttenRoundNew-Book"/>
                        </a:rPr>
                        <a:t>Satisfaction,</a:t>
                      </a:r>
                      <a:r>
                        <a:rPr sz="1600" spc="-50" dirty="0">
                          <a:solidFill>
                            <a:srgbClr val="F0F0F0"/>
                          </a:solidFill>
                          <a:latin typeface="Arial "/>
                          <a:cs typeface="AttenRoundNew-Book"/>
                        </a:rPr>
                        <a:t> </a:t>
                      </a:r>
                      <a:r>
                        <a:rPr sz="1600" spc="10" dirty="0">
                          <a:solidFill>
                            <a:srgbClr val="F0F0F0"/>
                          </a:solidFill>
                          <a:latin typeface="Arial "/>
                          <a:cs typeface="AttenRoundNew-Book"/>
                        </a:rPr>
                        <a:t>Happiness</a:t>
                      </a:r>
                      <a:endParaRPr sz="1600" dirty="0">
                        <a:latin typeface="Arial "/>
                        <a:cs typeface="AttenRoundNew-Book"/>
                      </a:endParaRPr>
                    </a:p>
                  </a:txBody>
                  <a:tcPr marL="0" marR="0" marT="66675" marB="0">
                    <a:lnL w="6350">
                      <a:solidFill>
                        <a:srgbClr val="F8F8F8"/>
                      </a:solidFill>
                      <a:prstDash val="solid"/>
                    </a:lnL>
                    <a:lnR w="6350">
                      <a:solidFill>
                        <a:srgbClr val="F8F8F8"/>
                      </a:solidFill>
                      <a:prstDash val="solid"/>
                    </a:lnR>
                    <a:lnT w="6350">
                      <a:solidFill>
                        <a:srgbClr val="A3A3A3"/>
                      </a:solidFill>
                      <a:prstDash val="solid"/>
                    </a:lnT>
                    <a:lnB w="6350">
                      <a:solidFill>
                        <a:srgbClr val="A3A3A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600" b="1" spc="10" dirty="0">
                          <a:solidFill>
                            <a:srgbClr val="F0F0F0"/>
                          </a:solidFill>
                          <a:latin typeface="Arial "/>
                          <a:cs typeface="Atten Round New Bold"/>
                        </a:rPr>
                        <a:t>Thinking</a:t>
                      </a:r>
                      <a:endParaRPr sz="1600" dirty="0">
                        <a:latin typeface="Arial "/>
                        <a:cs typeface="Atten Round New Bold"/>
                      </a:endParaRPr>
                    </a:p>
                  </a:txBody>
                  <a:tcPr marL="0" marR="0" marT="66675" marB="0">
                    <a:lnL w="3175">
                      <a:solidFill>
                        <a:srgbClr val="A3A3A3"/>
                      </a:solidFill>
                      <a:prstDash val="solid"/>
                    </a:lnL>
                    <a:lnR w="6350">
                      <a:solidFill>
                        <a:srgbClr val="A3A3A3"/>
                      </a:solidFill>
                      <a:prstDash val="solid"/>
                    </a:lnR>
                    <a:lnT w="6350">
                      <a:solidFill>
                        <a:srgbClr val="A3A3A3"/>
                      </a:solidFill>
                      <a:prstDash val="solid"/>
                    </a:lnT>
                    <a:lnB w="6350">
                      <a:solidFill>
                        <a:srgbClr val="A3A3A3"/>
                      </a:solidFill>
                      <a:prstDash val="soli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spc="5" dirty="0">
                          <a:solidFill>
                            <a:srgbClr val="F0F0F0"/>
                          </a:solidFill>
                          <a:latin typeface="Arial "/>
                          <a:cs typeface="AttenRoundNew-Book"/>
                        </a:rPr>
                        <a:t>Analysis</a:t>
                      </a:r>
                      <a:endParaRPr sz="1600" dirty="0">
                        <a:latin typeface="Arial "/>
                        <a:cs typeface="AttenRoundNew-Book"/>
                      </a:endParaRPr>
                    </a:p>
                  </a:txBody>
                  <a:tcPr marL="0" marR="0" marT="67310" marB="0">
                    <a:lnL w="6350">
                      <a:solidFill>
                        <a:srgbClr val="A3A3A3"/>
                      </a:solidFill>
                      <a:prstDash val="solid"/>
                    </a:lnL>
                    <a:lnR w="6350">
                      <a:solidFill>
                        <a:srgbClr val="F8F8F8"/>
                      </a:solidFill>
                      <a:prstDash val="solid"/>
                    </a:lnR>
                    <a:lnT w="6350">
                      <a:solidFill>
                        <a:srgbClr val="A3A3A3"/>
                      </a:solidFill>
                      <a:prstDash val="solid"/>
                    </a:lnT>
                    <a:lnB w="6350">
                      <a:solidFill>
                        <a:srgbClr val="A3A3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600" spc="5" dirty="0">
                          <a:solidFill>
                            <a:srgbClr val="F0F0F0"/>
                          </a:solidFill>
                          <a:latin typeface="Arial "/>
                          <a:cs typeface="AttenRoundNew-Book"/>
                        </a:rPr>
                        <a:t>Synthesis</a:t>
                      </a:r>
                      <a:endParaRPr sz="1600" dirty="0">
                        <a:latin typeface="Arial "/>
                        <a:cs typeface="AttenRoundNew-Book"/>
                      </a:endParaRPr>
                    </a:p>
                  </a:txBody>
                  <a:tcPr marL="0" marR="0" marT="66675" marB="0">
                    <a:lnL w="6350">
                      <a:solidFill>
                        <a:srgbClr val="F8F8F8"/>
                      </a:solidFill>
                      <a:prstDash val="solid"/>
                    </a:lnL>
                    <a:lnR w="6350">
                      <a:solidFill>
                        <a:srgbClr val="F8F8F8"/>
                      </a:solidFill>
                      <a:prstDash val="solid"/>
                    </a:lnR>
                    <a:lnT w="6350">
                      <a:solidFill>
                        <a:srgbClr val="A3A3A3"/>
                      </a:solidFill>
                      <a:prstDash val="solid"/>
                    </a:lnT>
                    <a:lnB w="6350">
                      <a:solidFill>
                        <a:srgbClr val="A3A3A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332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5">
            <a:extLst>
              <a:ext uri="{FF2B5EF4-FFF2-40B4-BE49-F238E27FC236}">
                <a16:creationId xmlns:a16="http://schemas.microsoft.com/office/drawing/2014/main" id="{AD0F4865-0C2E-4B24-B413-5FD7363CCF9C}"/>
              </a:ext>
            </a:extLst>
          </p:cNvPr>
          <p:cNvSpPr txBox="1">
            <a:spLocks/>
          </p:cNvSpPr>
          <p:nvPr/>
        </p:nvSpPr>
        <p:spPr>
          <a:xfrm>
            <a:off x="925551" y="495346"/>
            <a:ext cx="9742449" cy="84577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i="0" kern="1200" spc="0">
                <a:solidFill>
                  <a:schemeClr val="tx2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Compare</a:t>
            </a: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D4CE3C4C-0746-4458-943F-CF76EB2FA9EE}"/>
              </a:ext>
            </a:extLst>
          </p:cNvPr>
          <p:cNvSpPr txBox="1"/>
          <p:nvPr/>
        </p:nvSpPr>
        <p:spPr>
          <a:xfrm>
            <a:off x="1981200" y="1672436"/>
            <a:ext cx="3850387" cy="3118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9915">
              <a:lnSpc>
                <a:spcPct val="100000"/>
              </a:lnSpc>
              <a:spcBef>
                <a:spcPts val="100"/>
              </a:spcBef>
            </a:pPr>
            <a:r>
              <a:rPr lang="en-US" sz="2200" spc="15" dirty="0">
                <a:solidFill>
                  <a:schemeClr val="tx2"/>
                </a:solidFill>
                <a:latin typeface="Fieldwork-Geo-Hair"/>
                <a:cs typeface="Fieldwork-Geo-Hair"/>
              </a:rPr>
              <a:t>        </a:t>
            </a:r>
            <a:r>
              <a:rPr sz="2200" b="1" spc="15" dirty="0">
                <a:solidFill>
                  <a:schemeClr val="tx2"/>
                </a:solidFill>
                <a:latin typeface="+mj-lt"/>
                <a:cs typeface="Fieldwork-Geo-Hair"/>
              </a:rPr>
              <a:t>Business</a:t>
            </a:r>
            <a:r>
              <a:rPr sz="2200" b="1" dirty="0">
                <a:solidFill>
                  <a:schemeClr val="tx2"/>
                </a:solidFill>
                <a:latin typeface="+mj-lt"/>
                <a:cs typeface="Fieldwork-Geo-Hair"/>
              </a:rPr>
              <a:t> </a:t>
            </a:r>
            <a:r>
              <a:rPr sz="2200" b="1" spc="10" dirty="0">
                <a:solidFill>
                  <a:schemeClr val="tx2"/>
                </a:solidFill>
                <a:latin typeface="+mj-lt"/>
                <a:cs typeface="Fieldwork-Geo-Hair"/>
              </a:rPr>
              <a:t>as</a:t>
            </a:r>
            <a:r>
              <a:rPr sz="2200" b="1" dirty="0">
                <a:solidFill>
                  <a:schemeClr val="tx2"/>
                </a:solidFill>
                <a:latin typeface="+mj-lt"/>
                <a:cs typeface="Fieldwork-Geo-Hair"/>
              </a:rPr>
              <a:t> </a:t>
            </a:r>
            <a:r>
              <a:rPr sz="2200" b="1" spc="20" dirty="0">
                <a:solidFill>
                  <a:schemeClr val="tx2"/>
                </a:solidFill>
                <a:latin typeface="+mj-lt"/>
                <a:cs typeface="Fieldwork-Geo-Hair"/>
              </a:rPr>
              <a:t>usual</a:t>
            </a:r>
            <a:endParaRPr sz="2200" b="1" dirty="0">
              <a:solidFill>
                <a:schemeClr val="tx2"/>
              </a:solidFill>
              <a:latin typeface="+mj-lt"/>
              <a:cs typeface="Fieldwork-Geo-Hair"/>
            </a:endParaRPr>
          </a:p>
          <a:p>
            <a:pPr marR="6350" algn="r">
              <a:lnSpc>
                <a:spcPct val="100000"/>
              </a:lnSpc>
              <a:spcBef>
                <a:spcPts val="1060"/>
              </a:spcBef>
            </a:pPr>
            <a:r>
              <a:rPr sz="1400" b="1" spc="-5" dirty="0">
                <a:solidFill>
                  <a:schemeClr val="tx2"/>
                </a:solidFill>
                <a:latin typeface="+mj-lt"/>
                <a:cs typeface="Atten Round New Bold"/>
              </a:rPr>
              <a:t>Painful</a:t>
            </a:r>
            <a:r>
              <a:rPr sz="1400" b="1" spc="-10" dirty="0">
                <a:solidFill>
                  <a:schemeClr val="tx2"/>
                </a:solidFill>
                <a:latin typeface="+mj-lt"/>
                <a:cs typeface="Atten Round New Bold"/>
              </a:rPr>
              <a:t> </a:t>
            </a:r>
            <a:r>
              <a:rPr sz="1400" b="1" spc="-5" dirty="0">
                <a:solidFill>
                  <a:schemeClr val="tx2"/>
                </a:solidFill>
                <a:latin typeface="+mj-lt"/>
                <a:cs typeface="Atten Round New Bold"/>
              </a:rPr>
              <a:t>metings</a:t>
            </a:r>
            <a:r>
              <a:rPr sz="1400" b="1" spc="-10" dirty="0">
                <a:solidFill>
                  <a:schemeClr val="tx2"/>
                </a:solidFill>
                <a:latin typeface="+mj-lt"/>
                <a:cs typeface="Atten Round New Bold"/>
              </a:rPr>
              <a:t> </a:t>
            </a:r>
            <a:r>
              <a:rPr sz="1400" b="1" dirty="0">
                <a:solidFill>
                  <a:schemeClr val="tx2"/>
                </a:solidFill>
                <a:latin typeface="+mj-lt"/>
                <a:cs typeface="Atten Round New Bold"/>
              </a:rPr>
              <a:t>with</a:t>
            </a:r>
            <a:r>
              <a:rPr sz="1400" b="1" spc="-5" dirty="0">
                <a:solidFill>
                  <a:schemeClr val="tx2"/>
                </a:solidFill>
                <a:latin typeface="+mj-lt"/>
                <a:cs typeface="Atten Round New Bold"/>
              </a:rPr>
              <a:t> </a:t>
            </a:r>
            <a:r>
              <a:rPr sz="1400" b="1" dirty="0">
                <a:solidFill>
                  <a:schemeClr val="tx2"/>
                </a:solidFill>
                <a:latin typeface="+mj-lt"/>
                <a:cs typeface="Atten Round New Bold"/>
              </a:rPr>
              <a:t>little</a:t>
            </a:r>
            <a:r>
              <a:rPr sz="1400" b="1" spc="-10" dirty="0">
                <a:solidFill>
                  <a:schemeClr val="tx2"/>
                </a:solidFill>
                <a:latin typeface="+mj-lt"/>
                <a:cs typeface="Atten Round New Bold"/>
              </a:rPr>
              <a:t> </a:t>
            </a:r>
            <a:r>
              <a:rPr sz="1400" b="1" dirty="0">
                <a:solidFill>
                  <a:schemeClr val="tx2"/>
                </a:solidFill>
                <a:latin typeface="+mj-lt"/>
                <a:cs typeface="Atten Round New Bold"/>
              </a:rPr>
              <a:t>or</a:t>
            </a:r>
            <a:r>
              <a:rPr sz="1400" b="1" spc="-40" dirty="0">
                <a:solidFill>
                  <a:schemeClr val="tx2"/>
                </a:solidFill>
                <a:latin typeface="+mj-lt"/>
                <a:cs typeface="Atten Round New Bold"/>
              </a:rPr>
              <a:t> </a:t>
            </a:r>
            <a:r>
              <a:rPr sz="1400" b="1" dirty="0">
                <a:solidFill>
                  <a:schemeClr val="tx2"/>
                </a:solidFill>
                <a:latin typeface="+mj-lt"/>
                <a:cs typeface="Atten Round New Bold"/>
              </a:rPr>
              <a:t>no</a:t>
            </a:r>
            <a:r>
              <a:rPr sz="1400" b="1" spc="-5" dirty="0">
                <a:solidFill>
                  <a:schemeClr val="tx2"/>
                </a:solidFill>
                <a:latin typeface="+mj-lt"/>
                <a:cs typeface="Atten Round New Bold"/>
              </a:rPr>
              <a:t> structure</a:t>
            </a:r>
            <a:endParaRPr sz="1400" b="1" dirty="0">
              <a:solidFill>
                <a:schemeClr val="tx2"/>
              </a:solidFill>
              <a:latin typeface="+mj-lt"/>
              <a:cs typeface="Atten Round New Bold"/>
            </a:endParaRPr>
          </a:p>
          <a:p>
            <a:pPr marR="6350" algn="r">
              <a:lnSpc>
                <a:spcPct val="100000"/>
              </a:lnSpc>
              <a:spcBef>
                <a:spcPts val="60"/>
              </a:spcBef>
            </a:pPr>
            <a:r>
              <a:rPr sz="1400" b="1" spc="-10" dirty="0">
                <a:solidFill>
                  <a:schemeClr val="tx2"/>
                </a:solidFill>
                <a:latin typeface="+mj-lt"/>
                <a:cs typeface="AttenRoundNew-Book"/>
              </a:rPr>
              <a:t>Led</a:t>
            </a:r>
            <a:r>
              <a:rPr sz="1400" b="1" spc="-15" dirty="0">
                <a:solidFill>
                  <a:schemeClr val="tx2"/>
                </a:solidFill>
                <a:latin typeface="+mj-lt"/>
                <a:cs typeface="AttenRoundNew-Book"/>
              </a:rPr>
              <a:t> </a:t>
            </a:r>
            <a:r>
              <a:rPr sz="1400" b="1" spc="-5" dirty="0">
                <a:solidFill>
                  <a:schemeClr val="tx2"/>
                </a:solidFill>
                <a:latin typeface="+mj-lt"/>
                <a:cs typeface="AttenRoundNew-Book"/>
              </a:rPr>
              <a:t>by</a:t>
            </a:r>
            <a:r>
              <a:rPr sz="1400" b="1" spc="-10" dirty="0">
                <a:solidFill>
                  <a:schemeClr val="tx2"/>
                </a:solidFill>
                <a:latin typeface="+mj-lt"/>
                <a:cs typeface="AttenRoundNew-Book"/>
              </a:rPr>
              <a:t> </a:t>
            </a:r>
            <a:r>
              <a:rPr sz="1400" b="1" dirty="0">
                <a:solidFill>
                  <a:schemeClr val="tx2"/>
                </a:solidFill>
                <a:latin typeface="+mj-lt"/>
                <a:cs typeface="AttenRoundNew-Book"/>
              </a:rPr>
              <a:t>the</a:t>
            </a:r>
            <a:r>
              <a:rPr sz="1400" b="1" spc="-15" dirty="0">
                <a:solidFill>
                  <a:schemeClr val="tx2"/>
                </a:solidFill>
                <a:latin typeface="+mj-lt"/>
                <a:cs typeface="AttenRoundNew-Book"/>
              </a:rPr>
              <a:t> </a:t>
            </a:r>
            <a:r>
              <a:rPr sz="1400" b="1" dirty="0">
                <a:solidFill>
                  <a:schemeClr val="tx2"/>
                </a:solidFill>
                <a:latin typeface="+mj-lt"/>
                <a:cs typeface="AttenRoundNew-Book"/>
              </a:rPr>
              <a:t>boss;</a:t>
            </a:r>
            <a:r>
              <a:rPr sz="1400" b="1" spc="-10" dirty="0">
                <a:solidFill>
                  <a:schemeClr val="tx2"/>
                </a:solidFill>
                <a:latin typeface="+mj-lt"/>
                <a:cs typeface="AttenRoundNew-Book"/>
              </a:rPr>
              <a:t> </a:t>
            </a:r>
            <a:r>
              <a:rPr sz="1400" b="1" spc="-5" dirty="0">
                <a:solidFill>
                  <a:schemeClr val="tx2"/>
                </a:solidFill>
                <a:latin typeface="+mj-lt"/>
                <a:cs typeface="AttenRoundNew-Book"/>
              </a:rPr>
              <a:t>vaguely</a:t>
            </a:r>
            <a:r>
              <a:rPr sz="1400" b="1" spc="-15" dirty="0">
                <a:solidFill>
                  <a:schemeClr val="tx2"/>
                </a:solidFill>
                <a:latin typeface="+mj-lt"/>
                <a:cs typeface="AttenRoundNew-Book"/>
              </a:rPr>
              <a:t> </a:t>
            </a:r>
            <a:r>
              <a:rPr sz="1400" b="1" dirty="0">
                <a:solidFill>
                  <a:schemeClr val="tx2"/>
                </a:solidFill>
                <a:latin typeface="+mj-lt"/>
                <a:cs typeface="AttenRoundNew-Book"/>
              </a:rPr>
              <a:t>actionable</a:t>
            </a:r>
            <a:r>
              <a:rPr sz="1400" b="1" spc="-10" dirty="0">
                <a:solidFill>
                  <a:schemeClr val="tx2"/>
                </a:solidFill>
                <a:latin typeface="+mj-lt"/>
                <a:cs typeface="AttenRoundNew-Book"/>
              </a:rPr>
              <a:t> </a:t>
            </a:r>
            <a:r>
              <a:rPr sz="1400" b="1" dirty="0">
                <a:solidFill>
                  <a:schemeClr val="tx2"/>
                </a:solidFill>
                <a:latin typeface="+mj-lt"/>
                <a:cs typeface="AttenRoundNew-Book"/>
              </a:rPr>
              <a:t>outputs</a:t>
            </a:r>
          </a:p>
          <a:p>
            <a:pPr algn="r">
              <a:lnSpc>
                <a:spcPct val="100000"/>
              </a:lnSpc>
            </a:pPr>
            <a:endParaRPr sz="1400" b="1" dirty="0">
              <a:solidFill>
                <a:schemeClr val="tx2"/>
              </a:solidFill>
              <a:latin typeface="+mj-lt"/>
              <a:cs typeface="AttenRoundNew-Book"/>
            </a:endParaRPr>
          </a:p>
          <a:p>
            <a:pPr marR="6350" algn="r">
              <a:lnSpc>
                <a:spcPct val="100000"/>
              </a:lnSpc>
            </a:pPr>
            <a:r>
              <a:rPr sz="1400" b="1" dirty="0">
                <a:solidFill>
                  <a:schemeClr val="tx2"/>
                </a:solidFill>
                <a:latin typeface="+mj-lt"/>
                <a:cs typeface="Atten Round New Bold"/>
              </a:rPr>
              <a:t>Rigid</a:t>
            </a:r>
            <a:r>
              <a:rPr sz="1400" b="1" spc="-20" dirty="0">
                <a:solidFill>
                  <a:schemeClr val="tx2"/>
                </a:solidFill>
                <a:latin typeface="+mj-lt"/>
                <a:cs typeface="Atten Round New Bold"/>
              </a:rPr>
              <a:t> </a:t>
            </a:r>
            <a:r>
              <a:rPr sz="1400" b="1" spc="-5" dirty="0">
                <a:solidFill>
                  <a:schemeClr val="tx2"/>
                </a:solidFill>
                <a:latin typeface="+mj-lt"/>
                <a:cs typeface="Atten Round New Bold"/>
              </a:rPr>
              <a:t>organizational</a:t>
            </a:r>
            <a:r>
              <a:rPr sz="1400" b="1" spc="-15" dirty="0">
                <a:solidFill>
                  <a:schemeClr val="tx2"/>
                </a:solidFill>
                <a:latin typeface="+mj-lt"/>
                <a:cs typeface="Atten Round New Bold"/>
              </a:rPr>
              <a:t> </a:t>
            </a:r>
            <a:r>
              <a:rPr sz="1400" b="1" spc="-5" dirty="0">
                <a:solidFill>
                  <a:schemeClr val="tx2"/>
                </a:solidFill>
                <a:latin typeface="+mj-lt"/>
                <a:cs typeface="Atten Round New Bold"/>
              </a:rPr>
              <a:t>structure</a:t>
            </a:r>
            <a:endParaRPr sz="1400" b="1" dirty="0">
              <a:solidFill>
                <a:schemeClr val="tx2"/>
              </a:solidFill>
              <a:latin typeface="+mj-lt"/>
              <a:cs typeface="Atten Round New Bold"/>
            </a:endParaRPr>
          </a:p>
          <a:p>
            <a:pPr marR="6350" algn="r">
              <a:lnSpc>
                <a:spcPct val="100000"/>
              </a:lnSpc>
              <a:spcBef>
                <a:spcPts val="60"/>
              </a:spcBef>
            </a:pPr>
            <a:r>
              <a:rPr sz="1400" b="1" spc="-5" dirty="0">
                <a:solidFill>
                  <a:schemeClr val="tx2"/>
                </a:solidFill>
                <a:latin typeface="+mj-lt"/>
                <a:cs typeface="AttenRoundNew-Book"/>
              </a:rPr>
              <a:t>Encourages</a:t>
            </a:r>
            <a:r>
              <a:rPr sz="1400" b="1" spc="-15" dirty="0">
                <a:solidFill>
                  <a:schemeClr val="tx2"/>
                </a:solidFill>
                <a:latin typeface="+mj-lt"/>
                <a:cs typeface="AttenRoundNew-Book"/>
              </a:rPr>
              <a:t> </a:t>
            </a:r>
            <a:r>
              <a:rPr sz="1400" b="1" spc="-5" dirty="0">
                <a:solidFill>
                  <a:schemeClr val="tx2"/>
                </a:solidFill>
                <a:latin typeface="+mj-lt"/>
                <a:cs typeface="AttenRoundNew-Book"/>
              </a:rPr>
              <a:t>fiefdoms</a:t>
            </a:r>
            <a:r>
              <a:rPr sz="1400" b="1" spc="-10" dirty="0">
                <a:solidFill>
                  <a:schemeClr val="tx2"/>
                </a:solidFill>
                <a:latin typeface="+mj-lt"/>
                <a:cs typeface="AttenRoundNew-Book"/>
              </a:rPr>
              <a:t> </a:t>
            </a:r>
            <a:r>
              <a:rPr sz="1400" b="1" dirty="0">
                <a:solidFill>
                  <a:schemeClr val="tx2"/>
                </a:solidFill>
                <a:latin typeface="+mj-lt"/>
                <a:cs typeface="AttenRoundNew-Book"/>
              </a:rPr>
              <a:t>and</a:t>
            </a:r>
            <a:r>
              <a:rPr sz="1400" b="1" spc="-15" dirty="0">
                <a:solidFill>
                  <a:schemeClr val="tx2"/>
                </a:solidFill>
                <a:latin typeface="+mj-lt"/>
                <a:cs typeface="AttenRoundNew-Book"/>
              </a:rPr>
              <a:t> </a:t>
            </a:r>
            <a:r>
              <a:rPr sz="1400" b="1" dirty="0">
                <a:solidFill>
                  <a:schemeClr val="tx2"/>
                </a:solidFill>
                <a:latin typeface="+mj-lt"/>
                <a:cs typeface="AttenRoundNew-Book"/>
              </a:rPr>
              <a:t>silo</a:t>
            </a:r>
            <a:r>
              <a:rPr sz="1400" b="1" spc="-10" dirty="0">
                <a:solidFill>
                  <a:schemeClr val="tx2"/>
                </a:solidFill>
                <a:latin typeface="+mj-lt"/>
                <a:cs typeface="AttenRoundNew-Book"/>
              </a:rPr>
              <a:t> </a:t>
            </a:r>
            <a:r>
              <a:rPr sz="1400" b="1" spc="-5" dirty="0">
                <a:solidFill>
                  <a:schemeClr val="tx2"/>
                </a:solidFill>
                <a:latin typeface="+mj-lt"/>
                <a:cs typeface="AttenRoundNew-Book"/>
              </a:rPr>
              <a:t>mentality</a:t>
            </a:r>
            <a:endParaRPr sz="1400" b="1" dirty="0">
              <a:solidFill>
                <a:schemeClr val="tx2"/>
              </a:solidFill>
              <a:latin typeface="+mj-lt"/>
              <a:cs typeface="AttenRoundNew-Book"/>
            </a:endParaRPr>
          </a:p>
          <a:p>
            <a:pPr algn="r">
              <a:lnSpc>
                <a:spcPct val="100000"/>
              </a:lnSpc>
            </a:pPr>
            <a:endParaRPr sz="1400" b="1" dirty="0">
              <a:solidFill>
                <a:schemeClr val="tx2"/>
              </a:solidFill>
              <a:latin typeface="+mj-lt"/>
              <a:cs typeface="AttenRoundNew-Book"/>
            </a:endParaRPr>
          </a:p>
          <a:p>
            <a:pPr marR="6350" algn="r">
              <a:lnSpc>
                <a:spcPct val="100000"/>
              </a:lnSpc>
            </a:pPr>
            <a:r>
              <a:rPr sz="1400" b="1" spc="-5" dirty="0">
                <a:solidFill>
                  <a:schemeClr val="tx2"/>
                </a:solidFill>
                <a:latin typeface="+mj-lt"/>
                <a:cs typeface="Atten Round New Bold"/>
              </a:rPr>
              <a:t>Organizational</a:t>
            </a:r>
            <a:r>
              <a:rPr sz="1400" b="1" spc="-10" dirty="0">
                <a:solidFill>
                  <a:schemeClr val="tx2"/>
                </a:solidFill>
                <a:latin typeface="+mj-lt"/>
                <a:cs typeface="Atten Round New Bold"/>
              </a:rPr>
              <a:t> </a:t>
            </a:r>
            <a:r>
              <a:rPr sz="1400" b="1" dirty="0">
                <a:solidFill>
                  <a:schemeClr val="tx2"/>
                </a:solidFill>
                <a:latin typeface="+mj-lt"/>
                <a:cs typeface="Atten Round New Bold"/>
              </a:rPr>
              <a:t>design</a:t>
            </a:r>
            <a:r>
              <a:rPr sz="1400" b="1" spc="-10" dirty="0">
                <a:solidFill>
                  <a:schemeClr val="tx2"/>
                </a:solidFill>
                <a:latin typeface="+mj-lt"/>
                <a:cs typeface="Atten Round New Bold"/>
              </a:rPr>
              <a:t> </a:t>
            </a:r>
            <a:r>
              <a:rPr sz="1400" b="1" spc="-5" dirty="0">
                <a:solidFill>
                  <a:schemeClr val="tx2"/>
                </a:solidFill>
                <a:latin typeface="+mj-lt"/>
                <a:cs typeface="Atten Round New Bold"/>
              </a:rPr>
              <a:t>centralized</a:t>
            </a:r>
            <a:r>
              <a:rPr sz="1400" b="1" spc="-10" dirty="0">
                <a:solidFill>
                  <a:schemeClr val="tx2"/>
                </a:solidFill>
                <a:latin typeface="+mj-lt"/>
                <a:cs typeface="Atten Round New Bold"/>
              </a:rPr>
              <a:t> </a:t>
            </a:r>
            <a:r>
              <a:rPr sz="1400" b="1" dirty="0">
                <a:solidFill>
                  <a:schemeClr val="tx2"/>
                </a:solidFill>
                <a:latin typeface="+mj-lt"/>
                <a:cs typeface="Atten Round New Bold"/>
              </a:rPr>
              <a:t>in</a:t>
            </a:r>
            <a:r>
              <a:rPr sz="1400" b="1" spc="-10" dirty="0">
                <a:solidFill>
                  <a:schemeClr val="tx2"/>
                </a:solidFill>
                <a:latin typeface="+mj-lt"/>
                <a:cs typeface="Atten Round New Bold"/>
              </a:rPr>
              <a:t> </a:t>
            </a:r>
            <a:r>
              <a:rPr sz="1400" b="1" dirty="0">
                <a:solidFill>
                  <a:schemeClr val="tx2"/>
                </a:solidFill>
                <a:latin typeface="+mj-lt"/>
                <a:cs typeface="Atten Round New Bold"/>
              </a:rPr>
              <a:t>the</a:t>
            </a:r>
            <a:r>
              <a:rPr sz="1400" b="1" spc="-5" dirty="0">
                <a:solidFill>
                  <a:schemeClr val="tx2"/>
                </a:solidFill>
                <a:latin typeface="+mj-lt"/>
                <a:cs typeface="Atten Round New Bold"/>
              </a:rPr>
              <a:t> </a:t>
            </a:r>
            <a:r>
              <a:rPr sz="1400" b="1" spc="-10" dirty="0">
                <a:solidFill>
                  <a:schemeClr val="tx2"/>
                </a:solidFill>
                <a:latin typeface="+mj-lt"/>
                <a:cs typeface="Atten Round New Bold"/>
              </a:rPr>
              <a:t>CEO</a:t>
            </a:r>
            <a:endParaRPr sz="1400" b="1" dirty="0">
              <a:solidFill>
                <a:schemeClr val="tx2"/>
              </a:solidFill>
              <a:latin typeface="+mj-lt"/>
              <a:cs typeface="Atten Round New Bold"/>
            </a:endParaRPr>
          </a:p>
          <a:p>
            <a:pPr marR="6350" algn="r">
              <a:lnSpc>
                <a:spcPct val="100000"/>
              </a:lnSpc>
              <a:spcBef>
                <a:spcPts val="60"/>
              </a:spcBef>
            </a:pPr>
            <a:r>
              <a:rPr sz="1400" b="1" spc="-5" dirty="0">
                <a:solidFill>
                  <a:schemeClr val="tx2"/>
                </a:solidFill>
                <a:latin typeface="+mj-lt"/>
                <a:cs typeface="AttenRoundNew-Book"/>
              </a:rPr>
              <a:t>Structure</a:t>
            </a:r>
            <a:r>
              <a:rPr sz="1400" b="1" spc="-15" dirty="0">
                <a:solidFill>
                  <a:schemeClr val="tx2"/>
                </a:solidFill>
                <a:latin typeface="+mj-lt"/>
                <a:cs typeface="AttenRoundNew-Book"/>
              </a:rPr>
              <a:t> </a:t>
            </a:r>
            <a:r>
              <a:rPr sz="1400" b="1" spc="-10" dirty="0">
                <a:solidFill>
                  <a:schemeClr val="tx2"/>
                </a:solidFill>
                <a:latin typeface="+mj-lt"/>
                <a:cs typeface="AttenRoundNew-Book"/>
              </a:rPr>
              <a:t>doesn’t</a:t>
            </a:r>
            <a:r>
              <a:rPr sz="1400" b="1" spc="-15" dirty="0">
                <a:solidFill>
                  <a:schemeClr val="tx2"/>
                </a:solidFill>
                <a:latin typeface="+mj-lt"/>
                <a:cs typeface="AttenRoundNew-Book"/>
              </a:rPr>
              <a:t> </a:t>
            </a:r>
            <a:r>
              <a:rPr sz="1400" b="1" spc="-5" dirty="0">
                <a:solidFill>
                  <a:schemeClr val="tx2"/>
                </a:solidFill>
                <a:latin typeface="+mj-lt"/>
                <a:cs typeface="AttenRoundNew-Book"/>
              </a:rPr>
              <a:t>reflect</a:t>
            </a:r>
            <a:r>
              <a:rPr sz="1400" b="1" spc="-10" dirty="0">
                <a:solidFill>
                  <a:schemeClr val="tx2"/>
                </a:solidFill>
                <a:latin typeface="+mj-lt"/>
                <a:cs typeface="AttenRoundNew-Book"/>
              </a:rPr>
              <a:t> </a:t>
            </a:r>
            <a:r>
              <a:rPr sz="1400" b="1" dirty="0">
                <a:solidFill>
                  <a:schemeClr val="tx2"/>
                </a:solidFill>
                <a:latin typeface="+mj-lt"/>
                <a:cs typeface="AttenRoundNew-Book"/>
              </a:rPr>
              <a:t>actual</a:t>
            </a:r>
            <a:r>
              <a:rPr sz="1400" b="1" spc="-15" dirty="0">
                <a:solidFill>
                  <a:schemeClr val="tx2"/>
                </a:solidFill>
                <a:latin typeface="+mj-lt"/>
                <a:cs typeface="AttenRoundNew-Book"/>
              </a:rPr>
              <a:t> </a:t>
            </a:r>
            <a:r>
              <a:rPr sz="1400" b="1" dirty="0">
                <a:solidFill>
                  <a:schemeClr val="tx2"/>
                </a:solidFill>
                <a:latin typeface="+mj-lt"/>
                <a:cs typeface="AttenRoundNew-Book"/>
              </a:rPr>
              <a:t>work</a:t>
            </a:r>
            <a:r>
              <a:rPr sz="1400" b="1" spc="-10" dirty="0">
                <a:solidFill>
                  <a:schemeClr val="tx2"/>
                </a:solidFill>
                <a:latin typeface="+mj-lt"/>
                <a:cs typeface="AttenRoundNew-Book"/>
              </a:rPr>
              <a:t> </a:t>
            </a:r>
            <a:r>
              <a:rPr sz="1400" b="1" spc="-5" dirty="0">
                <a:solidFill>
                  <a:schemeClr val="tx2"/>
                </a:solidFill>
                <a:latin typeface="+mj-lt"/>
                <a:cs typeface="AttenRoundNew-Book"/>
              </a:rPr>
              <a:t>patterns</a:t>
            </a:r>
            <a:endParaRPr sz="1400" b="1" dirty="0">
              <a:solidFill>
                <a:schemeClr val="tx2"/>
              </a:solidFill>
              <a:latin typeface="+mj-lt"/>
              <a:cs typeface="AttenRoundNew-Book"/>
            </a:endParaRPr>
          </a:p>
          <a:p>
            <a:pPr algn="r">
              <a:lnSpc>
                <a:spcPct val="100000"/>
              </a:lnSpc>
            </a:pPr>
            <a:endParaRPr sz="1400" b="1" dirty="0">
              <a:solidFill>
                <a:schemeClr val="tx2"/>
              </a:solidFill>
              <a:latin typeface="+mj-lt"/>
              <a:cs typeface="AttenRoundNew-Book"/>
            </a:endParaRPr>
          </a:p>
          <a:p>
            <a:pPr marR="6350" algn="r">
              <a:lnSpc>
                <a:spcPct val="100000"/>
              </a:lnSpc>
            </a:pPr>
            <a:r>
              <a:rPr sz="1400" b="1" spc="-5" dirty="0">
                <a:solidFill>
                  <a:schemeClr val="tx2"/>
                </a:solidFill>
                <a:latin typeface="+mj-lt"/>
                <a:cs typeface="Atten Round New Bold"/>
              </a:rPr>
              <a:t>Managers</a:t>
            </a:r>
            <a:r>
              <a:rPr sz="1400" b="1" spc="10" dirty="0">
                <a:solidFill>
                  <a:schemeClr val="tx2"/>
                </a:solidFill>
                <a:latin typeface="+mj-lt"/>
                <a:cs typeface="Atten Round New Bold"/>
              </a:rPr>
              <a:t> </a:t>
            </a:r>
            <a:r>
              <a:rPr sz="1400" b="1" spc="-10" dirty="0">
                <a:solidFill>
                  <a:schemeClr val="tx2"/>
                </a:solidFill>
                <a:latin typeface="+mj-lt"/>
                <a:cs typeface="Atten Round New Bold"/>
              </a:rPr>
              <a:t>are</a:t>
            </a:r>
            <a:r>
              <a:rPr sz="1400" b="1" spc="10" dirty="0">
                <a:solidFill>
                  <a:schemeClr val="tx2"/>
                </a:solidFill>
                <a:latin typeface="+mj-lt"/>
                <a:cs typeface="Atten Round New Bold"/>
              </a:rPr>
              <a:t> </a:t>
            </a:r>
            <a:r>
              <a:rPr sz="1400" b="1" spc="-5" dirty="0">
                <a:solidFill>
                  <a:schemeClr val="tx2"/>
                </a:solidFill>
                <a:latin typeface="+mj-lt"/>
                <a:cs typeface="Atten Round New Bold"/>
              </a:rPr>
              <a:t>decision-making</a:t>
            </a:r>
            <a:r>
              <a:rPr sz="1400" b="1" spc="15" dirty="0">
                <a:solidFill>
                  <a:schemeClr val="tx2"/>
                </a:solidFill>
                <a:latin typeface="+mj-lt"/>
                <a:cs typeface="Atten Round New Bold"/>
              </a:rPr>
              <a:t> </a:t>
            </a:r>
            <a:r>
              <a:rPr sz="1400" b="1" spc="-5" dirty="0">
                <a:solidFill>
                  <a:schemeClr val="tx2"/>
                </a:solidFill>
                <a:latin typeface="+mj-lt"/>
                <a:cs typeface="Atten Round New Bold"/>
              </a:rPr>
              <a:t>bottlenecks</a:t>
            </a:r>
            <a:endParaRPr sz="1400" b="1" dirty="0">
              <a:solidFill>
                <a:schemeClr val="tx2"/>
              </a:solidFill>
              <a:latin typeface="+mj-lt"/>
              <a:cs typeface="Atten Round New Bold"/>
            </a:endParaRPr>
          </a:p>
          <a:p>
            <a:pPr marL="1167130" marR="6350" indent="-154305" algn="r">
              <a:lnSpc>
                <a:spcPct val="104200"/>
              </a:lnSpc>
            </a:pPr>
            <a:r>
              <a:rPr sz="1400" b="1" spc="-5" dirty="0">
                <a:solidFill>
                  <a:schemeClr val="tx2"/>
                </a:solidFill>
                <a:latin typeface="+mj-lt"/>
                <a:cs typeface="AttenRoundNew-Book"/>
              </a:rPr>
              <a:t>Energy</a:t>
            </a:r>
            <a:r>
              <a:rPr sz="1400" b="1" spc="-15" dirty="0">
                <a:solidFill>
                  <a:schemeClr val="tx2"/>
                </a:solidFill>
                <a:latin typeface="+mj-lt"/>
                <a:cs typeface="AttenRoundNew-Book"/>
              </a:rPr>
              <a:t> </a:t>
            </a:r>
            <a:r>
              <a:rPr sz="1400" b="1" spc="-5" dirty="0">
                <a:solidFill>
                  <a:schemeClr val="tx2"/>
                </a:solidFill>
                <a:latin typeface="+mj-lt"/>
                <a:cs typeface="AttenRoundNew-Book"/>
              </a:rPr>
              <a:t>wasted</a:t>
            </a:r>
            <a:r>
              <a:rPr sz="1400" b="1" spc="-15" dirty="0">
                <a:solidFill>
                  <a:schemeClr val="tx2"/>
                </a:solidFill>
                <a:latin typeface="+mj-lt"/>
                <a:cs typeface="AttenRoundNew-Book"/>
              </a:rPr>
              <a:t> </a:t>
            </a:r>
            <a:r>
              <a:rPr sz="1400" b="1" dirty="0">
                <a:solidFill>
                  <a:schemeClr val="tx2"/>
                </a:solidFill>
                <a:latin typeface="+mj-lt"/>
                <a:cs typeface="AttenRoundNew-Book"/>
              </a:rPr>
              <a:t>on</a:t>
            </a:r>
            <a:r>
              <a:rPr sz="1400" b="1" spc="-10" dirty="0">
                <a:solidFill>
                  <a:schemeClr val="tx2"/>
                </a:solidFill>
                <a:latin typeface="+mj-lt"/>
                <a:cs typeface="AttenRoundNew-Book"/>
              </a:rPr>
              <a:t> </a:t>
            </a:r>
            <a:r>
              <a:rPr sz="1400" b="1" spc="-5" dirty="0">
                <a:solidFill>
                  <a:schemeClr val="tx2"/>
                </a:solidFill>
                <a:latin typeface="+mj-lt"/>
                <a:cs typeface="AttenRoundNew-Book"/>
              </a:rPr>
              <a:t>defining</a:t>
            </a:r>
            <a:r>
              <a:rPr sz="1400" b="1" spc="-15" dirty="0">
                <a:solidFill>
                  <a:schemeClr val="tx2"/>
                </a:solidFill>
                <a:latin typeface="+mj-lt"/>
                <a:cs typeface="AttenRoundNew-Book"/>
              </a:rPr>
              <a:t> </a:t>
            </a:r>
            <a:r>
              <a:rPr sz="1400" b="1" dirty="0">
                <a:solidFill>
                  <a:schemeClr val="tx2"/>
                </a:solidFill>
                <a:latin typeface="+mj-lt"/>
                <a:cs typeface="AttenRoundNew-Book"/>
              </a:rPr>
              <a:t>the </a:t>
            </a:r>
            <a:r>
              <a:rPr sz="1400" b="1" spc="-285" dirty="0">
                <a:solidFill>
                  <a:schemeClr val="tx2"/>
                </a:solidFill>
                <a:latin typeface="+mj-lt"/>
                <a:cs typeface="AttenRoundNew-Book"/>
              </a:rPr>
              <a:t> </a:t>
            </a:r>
            <a:r>
              <a:rPr sz="1400" b="1" dirty="0">
                <a:solidFill>
                  <a:schemeClr val="tx2"/>
                </a:solidFill>
                <a:latin typeface="+mj-lt"/>
                <a:cs typeface="AttenRoundNew-Book"/>
              </a:rPr>
              <a:t>work and dealing </a:t>
            </a:r>
            <a:r>
              <a:rPr sz="1400" b="1" spc="-45" dirty="0">
                <a:solidFill>
                  <a:schemeClr val="tx2"/>
                </a:solidFill>
                <a:latin typeface="+mj-lt"/>
                <a:cs typeface="AttenRoundNew-Book"/>
              </a:rPr>
              <a:t>w</a:t>
            </a:r>
            <a:r>
              <a:rPr sz="1400" b="1" dirty="0">
                <a:solidFill>
                  <a:schemeClr val="tx2"/>
                </a:solidFill>
                <a:latin typeface="+mj-lt"/>
                <a:cs typeface="AttenRoundNew-Book"/>
              </a:rPr>
              <a:t>/</a:t>
            </a:r>
            <a:r>
              <a:rPr sz="1400" b="1" spc="-35" dirty="0">
                <a:solidFill>
                  <a:schemeClr val="tx2"/>
                </a:solidFill>
                <a:latin typeface="+mj-lt"/>
                <a:cs typeface="AttenRoundNew-Book"/>
              </a:rPr>
              <a:t> </a:t>
            </a:r>
            <a:r>
              <a:rPr sz="1400" b="1" dirty="0">
                <a:solidFill>
                  <a:schemeClr val="tx2"/>
                </a:solidFill>
                <a:latin typeface="+mj-lt"/>
                <a:cs typeface="AttenRoundNew-Book"/>
              </a:rPr>
              <a:t>politics</a:t>
            </a: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11C9A56F-802A-496D-B985-CEDCDDBB306D}"/>
              </a:ext>
            </a:extLst>
          </p:cNvPr>
          <p:cNvSpPr txBox="1"/>
          <p:nvPr/>
        </p:nvSpPr>
        <p:spPr>
          <a:xfrm>
            <a:off x="6211723" y="1640305"/>
            <a:ext cx="4113377" cy="3577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15" dirty="0">
                <a:solidFill>
                  <a:schemeClr val="tx2"/>
                </a:solidFill>
                <a:latin typeface="+mj-lt"/>
                <a:cs typeface="Fieldwork-Geo-Hair"/>
              </a:rPr>
              <a:t>With </a:t>
            </a:r>
            <a:r>
              <a:rPr lang="en-US" sz="2200" b="1" spc="10" dirty="0">
                <a:solidFill>
                  <a:schemeClr val="tx2"/>
                </a:solidFill>
                <a:latin typeface="+mj-lt"/>
                <a:cs typeface="Fieldwork-Geo-Hair"/>
              </a:rPr>
              <a:t>agile circles</a:t>
            </a:r>
            <a:endParaRPr sz="2200" b="1" dirty="0">
              <a:solidFill>
                <a:schemeClr val="tx2"/>
              </a:solidFill>
              <a:latin typeface="+mj-lt"/>
              <a:cs typeface="Fieldwork-Geo-Hair"/>
            </a:endParaRPr>
          </a:p>
          <a:p>
            <a:pPr marL="12700" marR="1019810">
              <a:lnSpc>
                <a:spcPct val="104200"/>
              </a:lnSpc>
              <a:spcBef>
                <a:spcPts val="1000"/>
              </a:spcBef>
            </a:pPr>
            <a:r>
              <a:rPr sz="1400" b="1" spc="-5" dirty="0">
                <a:solidFill>
                  <a:schemeClr val="tx2"/>
                </a:solidFill>
                <a:latin typeface="+mj-lt"/>
                <a:cs typeface="Atten Round New Bold"/>
              </a:rPr>
              <a:t>Focused</a:t>
            </a:r>
            <a:r>
              <a:rPr sz="1400" b="1" spc="-20" dirty="0">
                <a:solidFill>
                  <a:schemeClr val="tx2"/>
                </a:solidFill>
                <a:latin typeface="+mj-lt"/>
                <a:cs typeface="Atten Round New Bold"/>
              </a:rPr>
              <a:t> </a:t>
            </a:r>
            <a:r>
              <a:rPr sz="1400" b="1" dirty="0">
                <a:solidFill>
                  <a:schemeClr val="tx2"/>
                </a:solidFill>
                <a:latin typeface="+mj-lt"/>
                <a:cs typeface="Atten Round New Bold"/>
              </a:rPr>
              <a:t>and</a:t>
            </a:r>
            <a:r>
              <a:rPr sz="1400" b="1" spc="-15" dirty="0">
                <a:solidFill>
                  <a:schemeClr val="tx2"/>
                </a:solidFill>
                <a:latin typeface="+mj-lt"/>
                <a:cs typeface="Atten Round New Bold"/>
              </a:rPr>
              <a:t> </a:t>
            </a:r>
            <a:r>
              <a:rPr sz="1400" b="1" spc="-5" dirty="0">
                <a:solidFill>
                  <a:schemeClr val="tx2"/>
                </a:solidFill>
                <a:latin typeface="+mj-lt"/>
                <a:cs typeface="Atten Round New Bold"/>
              </a:rPr>
              <a:t>coherent</a:t>
            </a:r>
            <a:r>
              <a:rPr sz="1400" b="1" spc="-15" dirty="0">
                <a:solidFill>
                  <a:schemeClr val="tx2"/>
                </a:solidFill>
                <a:latin typeface="+mj-lt"/>
                <a:cs typeface="Atten Round New Bold"/>
              </a:rPr>
              <a:t> </a:t>
            </a:r>
            <a:r>
              <a:rPr sz="1400" b="1" spc="-5" dirty="0">
                <a:solidFill>
                  <a:schemeClr val="tx2"/>
                </a:solidFill>
                <a:latin typeface="+mj-lt"/>
                <a:cs typeface="Atten Round New Bold"/>
              </a:rPr>
              <a:t>meetings </a:t>
            </a:r>
            <a:r>
              <a:rPr sz="1400" b="1" spc="-260" dirty="0">
                <a:solidFill>
                  <a:schemeClr val="tx2"/>
                </a:solidFill>
                <a:latin typeface="+mj-lt"/>
                <a:cs typeface="Atten Round New Bold"/>
              </a:rPr>
              <a:t> </a:t>
            </a:r>
            <a:r>
              <a:rPr sz="1400" b="1" spc="-5" dirty="0">
                <a:solidFill>
                  <a:schemeClr val="tx2"/>
                </a:solidFill>
                <a:latin typeface="+mj-lt"/>
                <a:cs typeface="AttenRoundNew-Book"/>
              </a:rPr>
              <a:t>Structured facilitaion; </a:t>
            </a:r>
            <a:r>
              <a:rPr sz="1400" b="1" dirty="0">
                <a:solidFill>
                  <a:schemeClr val="tx2"/>
                </a:solidFill>
                <a:latin typeface="+mj-lt"/>
                <a:cs typeface="AttenRoundNew-Book"/>
              </a:rPr>
              <a:t>clearly </a:t>
            </a:r>
            <a:r>
              <a:rPr sz="1400" b="1" spc="5" dirty="0">
                <a:solidFill>
                  <a:schemeClr val="tx2"/>
                </a:solidFill>
                <a:latin typeface="+mj-lt"/>
                <a:cs typeface="AttenRoundNew-Book"/>
              </a:rPr>
              <a:t> </a:t>
            </a:r>
            <a:r>
              <a:rPr sz="1400" b="1" dirty="0">
                <a:solidFill>
                  <a:schemeClr val="tx2"/>
                </a:solidFill>
                <a:latin typeface="+mj-lt"/>
                <a:cs typeface="AttenRoundNew-Book"/>
              </a:rPr>
              <a:t>actionable</a:t>
            </a:r>
            <a:r>
              <a:rPr sz="1400" b="1" spc="-5" dirty="0">
                <a:solidFill>
                  <a:schemeClr val="tx2"/>
                </a:solidFill>
                <a:latin typeface="+mj-lt"/>
                <a:cs typeface="AttenRoundNew-Book"/>
              </a:rPr>
              <a:t> </a:t>
            </a:r>
            <a:r>
              <a:rPr sz="1400" b="1" dirty="0">
                <a:solidFill>
                  <a:schemeClr val="tx2"/>
                </a:solidFill>
                <a:latin typeface="+mj-lt"/>
                <a:cs typeface="AttenRoundNew-Book"/>
              </a:rPr>
              <a:t>outputs</a:t>
            </a:r>
          </a:p>
          <a:p>
            <a:pPr>
              <a:lnSpc>
                <a:spcPct val="100000"/>
              </a:lnSpc>
            </a:pPr>
            <a:endParaRPr sz="1400" b="1" dirty="0">
              <a:solidFill>
                <a:schemeClr val="tx2"/>
              </a:solidFill>
              <a:latin typeface="+mj-lt"/>
              <a:cs typeface="AttenRoundNew-Book"/>
            </a:endParaRPr>
          </a:p>
          <a:p>
            <a:pPr marL="12700" marR="932180">
              <a:lnSpc>
                <a:spcPct val="104200"/>
              </a:lnSpc>
            </a:pPr>
            <a:r>
              <a:rPr sz="1400" b="1" spc="-5" dirty="0">
                <a:solidFill>
                  <a:schemeClr val="tx2"/>
                </a:solidFill>
                <a:latin typeface="+mj-lt"/>
                <a:cs typeface="Atten Round New Bold"/>
              </a:rPr>
              <a:t>Evolving organizational structure </a:t>
            </a:r>
            <a:r>
              <a:rPr sz="1400" b="1" spc="-260" dirty="0">
                <a:solidFill>
                  <a:schemeClr val="tx2"/>
                </a:solidFill>
                <a:latin typeface="+mj-lt"/>
                <a:cs typeface="Atten Round New Bold"/>
              </a:rPr>
              <a:t> </a:t>
            </a:r>
            <a:r>
              <a:rPr sz="1400" b="1" spc="-5" dirty="0">
                <a:solidFill>
                  <a:schemeClr val="tx2"/>
                </a:solidFill>
                <a:latin typeface="+mj-lt"/>
                <a:cs typeface="AttenRoundNew-Book"/>
              </a:rPr>
              <a:t>Continually updated </a:t>
            </a:r>
            <a:r>
              <a:rPr sz="1400" b="1" dirty="0">
                <a:solidFill>
                  <a:schemeClr val="tx2"/>
                </a:solidFill>
                <a:latin typeface="+mj-lt"/>
                <a:cs typeface="AttenRoundNew-Book"/>
              </a:rPr>
              <a:t>via dynamic </a:t>
            </a:r>
            <a:r>
              <a:rPr sz="1400" b="1" spc="5" dirty="0">
                <a:solidFill>
                  <a:schemeClr val="tx2"/>
                </a:solidFill>
                <a:latin typeface="+mj-lt"/>
                <a:cs typeface="AttenRoundNew-Book"/>
              </a:rPr>
              <a:t> </a:t>
            </a:r>
            <a:r>
              <a:rPr sz="1400" b="1" spc="-5" dirty="0">
                <a:solidFill>
                  <a:schemeClr val="tx2"/>
                </a:solidFill>
                <a:latin typeface="+mj-lt"/>
                <a:cs typeface="AttenRoundNew-Book"/>
              </a:rPr>
              <a:t>governance process</a:t>
            </a:r>
            <a:endParaRPr sz="1400" b="1" dirty="0">
              <a:solidFill>
                <a:schemeClr val="tx2"/>
              </a:solidFill>
              <a:latin typeface="+mj-lt"/>
              <a:cs typeface="AttenRoundNew-Book"/>
            </a:endParaRPr>
          </a:p>
          <a:p>
            <a:pPr>
              <a:lnSpc>
                <a:spcPct val="100000"/>
              </a:lnSpc>
            </a:pPr>
            <a:endParaRPr sz="1400" b="1" dirty="0">
              <a:solidFill>
                <a:schemeClr val="tx2"/>
              </a:solidFill>
              <a:latin typeface="+mj-lt"/>
              <a:cs typeface="AttenRoundNew-Book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chemeClr val="tx2"/>
                </a:solidFill>
                <a:latin typeface="+mj-lt"/>
                <a:cs typeface="Atten Round New Bold"/>
              </a:rPr>
              <a:t>Local </a:t>
            </a:r>
            <a:r>
              <a:rPr sz="1400" b="1" dirty="0">
                <a:solidFill>
                  <a:schemeClr val="tx2"/>
                </a:solidFill>
                <a:latin typeface="+mj-lt"/>
                <a:cs typeface="Atten Round New Bold"/>
              </a:rPr>
              <a:t>and </a:t>
            </a:r>
            <a:r>
              <a:rPr sz="1400" b="1" spc="-5" dirty="0">
                <a:solidFill>
                  <a:schemeClr val="tx2"/>
                </a:solidFill>
                <a:latin typeface="+mj-lt"/>
                <a:cs typeface="Atten Round New Bold"/>
              </a:rPr>
              <a:t>distributed organizational</a:t>
            </a:r>
            <a:r>
              <a:rPr sz="1400" b="1" dirty="0">
                <a:solidFill>
                  <a:schemeClr val="tx2"/>
                </a:solidFill>
                <a:latin typeface="+mj-lt"/>
                <a:cs typeface="Atten Round New Bold"/>
              </a:rPr>
              <a:t> design</a:t>
            </a:r>
          </a:p>
          <a:p>
            <a:pPr marL="12700" marR="750570">
              <a:lnSpc>
                <a:spcPct val="104200"/>
              </a:lnSpc>
            </a:pPr>
            <a:r>
              <a:rPr sz="1400" b="1" spc="-5" dirty="0">
                <a:solidFill>
                  <a:schemeClr val="tx2"/>
                </a:solidFill>
                <a:latin typeface="+mj-lt"/>
                <a:cs typeface="AttenRoundNew-Book"/>
              </a:rPr>
              <a:t>Agile</a:t>
            </a:r>
            <a:r>
              <a:rPr sz="1400" b="1" spc="-15" dirty="0">
                <a:solidFill>
                  <a:schemeClr val="tx2"/>
                </a:solidFill>
                <a:latin typeface="+mj-lt"/>
                <a:cs typeface="AttenRoundNew-Book"/>
              </a:rPr>
              <a:t> </a:t>
            </a:r>
            <a:r>
              <a:rPr sz="1400" b="1" spc="-5" dirty="0">
                <a:solidFill>
                  <a:schemeClr val="tx2"/>
                </a:solidFill>
                <a:latin typeface="+mj-lt"/>
                <a:cs typeface="AttenRoundNew-Book"/>
              </a:rPr>
              <a:t>structure</a:t>
            </a:r>
            <a:r>
              <a:rPr sz="1400" b="1" spc="-10" dirty="0">
                <a:solidFill>
                  <a:schemeClr val="tx2"/>
                </a:solidFill>
                <a:latin typeface="+mj-lt"/>
                <a:cs typeface="AttenRoundNew-Book"/>
              </a:rPr>
              <a:t> </a:t>
            </a:r>
            <a:r>
              <a:rPr sz="1400" b="1" dirty="0">
                <a:solidFill>
                  <a:schemeClr val="tx2"/>
                </a:solidFill>
                <a:latin typeface="+mj-lt"/>
                <a:cs typeface="AttenRoundNew-Book"/>
              </a:rPr>
              <a:t>locally</a:t>
            </a:r>
            <a:r>
              <a:rPr sz="1400" b="1" spc="-10" dirty="0">
                <a:solidFill>
                  <a:schemeClr val="tx2"/>
                </a:solidFill>
                <a:latin typeface="+mj-lt"/>
                <a:cs typeface="AttenRoundNew-Book"/>
              </a:rPr>
              <a:t> </a:t>
            </a:r>
            <a:r>
              <a:rPr sz="1400" b="1" spc="-5" dirty="0">
                <a:solidFill>
                  <a:schemeClr val="tx2"/>
                </a:solidFill>
                <a:latin typeface="+mj-lt"/>
                <a:cs typeface="AttenRoundNew-Book"/>
              </a:rPr>
              <a:t>updated</a:t>
            </a:r>
            <a:r>
              <a:rPr sz="1400" b="1" spc="-10" dirty="0">
                <a:solidFill>
                  <a:schemeClr val="tx2"/>
                </a:solidFill>
                <a:latin typeface="+mj-lt"/>
                <a:cs typeface="AttenRoundNew-Book"/>
              </a:rPr>
              <a:t> </a:t>
            </a:r>
            <a:r>
              <a:rPr sz="1400" b="1" dirty="0">
                <a:solidFill>
                  <a:schemeClr val="tx2"/>
                </a:solidFill>
                <a:latin typeface="+mj-lt"/>
                <a:cs typeface="AttenRoundNew-Book"/>
              </a:rPr>
              <a:t>based </a:t>
            </a:r>
            <a:r>
              <a:rPr sz="1400" b="1" spc="-285" dirty="0">
                <a:solidFill>
                  <a:schemeClr val="tx2"/>
                </a:solidFill>
                <a:latin typeface="+mj-lt"/>
                <a:cs typeface="AttenRoundNew-Book"/>
              </a:rPr>
              <a:t> </a:t>
            </a:r>
            <a:r>
              <a:rPr sz="1400" b="1" dirty="0">
                <a:solidFill>
                  <a:schemeClr val="tx2"/>
                </a:solidFill>
                <a:latin typeface="+mj-lt"/>
                <a:cs typeface="AttenRoundNew-Book"/>
              </a:rPr>
              <a:t>on</a:t>
            </a:r>
            <a:r>
              <a:rPr sz="1400" b="1" spc="-5" dirty="0">
                <a:solidFill>
                  <a:schemeClr val="tx2"/>
                </a:solidFill>
                <a:latin typeface="+mj-lt"/>
                <a:cs typeface="AttenRoundNew-Book"/>
              </a:rPr>
              <a:t> </a:t>
            </a:r>
            <a:r>
              <a:rPr sz="1400" b="1" spc="-10" dirty="0">
                <a:solidFill>
                  <a:schemeClr val="tx2"/>
                </a:solidFill>
                <a:latin typeface="+mj-lt"/>
                <a:cs typeface="AttenRoundNew-Book"/>
              </a:rPr>
              <a:t>real-time</a:t>
            </a:r>
            <a:r>
              <a:rPr sz="1400" b="1" dirty="0">
                <a:solidFill>
                  <a:schemeClr val="tx2"/>
                </a:solidFill>
                <a:latin typeface="+mj-lt"/>
                <a:cs typeface="AttenRoundNew-Book"/>
              </a:rPr>
              <a:t> </a:t>
            </a:r>
            <a:r>
              <a:rPr sz="1400" b="1" spc="-5" dirty="0">
                <a:solidFill>
                  <a:schemeClr val="tx2"/>
                </a:solidFill>
                <a:latin typeface="+mj-lt"/>
                <a:cs typeface="AttenRoundNew-Book"/>
              </a:rPr>
              <a:t>data</a:t>
            </a:r>
            <a:endParaRPr sz="1400" b="1" dirty="0">
              <a:solidFill>
                <a:schemeClr val="tx2"/>
              </a:solidFill>
              <a:latin typeface="+mj-lt"/>
              <a:cs typeface="AttenRoundNew-Book"/>
            </a:endParaRPr>
          </a:p>
          <a:p>
            <a:pPr>
              <a:lnSpc>
                <a:spcPct val="100000"/>
              </a:lnSpc>
            </a:pPr>
            <a:endParaRPr sz="1400" b="1" dirty="0">
              <a:solidFill>
                <a:schemeClr val="tx2"/>
              </a:solidFill>
              <a:latin typeface="+mj-lt"/>
              <a:cs typeface="AttenRoundNew-Book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chemeClr val="tx2"/>
                </a:solidFill>
                <a:latin typeface="+mj-lt"/>
                <a:cs typeface="Atten Round New Bold"/>
              </a:rPr>
              <a:t>Clear</a:t>
            </a:r>
            <a:r>
              <a:rPr sz="1400" b="1" spc="-20" dirty="0">
                <a:solidFill>
                  <a:schemeClr val="tx2"/>
                </a:solidFill>
                <a:latin typeface="+mj-lt"/>
                <a:cs typeface="Atten Round New Bold"/>
              </a:rPr>
              <a:t> </a:t>
            </a:r>
            <a:r>
              <a:rPr sz="1400" b="1" spc="-5" dirty="0">
                <a:solidFill>
                  <a:schemeClr val="tx2"/>
                </a:solidFill>
                <a:latin typeface="+mj-lt"/>
                <a:cs typeface="Atten Round New Bold"/>
              </a:rPr>
              <a:t>structure</a:t>
            </a:r>
            <a:r>
              <a:rPr sz="1400" b="1" spc="20" dirty="0">
                <a:solidFill>
                  <a:schemeClr val="tx2"/>
                </a:solidFill>
                <a:latin typeface="+mj-lt"/>
                <a:cs typeface="Atten Round New Bold"/>
              </a:rPr>
              <a:t> </a:t>
            </a:r>
            <a:r>
              <a:rPr sz="1400" b="1" spc="-10" dirty="0">
                <a:solidFill>
                  <a:schemeClr val="tx2"/>
                </a:solidFill>
                <a:latin typeface="+mj-lt"/>
                <a:cs typeface="Atten Round New Bold"/>
              </a:rPr>
              <a:t>for</a:t>
            </a:r>
            <a:r>
              <a:rPr sz="1400" b="1" spc="-15" dirty="0">
                <a:solidFill>
                  <a:schemeClr val="tx2"/>
                </a:solidFill>
                <a:latin typeface="+mj-lt"/>
                <a:cs typeface="Atten Round New Bold"/>
              </a:rPr>
              <a:t> </a:t>
            </a:r>
            <a:r>
              <a:rPr sz="1400" b="1" spc="-5" dirty="0">
                <a:solidFill>
                  <a:schemeClr val="tx2"/>
                </a:solidFill>
                <a:latin typeface="+mj-lt"/>
                <a:cs typeface="Atten Round New Bold"/>
              </a:rPr>
              <a:t>distributed</a:t>
            </a:r>
            <a:r>
              <a:rPr sz="1400" b="1" spc="15" dirty="0">
                <a:solidFill>
                  <a:schemeClr val="tx2"/>
                </a:solidFill>
                <a:latin typeface="+mj-lt"/>
                <a:cs typeface="Atten Round New Bold"/>
              </a:rPr>
              <a:t> </a:t>
            </a:r>
            <a:r>
              <a:rPr sz="1400" b="1" spc="-5" dirty="0">
                <a:solidFill>
                  <a:schemeClr val="tx2"/>
                </a:solidFill>
                <a:latin typeface="+mj-lt"/>
                <a:cs typeface="Atten Round New Bold"/>
              </a:rPr>
              <a:t>decision-making</a:t>
            </a:r>
            <a:endParaRPr sz="1400" b="1" dirty="0">
              <a:solidFill>
                <a:schemeClr val="tx2"/>
              </a:solidFill>
              <a:latin typeface="+mj-lt"/>
              <a:cs typeface="Atten Round New Bold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400" b="1" dirty="0">
                <a:solidFill>
                  <a:schemeClr val="tx2"/>
                </a:solidFill>
                <a:latin typeface="+mj-lt"/>
                <a:cs typeface="AttenRoundNew-Book"/>
              </a:rPr>
              <a:t>Authority</a:t>
            </a:r>
            <a:r>
              <a:rPr sz="1400" b="1" spc="-5" dirty="0">
                <a:solidFill>
                  <a:schemeClr val="tx2"/>
                </a:solidFill>
                <a:latin typeface="+mj-lt"/>
                <a:cs typeface="AttenRoundNew-Book"/>
              </a:rPr>
              <a:t> distributed</a:t>
            </a:r>
            <a:r>
              <a:rPr sz="1400" b="1" dirty="0">
                <a:solidFill>
                  <a:schemeClr val="tx2"/>
                </a:solidFill>
                <a:latin typeface="+mj-lt"/>
                <a:cs typeface="AttenRoundNew-Book"/>
              </a:rPr>
              <a:t> </a:t>
            </a:r>
            <a:r>
              <a:rPr sz="1400" b="1" spc="-5" dirty="0">
                <a:solidFill>
                  <a:schemeClr val="tx2"/>
                </a:solidFill>
                <a:latin typeface="+mj-lt"/>
                <a:cs typeface="AttenRoundNew-Book"/>
              </a:rPr>
              <a:t>to </a:t>
            </a:r>
            <a:r>
              <a:rPr sz="1400" b="1" dirty="0">
                <a:solidFill>
                  <a:schemeClr val="tx2"/>
                </a:solidFill>
                <a:latin typeface="+mj-lt"/>
                <a:cs typeface="AttenRoundNew-Book"/>
              </a:rPr>
              <a:t>clearly </a:t>
            </a:r>
            <a:r>
              <a:rPr sz="1400" b="1" spc="-5" dirty="0">
                <a:solidFill>
                  <a:schemeClr val="tx2"/>
                </a:solidFill>
                <a:latin typeface="+mj-lt"/>
                <a:cs typeface="AttenRoundNew-Book"/>
              </a:rPr>
              <a:t>defined </a:t>
            </a:r>
            <a:r>
              <a:rPr lang="en-US" sz="1400" b="1" spc="-5" dirty="0">
                <a:solidFill>
                  <a:schemeClr val="tx2"/>
                </a:solidFill>
                <a:latin typeface="+mj-lt"/>
                <a:cs typeface="AttenRoundNew-Book"/>
              </a:rPr>
              <a:t>r</a:t>
            </a:r>
            <a:r>
              <a:rPr sz="1400" b="1" spc="-5" dirty="0">
                <a:solidFill>
                  <a:schemeClr val="tx2"/>
                </a:solidFill>
                <a:latin typeface="+mj-lt"/>
                <a:cs typeface="AttenRoundNew-Book"/>
              </a:rPr>
              <a:t>oles</a:t>
            </a:r>
            <a:endParaRPr sz="1400" b="1" dirty="0">
              <a:solidFill>
                <a:schemeClr val="tx2"/>
              </a:solidFill>
              <a:latin typeface="+mj-lt"/>
              <a:cs typeface="AttenRoundNew-Book"/>
            </a:endParaRPr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0CFF9D81-1141-4457-B716-54F8EE589CE0}"/>
              </a:ext>
            </a:extLst>
          </p:cNvPr>
          <p:cNvSpPr/>
          <p:nvPr/>
        </p:nvSpPr>
        <p:spPr>
          <a:xfrm>
            <a:off x="6020460" y="1772446"/>
            <a:ext cx="45719" cy="3445249"/>
          </a:xfrm>
          <a:custGeom>
            <a:avLst/>
            <a:gdLst/>
            <a:ahLst/>
            <a:cxnLst/>
            <a:rect l="l" t="t" r="r" b="b"/>
            <a:pathLst>
              <a:path h="3030220">
                <a:moveTo>
                  <a:pt x="0" y="0"/>
                </a:moveTo>
                <a:lnTo>
                  <a:pt x="0" y="3029826"/>
                </a:lnTo>
              </a:path>
            </a:pathLst>
          </a:custGeom>
          <a:ln w="2540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006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89475B-DDFF-5B47-AA16-9407C5049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414" y="50398"/>
            <a:ext cx="3419925" cy="673621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AC68A00-51FC-4041-BFBF-0D4C4FAE4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420"/>
            <a:ext cx="5371681" cy="674780"/>
          </a:xfrm>
        </p:spPr>
        <p:txBody>
          <a:bodyPr/>
          <a:lstStyle/>
          <a:p>
            <a:r>
              <a:rPr lang="en-US" spc="-5" dirty="0">
                <a:latin typeface="Arial Black" panose="020B0A04020102020204" pitchFamily="34" charset="0"/>
              </a:rPr>
              <a:t>Roles Re-Imagined</a:t>
            </a:r>
            <a:endParaRPr lang="en-US" kern="0" dirty="0">
              <a:solidFill>
                <a:srgbClr val="00577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8E17A0-3C1B-A94B-8E95-29BE89734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596" y="1166015"/>
            <a:ext cx="4166281" cy="450797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10" dirty="0">
                <a:solidFill>
                  <a:schemeClr val="tx1">
                    <a:lumMod val="75000"/>
                  </a:schemeClr>
                </a:solidFill>
                <a:latin typeface="+mj-lt"/>
                <a:cs typeface="Fieldwork-Geo-Hair"/>
              </a:rPr>
              <a:t>Shifting</a:t>
            </a:r>
            <a:r>
              <a:rPr lang="en-US" sz="2000" spc="30" dirty="0">
                <a:solidFill>
                  <a:schemeClr val="tx1">
                    <a:lumMod val="75000"/>
                  </a:schemeClr>
                </a:solidFill>
                <a:latin typeface="+mj-lt"/>
                <a:cs typeface="Fieldwork-Geo-Hair"/>
              </a:rPr>
              <a:t> </a:t>
            </a:r>
            <a:r>
              <a:rPr lang="en-US" sz="2000" spc="5" dirty="0">
                <a:solidFill>
                  <a:schemeClr val="tx1">
                    <a:lumMod val="75000"/>
                  </a:schemeClr>
                </a:solidFill>
                <a:latin typeface="+mj-lt"/>
                <a:cs typeface="Fieldwork-Geo-Hair"/>
              </a:rPr>
              <a:t>from</a:t>
            </a:r>
            <a:r>
              <a:rPr lang="en-US" sz="2000" spc="35" dirty="0">
                <a:solidFill>
                  <a:schemeClr val="tx1">
                    <a:lumMod val="75000"/>
                  </a:schemeClr>
                </a:solidFill>
                <a:latin typeface="+mj-lt"/>
                <a:cs typeface="Fieldwork-Geo-Hair"/>
              </a:rPr>
              <a:t> </a:t>
            </a:r>
            <a:r>
              <a:rPr lang="en-US" sz="2000" spc="15" dirty="0">
                <a:solidFill>
                  <a:schemeClr val="tx1">
                    <a:lumMod val="75000"/>
                  </a:schemeClr>
                </a:solidFill>
                <a:latin typeface="+mj-lt"/>
                <a:cs typeface="Fieldwork-Geo-Hair"/>
              </a:rPr>
              <a:t>people</a:t>
            </a:r>
            <a:r>
              <a:rPr lang="en-US" sz="2000" spc="35" dirty="0">
                <a:solidFill>
                  <a:schemeClr val="tx1">
                    <a:lumMod val="75000"/>
                  </a:schemeClr>
                </a:solidFill>
                <a:latin typeface="+mj-lt"/>
                <a:cs typeface="Fieldwork-Geo-Hair"/>
              </a:rPr>
              <a:t> </a:t>
            </a:r>
            <a:r>
              <a:rPr lang="en-US" sz="2000" spc="5" dirty="0">
                <a:solidFill>
                  <a:schemeClr val="tx1">
                    <a:lumMod val="75000"/>
                  </a:schemeClr>
                </a:solidFill>
                <a:latin typeface="+mj-lt"/>
                <a:cs typeface="Fieldwork-Geo-Hair"/>
              </a:rPr>
              <a:t>to</a:t>
            </a:r>
            <a:r>
              <a:rPr lang="en-US" sz="2000" spc="30" dirty="0">
                <a:solidFill>
                  <a:schemeClr val="tx1">
                    <a:lumMod val="75000"/>
                  </a:schemeClr>
                </a:solidFill>
                <a:latin typeface="+mj-lt"/>
                <a:cs typeface="Fieldwork-Geo-Hair"/>
              </a:rPr>
              <a:t> </a:t>
            </a:r>
            <a:r>
              <a:rPr lang="en-US" sz="2000" spc="10" dirty="0">
                <a:solidFill>
                  <a:schemeClr val="tx1">
                    <a:lumMod val="75000"/>
                  </a:schemeClr>
                </a:solidFill>
                <a:latin typeface="+mj-lt"/>
                <a:cs typeface="Fieldwork-Geo-Hair"/>
              </a:rPr>
              <a:t>roles</a:t>
            </a:r>
            <a:endParaRPr lang="en-US" sz="2000" dirty="0">
              <a:solidFill>
                <a:schemeClr val="tx1">
                  <a:lumMod val="75000"/>
                </a:schemeClr>
              </a:solidFill>
              <a:latin typeface="+mj-lt"/>
              <a:cs typeface="Fieldwork-Geo-Hair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45602281-F100-9B40-821F-DD98F4D924F7}"/>
              </a:ext>
            </a:extLst>
          </p:cNvPr>
          <p:cNvSpPr txBox="1"/>
          <p:nvPr/>
        </p:nvSpPr>
        <p:spPr>
          <a:xfrm>
            <a:off x="3080808" y="1879250"/>
            <a:ext cx="646357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chemeClr val="tx1">
                    <a:lumMod val="75000"/>
                  </a:schemeClr>
                </a:solidFill>
                <a:latin typeface="Arial "/>
                <a:cs typeface="Atten Round New Bold"/>
              </a:rPr>
              <a:t>A</a:t>
            </a:r>
            <a:r>
              <a:rPr sz="1200" spc="-30" dirty="0">
                <a:solidFill>
                  <a:schemeClr val="tx1">
                    <a:lumMod val="75000"/>
                  </a:schemeClr>
                </a:solidFill>
                <a:latin typeface="Arial "/>
                <a:cs typeface="Atten Round New Bold"/>
              </a:rPr>
              <a:t> </a:t>
            </a:r>
            <a:r>
              <a:rPr sz="1200" spc="-5" dirty="0">
                <a:solidFill>
                  <a:schemeClr val="tx1">
                    <a:lumMod val="75000"/>
                  </a:schemeClr>
                </a:solidFill>
                <a:latin typeface="Arial "/>
                <a:cs typeface="Atten Round New Bold"/>
              </a:rPr>
              <a:t>role</a:t>
            </a:r>
            <a:r>
              <a:rPr sz="1200" dirty="0">
                <a:solidFill>
                  <a:schemeClr val="tx1">
                    <a:lumMod val="75000"/>
                  </a:schemeClr>
                </a:solidFill>
                <a:latin typeface="Arial "/>
                <a:cs typeface="Atten Round New Bold"/>
              </a:rPr>
              <a:t> should </a:t>
            </a:r>
            <a:r>
              <a:rPr sz="1200" spc="-5" dirty="0">
                <a:solidFill>
                  <a:schemeClr val="tx1">
                    <a:lumMod val="75000"/>
                  </a:schemeClr>
                </a:solidFill>
                <a:latin typeface="Arial "/>
                <a:cs typeface="Atten Round New Bold"/>
              </a:rPr>
              <a:t>not</a:t>
            </a:r>
            <a:r>
              <a:rPr sz="1200" dirty="0">
                <a:solidFill>
                  <a:schemeClr val="tx1">
                    <a:lumMod val="75000"/>
                  </a:schemeClr>
                </a:solidFill>
                <a:latin typeface="Arial "/>
                <a:cs typeface="Atten Round New Bold"/>
              </a:rPr>
              <a:t> be a </a:t>
            </a:r>
            <a:r>
              <a:rPr sz="1200" spc="-10" dirty="0">
                <a:solidFill>
                  <a:schemeClr val="tx1">
                    <a:lumMod val="75000"/>
                  </a:schemeClr>
                </a:solidFill>
                <a:latin typeface="Arial "/>
                <a:cs typeface="Atten Round New Bold"/>
              </a:rPr>
              <a:t>person’s</a:t>
            </a:r>
            <a:r>
              <a:rPr sz="1200" dirty="0">
                <a:solidFill>
                  <a:schemeClr val="tx1">
                    <a:lumMod val="75000"/>
                  </a:schemeClr>
                </a:solidFill>
                <a:latin typeface="Arial "/>
                <a:cs typeface="Atten Round New Bold"/>
              </a:rPr>
              <a:t> singular</a:t>
            </a:r>
            <a:r>
              <a:rPr sz="1200" spc="-30" dirty="0">
                <a:solidFill>
                  <a:schemeClr val="tx1">
                    <a:lumMod val="75000"/>
                  </a:schemeClr>
                </a:solidFill>
                <a:latin typeface="Arial "/>
                <a:cs typeface="Atten Round New Bold"/>
              </a:rPr>
              <a:t> </a:t>
            </a:r>
            <a:r>
              <a:rPr sz="1200" spc="-5" dirty="0">
                <a:solidFill>
                  <a:schemeClr val="tx1">
                    <a:lumMod val="75000"/>
                  </a:schemeClr>
                </a:solidFill>
                <a:latin typeface="Arial "/>
                <a:cs typeface="Atten Round New Bold"/>
              </a:rPr>
              <a:t>job.</a:t>
            </a:r>
            <a:r>
              <a:rPr sz="1200" spc="-30" dirty="0">
                <a:solidFill>
                  <a:schemeClr val="tx1">
                    <a:lumMod val="75000"/>
                  </a:schemeClr>
                </a:solidFill>
                <a:latin typeface="Arial "/>
                <a:cs typeface="Atten Round New Bold"/>
              </a:rPr>
              <a:t> </a:t>
            </a:r>
            <a:r>
              <a:rPr sz="1200" spc="-15" dirty="0">
                <a:solidFill>
                  <a:schemeClr val="tx1">
                    <a:lumMod val="75000"/>
                  </a:schemeClr>
                </a:solidFill>
                <a:latin typeface="Arial "/>
                <a:cs typeface="Atten Round New Bold"/>
              </a:rPr>
              <a:t>Rather,</a:t>
            </a:r>
            <a:r>
              <a:rPr sz="1200" spc="-30" dirty="0">
                <a:solidFill>
                  <a:schemeClr val="tx1">
                    <a:lumMod val="75000"/>
                  </a:schemeClr>
                </a:solidFill>
                <a:latin typeface="Arial "/>
                <a:cs typeface="Atten Round New Bold"/>
              </a:rPr>
              <a:t> </a:t>
            </a:r>
            <a:r>
              <a:rPr sz="1200" dirty="0">
                <a:solidFill>
                  <a:schemeClr val="tx1">
                    <a:lumMod val="75000"/>
                  </a:schemeClr>
                </a:solidFill>
                <a:latin typeface="Arial "/>
                <a:cs typeface="Atten Round New Bold"/>
              </a:rPr>
              <a:t>one </a:t>
            </a:r>
            <a:r>
              <a:rPr sz="1200" spc="-5" dirty="0">
                <a:solidFill>
                  <a:schemeClr val="tx1">
                    <a:lumMod val="75000"/>
                  </a:schemeClr>
                </a:solidFill>
                <a:latin typeface="Arial "/>
                <a:cs typeface="Atten Round New Bold"/>
              </a:rPr>
              <a:t>person</a:t>
            </a:r>
            <a:r>
              <a:rPr sz="1200" dirty="0">
                <a:solidFill>
                  <a:schemeClr val="tx1">
                    <a:lumMod val="75000"/>
                  </a:schemeClr>
                </a:solidFill>
                <a:latin typeface="Arial "/>
                <a:cs typeface="Atten Round New Bold"/>
              </a:rPr>
              <a:t> should hold </a:t>
            </a:r>
            <a:r>
              <a:rPr sz="1200" spc="-5" dirty="0">
                <a:solidFill>
                  <a:schemeClr val="tx1">
                    <a:lumMod val="75000"/>
                  </a:schemeClr>
                </a:solidFill>
                <a:latin typeface="Arial "/>
                <a:cs typeface="Atten Round New Bold"/>
              </a:rPr>
              <a:t>many</a:t>
            </a:r>
            <a:r>
              <a:rPr sz="1200" dirty="0">
                <a:solidFill>
                  <a:schemeClr val="tx1">
                    <a:lumMod val="75000"/>
                  </a:schemeClr>
                </a:solidFill>
                <a:latin typeface="Arial "/>
                <a:cs typeface="Atten Round New Bold"/>
              </a:rPr>
              <a:t> </a:t>
            </a:r>
            <a:r>
              <a:rPr sz="1200" spc="-5" dirty="0">
                <a:solidFill>
                  <a:schemeClr val="tx1">
                    <a:lumMod val="75000"/>
                  </a:schemeClr>
                </a:solidFill>
                <a:latin typeface="Arial "/>
                <a:cs typeface="Atten Round New Bold"/>
              </a:rPr>
              <a:t>roles.</a:t>
            </a:r>
            <a:endParaRPr sz="1200" dirty="0">
              <a:solidFill>
                <a:schemeClr val="tx1">
                  <a:lumMod val="75000"/>
                </a:schemeClr>
              </a:solidFill>
              <a:latin typeface="Arial "/>
              <a:cs typeface="Atten Round New Bold"/>
            </a:endParaRPr>
          </a:p>
        </p:txBody>
      </p:sp>
      <p:grpSp>
        <p:nvGrpSpPr>
          <p:cNvPr id="16" name="object 6">
            <a:extLst>
              <a:ext uri="{FF2B5EF4-FFF2-40B4-BE49-F238E27FC236}">
                <a16:creationId xmlns:a16="http://schemas.microsoft.com/office/drawing/2014/main" id="{7BA032EA-E04F-E54C-85D3-F50A2FC479FD}"/>
              </a:ext>
            </a:extLst>
          </p:cNvPr>
          <p:cNvGrpSpPr/>
          <p:nvPr/>
        </p:nvGrpSpPr>
        <p:grpSpPr>
          <a:xfrm>
            <a:off x="2955100" y="2448578"/>
            <a:ext cx="7037177" cy="3585609"/>
            <a:chOff x="1000709" y="2834642"/>
            <a:chExt cx="7644080" cy="3894841"/>
          </a:xfrm>
        </p:grpSpPr>
        <p:sp>
          <p:nvSpPr>
            <p:cNvPr id="17" name="object 7">
              <a:extLst>
                <a:ext uri="{FF2B5EF4-FFF2-40B4-BE49-F238E27FC236}">
                  <a16:creationId xmlns:a16="http://schemas.microsoft.com/office/drawing/2014/main" id="{E4699B3A-DF44-EA46-B50A-8FD78CB1415B}"/>
                </a:ext>
              </a:extLst>
            </p:cNvPr>
            <p:cNvSpPr/>
            <p:nvPr/>
          </p:nvSpPr>
          <p:spPr>
            <a:xfrm>
              <a:off x="5575598" y="3184673"/>
              <a:ext cx="638810" cy="638809"/>
            </a:xfrm>
            <a:custGeom>
              <a:avLst/>
              <a:gdLst/>
              <a:ahLst/>
              <a:cxnLst/>
              <a:rect l="l" t="t" r="r" b="b"/>
              <a:pathLst>
                <a:path w="638810" h="638810">
                  <a:moveTo>
                    <a:pt x="319328" y="0"/>
                  </a:moveTo>
                  <a:lnTo>
                    <a:pt x="272142" y="3462"/>
                  </a:lnTo>
                  <a:lnTo>
                    <a:pt x="227105" y="13520"/>
                  </a:lnTo>
                  <a:lnTo>
                    <a:pt x="184711" y="29680"/>
                  </a:lnTo>
                  <a:lnTo>
                    <a:pt x="145454" y="51448"/>
                  </a:lnTo>
                  <a:lnTo>
                    <a:pt x="109828" y="78329"/>
                  </a:lnTo>
                  <a:lnTo>
                    <a:pt x="78328" y="109831"/>
                  </a:lnTo>
                  <a:lnTo>
                    <a:pt x="51447" y="145457"/>
                  </a:lnTo>
                  <a:lnTo>
                    <a:pt x="29680" y="184716"/>
                  </a:lnTo>
                  <a:lnTo>
                    <a:pt x="13520" y="227112"/>
                  </a:lnTo>
                  <a:lnTo>
                    <a:pt x="3462" y="272152"/>
                  </a:lnTo>
                  <a:lnTo>
                    <a:pt x="0" y="319341"/>
                  </a:lnTo>
                  <a:lnTo>
                    <a:pt x="3462" y="366530"/>
                  </a:lnTo>
                  <a:lnTo>
                    <a:pt x="13520" y="411570"/>
                  </a:lnTo>
                  <a:lnTo>
                    <a:pt x="29680" y="453966"/>
                  </a:lnTo>
                  <a:lnTo>
                    <a:pt x="51447" y="493225"/>
                  </a:lnTo>
                  <a:lnTo>
                    <a:pt x="78328" y="528851"/>
                  </a:lnTo>
                  <a:lnTo>
                    <a:pt x="109828" y="560353"/>
                  </a:lnTo>
                  <a:lnTo>
                    <a:pt x="145454" y="587234"/>
                  </a:lnTo>
                  <a:lnTo>
                    <a:pt x="184711" y="609002"/>
                  </a:lnTo>
                  <a:lnTo>
                    <a:pt x="227105" y="625162"/>
                  </a:lnTo>
                  <a:lnTo>
                    <a:pt x="272142" y="635220"/>
                  </a:lnTo>
                  <a:lnTo>
                    <a:pt x="319328" y="638682"/>
                  </a:lnTo>
                  <a:lnTo>
                    <a:pt x="366518" y="635220"/>
                  </a:lnTo>
                  <a:lnTo>
                    <a:pt x="411557" y="625162"/>
                  </a:lnTo>
                  <a:lnTo>
                    <a:pt x="453954" y="609002"/>
                  </a:lnTo>
                  <a:lnTo>
                    <a:pt x="493212" y="587234"/>
                  </a:lnTo>
                  <a:lnTo>
                    <a:pt x="528839" y="560353"/>
                  </a:lnTo>
                  <a:lnTo>
                    <a:pt x="560340" y="528851"/>
                  </a:lnTo>
                  <a:lnTo>
                    <a:pt x="587221" y="493225"/>
                  </a:lnTo>
                  <a:lnTo>
                    <a:pt x="608989" y="453966"/>
                  </a:lnTo>
                  <a:lnTo>
                    <a:pt x="625149" y="411570"/>
                  </a:lnTo>
                  <a:lnTo>
                    <a:pt x="635207" y="366530"/>
                  </a:lnTo>
                  <a:lnTo>
                    <a:pt x="638670" y="319341"/>
                  </a:lnTo>
                  <a:lnTo>
                    <a:pt x="635207" y="272152"/>
                  </a:lnTo>
                  <a:lnTo>
                    <a:pt x="625149" y="227112"/>
                  </a:lnTo>
                  <a:lnTo>
                    <a:pt x="608989" y="184716"/>
                  </a:lnTo>
                  <a:lnTo>
                    <a:pt x="587221" y="145457"/>
                  </a:lnTo>
                  <a:lnTo>
                    <a:pt x="560340" y="109831"/>
                  </a:lnTo>
                  <a:lnTo>
                    <a:pt x="528839" y="78329"/>
                  </a:lnTo>
                  <a:lnTo>
                    <a:pt x="493212" y="51448"/>
                  </a:lnTo>
                  <a:lnTo>
                    <a:pt x="453954" y="29680"/>
                  </a:lnTo>
                  <a:lnTo>
                    <a:pt x="411557" y="13520"/>
                  </a:lnTo>
                  <a:lnTo>
                    <a:pt x="366518" y="3462"/>
                  </a:lnTo>
                  <a:lnTo>
                    <a:pt x="319328" y="0"/>
                  </a:lnTo>
                  <a:close/>
                </a:path>
              </a:pathLst>
            </a:custGeom>
            <a:solidFill>
              <a:schemeClr val="bg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8" name="object 8">
              <a:extLst>
                <a:ext uri="{FF2B5EF4-FFF2-40B4-BE49-F238E27FC236}">
                  <a16:creationId xmlns:a16="http://schemas.microsoft.com/office/drawing/2014/main" id="{1D6ABB7F-61E7-6A45-A311-239601BB31E4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53196" y="3365941"/>
              <a:ext cx="483438" cy="245059"/>
            </a:xfrm>
            <a:prstGeom prst="rect">
              <a:avLst/>
            </a:prstGeom>
          </p:spPr>
        </p:pic>
        <p:sp>
          <p:nvSpPr>
            <p:cNvPr id="19" name="object 9">
              <a:extLst>
                <a:ext uri="{FF2B5EF4-FFF2-40B4-BE49-F238E27FC236}">
                  <a16:creationId xmlns:a16="http://schemas.microsoft.com/office/drawing/2014/main" id="{3EC2BBD5-D299-BA47-952F-0EDE261252C8}"/>
                </a:ext>
              </a:extLst>
            </p:cNvPr>
            <p:cNvSpPr/>
            <p:nvPr/>
          </p:nvSpPr>
          <p:spPr>
            <a:xfrm>
              <a:off x="5388415" y="5382672"/>
              <a:ext cx="638810" cy="638810"/>
            </a:xfrm>
            <a:custGeom>
              <a:avLst/>
              <a:gdLst/>
              <a:ahLst/>
              <a:cxnLst/>
              <a:rect l="l" t="t" r="r" b="b"/>
              <a:pathLst>
                <a:path w="638810" h="638810">
                  <a:moveTo>
                    <a:pt x="319328" y="0"/>
                  </a:moveTo>
                  <a:lnTo>
                    <a:pt x="272139" y="3462"/>
                  </a:lnTo>
                  <a:lnTo>
                    <a:pt x="227100" y="13520"/>
                  </a:lnTo>
                  <a:lnTo>
                    <a:pt x="184705" y="29680"/>
                  </a:lnTo>
                  <a:lnTo>
                    <a:pt x="145448" y="51448"/>
                  </a:lnTo>
                  <a:lnTo>
                    <a:pt x="109823" y="78329"/>
                  </a:lnTo>
                  <a:lnTo>
                    <a:pt x="78324" y="109831"/>
                  </a:lnTo>
                  <a:lnTo>
                    <a:pt x="51444" y="145457"/>
                  </a:lnTo>
                  <a:lnTo>
                    <a:pt x="29678" y="184716"/>
                  </a:lnTo>
                  <a:lnTo>
                    <a:pt x="13519" y="227112"/>
                  </a:lnTo>
                  <a:lnTo>
                    <a:pt x="3462" y="272152"/>
                  </a:lnTo>
                  <a:lnTo>
                    <a:pt x="0" y="319341"/>
                  </a:lnTo>
                  <a:lnTo>
                    <a:pt x="3462" y="366530"/>
                  </a:lnTo>
                  <a:lnTo>
                    <a:pt x="13519" y="411570"/>
                  </a:lnTo>
                  <a:lnTo>
                    <a:pt x="29678" y="453966"/>
                  </a:lnTo>
                  <a:lnTo>
                    <a:pt x="51444" y="493225"/>
                  </a:lnTo>
                  <a:lnTo>
                    <a:pt x="78324" y="528851"/>
                  </a:lnTo>
                  <a:lnTo>
                    <a:pt x="109823" y="560353"/>
                  </a:lnTo>
                  <a:lnTo>
                    <a:pt x="145448" y="587234"/>
                  </a:lnTo>
                  <a:lnTo>
                    <a:pt x="184705" y="609002"/>
                  </a:lnTo>
                  <a:lnTo>
                    <a:pt x="227100" y="625162"/>
                  </a:lnTo>
                  <a:lnTo>
                    <a:pt x="272139" y="635220"/>
                  </a:lnTo>
                  <a:lnTo>
                    <a:pt x="319328" y="638683"/>
                  </a:lnTo>
                  <a:lnTo>
                    <a:pt x="366518" y="635220"/>
                  </a:lnTo>
                  <a:lnTo>
                    <a:pt x="411557" y="625162"/>
                  </a:lnTo>
                  <a:lnTo>
                    <a:pt x="453954" y="609002"/>
                  </a:lnTo>
                  <a:lnTo>
                    <a:pt x="493212" y="587234"/>
                  </a:lnTo>
                  <a:lnTo>
                    <a:pt x="528839" y="560353"/>
                  </a:lnTo>
                  <a:lnTo>
                    <a:pt x="560340" y="528851"/>
                  </a:lnTo>
                  <a:lnTo>
                    <a:pt x="587221" y="493225"/>
                  </a:lnTo>
                  <a:lnTo>
                    <a:pt x="608989" y="453966"/>
                  </a:lnTo>
                  <a:lnTo>
                    <a:pt x="625149" y="411570"/>
                  </a:lnTo>
                  <a:lnTo>
                    <a:pt x="635207" y="366530"/>
                  </a:lnTo>
                  <a:lnTo>
                    <a:pt x="638670" y="319341"/>
                  </a:lnTo>
                  <a:lnTo>
                    <a:pt x="635207" y="272152"/>
                  </a:lnTo>
                  <a:lnTo>
                    <a:pt x="625149" y="227112"/>
                  </a:lnTo>
                  <a:lnTo>
                    <a:pt x="608989" y="184716"/>
                  </a:lnTo>
                  <a:lnTo>
                    <a:pt x="587221" y="145457"/>
                  </a:lnTo>
                  <a:lnTo>
                    <a:pt x="560340" y="109831"/>
                  </a:lnTo>
                  <a:lnTo>
                    <a:pt x="528839" y="78329"/>
                  </a:lnTo>
                  <a:lnTo>
                    <a:pt x="493212" y="51448"/>
                  </a:lnTo>
                  <a:lnTo>
                    <a:pt x="453954" y="29680"/>
                  </a:lnTo>
                  <a:lnTo>
                    <a:pt x="411557" y="13520"/>
                  </a:lnTo>
                  <a:lnTo>
                    <a:pt x="366518" y="3462"/>
                  </a:lnTo>
                  <a:lnTo>
                    <a:pt x="319328" y="0"/>
                  </a:lnTo>
                  <a:close/>
                </a:path>
              </a:pathLst>
            </a:custGeom>
            <a:solidFill>
              <a:schemeClr val="bg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10">
              <a:extLst>
                <a:ext uri="{FF2B5EF4-FFF2-40B4-BE49-F238E27FC236}">
                  <a16:creationId xmlns:a16="http://schemas.microsoft.com/office/drawing/2014/main" id="{6F9BA390-2E6A-ED4D-84B0-5DC06CD53E06}"/>
                </a:ext>
              </a:extLst>
            </p:cNvPr>
            <p:cNvPicPr/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66011" y="5563930"/>
              <a:ext cx="483438" cy="245071"/>
            </a:xfrm>
            <a:prstGeom prst="rect">
              <a:avLst/>
            </a:prstGeom>
          </p:spPr>
        </p:pic>
        <p:sp>
          <p:nvSpPr>
            <p:cNvPr id="21" name="object 11">
              <a:extLst>
                <a:ext uri="{FF2B5EF4-FFF2-40B4-BE49-F238E27FC236}">
                  <a16:creationId xmlns:a16="http://schemas.microsoft.com/office/drawing/2014/main" id="{1AA78D3C-F91C-3F41-9832-02782577223D}"/>
                </a:ext>
              </a:extLst>
            </p:cNvPr>
            <p:cNvSpPr/>
            <p:nvPr/>
          </p:nvSpPr>
          <p:spPr>
            <a:xfrm>
              <a:off x="7639456" y="5328837"/>
              <a:ext cx="638810" cy="638810"/>
            </a:xfrm>
            <a:custGeom>
              <a:avLst/>
              <a:gdLst/>
              <a:ahLst/>
              <a:cxnLst/>
              <a:rect l="l" t="t" r="r" b="b"/>
              <a:pathLst>
                <a:path w="638809" h="638810">
                  <a:moveTo>
                    <a:pt x="319328" y="0"/>
                  </a:moveTo>
                  <a:lnTo>
                    <a:pt x="272142" y="3462"/>
                  </a:lnTo>
                  <a:lnTo>
                    <a:pt x="227105" y="13520"/>
                  </a:lnTo>
                  <a:lnTo>
                    <a:pt x="184711" y="29680"/>
                  </a:lnTo>
                  <a:lnTo>
                    <a:pt x="145454" y="51448"/>
                  </a:lnTo>
                  <a:lnTo>
                    <a:pt x="109828" y="78329"/>
                  </a:lnTo>
                  <a:lnTo>
                    <a:pt x="78328" y="109831"/>
                  </a:lnTo>
                  <a:lnTo>
                    <a:pt x="51447" y="145457"/>
                  </a:lnTo>
                  <a:lnTo>
                    <a:pt x="29680" y="184716"/>
                  </a:lnTo>
                  <a:lnTo>
                    <a:pt x="13520" y="227112"/>
                  </a:lnTo>
                  <a:lnTo>
                    <a:pt x="3462" y="272152"/>
                  </a:lnTo>
                  <a:lnTo>
                    <a:pt x="0" y="319341"/>
                  </a:lnTo>
                  <a:lnTo>
                    <a:pt x="3462" y="366530"/>
                  </a:lnTo>
                  <a:lnTo>
                    <a:pt x="13520" y="411570"/>
                  </a:lnTo>
                  <a:lnTo>
                    <a:pt x="29680" y="453966"/>
                  </a:lnTo>
                  <a:lnTo>
                    <a:pt x="51447" y="493225"/>
                  </a:lnTo>
                  <a:lnTo>
                    <a:pt x="78328" y="528851"/>
                  </a:lnTo>
                  <a:lnTo>
                    <a:pt x="109828" y="560353"/>
                  </a:lnTo>
                  <a:lnTo>
                    <a:pt x="145454" y="587234"/>
                  </a:lnTo>
                  <a:lnTo>
                    <a:pt x="184711" y="609002"/>
                  </a:lnTo>
                  <a:lnTo>
                    <a:pt x="227105" y="625162"/>
                  </a:lnTo>
                  <a:lnTo>
                    <a:pt x="272142" y="635220"/>
                  </a:lnTo>
                  <a:lnTo>
                    <a:pt x="319328" y="638683"/>
                  </a:lnTo>
                  <a:lnTo>
                    <a:pt x="366521" y="635220"/>
                  </a:lnTo>
                  <a:lnTo>
                    <a:pt x="411562" y="625162"/>
                  </a:lnTo>
                  <a:lnTo>
                    <a:pt x="453959" y="609002"/>
                  </a:lnTo>
                  <a:lnTo>
                    <a:pt x="493218" y="587234"/>
                  </a:lnTo>
                  <a:lnTo>
                    <a:pt x="528844" y="560353"/>
                  </a:lnTo>
                  <a:lnTo>
                    <a:pt x="560344" y="528851"/>
                  </a:lnTo>
                  <a:lnTo>
                    <a:pt x="587224" y="493225"/>
                  </a:lnTo>
                  <a:lnTo>
                    <a:pt x="608991" y="453966"/>
                  </a:lnTo>
                  <a:lnTo>
                    <a:pt x="625150" y="411570"/>
                  </a:lnTo>
                  <a:lnTo>
                    <a:pt x="635208" y="366530"/>
                  </a:lnTo>
                  <a:lnTo>
                    <a:pt x="638670" y="319341"/>
                  </a:lnTo>
                  <a:lnTo>
                    <a:pt x="635208" y="272152"/>
                  </a:lnTo>
                  <a:lnTo>
                    <a:pt x="625150" y="227112"/>
                  </a:lnTo>
                  <a:lnTo>
                    <a:pt x="608991" y="184716"/>
                  </a:lnTo>
                  <a:lnTo>
                    <a:pt x="587224" y="145457"/>
                  </a:lnTo>
                  <a:lnTo>
                    <a:pt x="560344" y="109831"/>
                  </a:lnTo>
                  <a:lnTo>
                    <a:pt x="528844" y="78329"/>
                  </a:lnTo>
                  <a:lnTo>
                    <a:pt x="493218" y="51448"/>
                  </a:lnTo>
                  <a:lnTo>
                    <a:pt x="453959" y="29680"/>
                  </a:lnTo>
                  <a:lnTo>
                    <a:pt x="411562" y="13520"/>
                  </a:lnTo>
                  <a:lnTo>
                    <a:pt x="366521" y="3462"/>
                  </a:lnTo>
                  <a:lnTo>
                    <a:pt x="319328" y="0"/>
                  </a:lnTo>
                  <a:close/>
                </a:path>
              </a:pathLst>
            </a:custGeom>
            <a:solidFill>
              <a:schemeClr val="bg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12">
              <a:extLst>
                <a:ext uri="{FF2B5EF4-FFF2-40B4-BE49-F238E27FC236}">
                  <a16:creationId xmlns:a16="http://schemas.microsoft.com/office/drawing/2014/main" id="{3008B681-A76A-B84F-AC17-C1848B0EEC01}"/>
                </a:ext>
              </a:extLst>
            </p:cNvPr>
            <p:cNvPicPr/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17052" y="5510105"/>
              <a:ext cx="483438" cy="245059"/>
            </a:xfrm>
            <a:prstGeom prst="rect">
              <a:avLst/>
            </a:prstGeom>
          </p:spPr>
        </p:pic>
        <p:sp>
          <p:nvSpPr>
            <p:cNvPr id="23" name="object 13">
              <a:extLst>
                <a:ext uri="{FF2B5EF4-FFF2-40B4-BE49-F238E27FC236}">
                  <a16:creationId xmlns:a16="http://schemas.microsoft.com/office/drawing/2014/main" id="{32167CA8-98AC-6A44-AB2A-6C953A12D0FE}"/>
                </a:ext>
              </a:extLst>
            </p:cNvPr>
            <p:cNvSpPr/>
            <p:nvPr/>
          </p:nvSpPr>
          <p:spPr>
            <a:xfrm>
              <a:off x="7629709" y="3304452"/>
              <a:ext cx="638810" cy="638810"/>
            </a:xfrm>
            <a:custGeom>
              <a:avLst/>
              <a:gdLst/>
              <a:ahLst/>
              <a:cxnLst/>
              <a:rect l="l" t="t" r="r" b="b"/>
              <a:pathLst>
                <a:path w="638809" h="638810">
                  <a:moveTo>
                    <a:pt x="319341" y="0"/>
                  </a:moveTo>
                  <a:lnTo>
                    <a:pt x="272152" y="3462"/>
                  </a:lnTo>
                  <a:lnTo>
                    <a:pt x="227112" y="13520"/>
                  </a:lnTo>
                  <a:lnTo>
                    <a:pt x="184716" y="29680"/>
                  </a:lnTo>
                  <a:lnTo>
                    <a:pt x="145457" y="51448"/>
                  </a:lnTo>
                  <a:lnTo>
                    <a:pt x="109831" y="78329"/>
                  </a:lnTo>
                  <a:lnTo>
                    <a:pt x="78329" y="109831"/>
                  </a:lnTo>
                  <a:lnTo>
                    <a:pt x="51448" y="145457"/>
                  </a:lnTo>
                  <a:lnTo>
                    <a:pt x="29680" y="184716"/>
                  </a:lnTo>
                  <a:lnTo>
                    <a:pt x="13520" y="227112"/>
                  </a:lnTo>
                  <a:lnTo>
                    <a:pt x="3462" y="272152"/>
                  </a:lnTo>
                  <a:lnTo>
                    <a:pt x="0" y="319341"/>
                  </a:lnTo>
                  <a:lnTo>
                    <a:pt x="3462" y="366530"/>
                  </a:lnTo>
                  <a:lnTo>
                    <a:pt x="13520" y="411570"/>
                  </a:lnTo>
                  <a:lnTo>
                    <a:pt x="29680" y="453966"/>
                  </a:lnTo>
                  <a:lnTo>
                    <a:pt x="51448" y="493225"/>
                  </a:lnTo>
                  <a:lnTo>
                    <a:pt x="78329" y="528851"/>
                  </a:lnTo>
                  <a:lnTo>
                    <a:pt x="109831" y="560353"/>
                  </a:lnTo>
                  <a:lnTo>
                    <a:pt x="145457" y="587234"/>
                  </a:lnTo>
                  <a:lnTo>
                    <a:pt x="184716" y="609002"/>
                  </a:lnTo>
                  <a:lnTo>
                    <a:pt x="227112" y="625162"/>
                  </a:lnTo>
                  <a:lnTo>
                    <a:pt x="272152" y="635220"/>
                  </a:lnTo>
                  <a:lnTo>
                    <a:pt x="319341" y="638682"/>
                  </a:lnTo>
                  <a:lnTo>
                    <a:pt x="366530" y="635220"/>
                  </a:lnTo>
                  <a:lnTo>
                    <a:pt x="411569" y="625162"/>
                  </a:lnTo>
                  <a:lnTo>
                    <a:pt x="453964" y="609002"/>
                  </a:lnTo>
                  <a:lnTo>
                    <a:pt x="493221" y="587234"/>
                  </a:lnTo>
                  <a:lnTo>
                    <a:pt x="528846" y="560353"/>
                  </a:lnTo>
                  <a:lnTo>
                    <a:pt x="560345" y="528851"/>
                  </a:lnTo>
                  <a:lnTo>
                    <a:pt x="587225" y="493225"/>
                  </a:lnTo>
                  <a:lnTo>
                    <a:pt x="608991" y="453966"/>
                  </a:lnTo>
                  <a:lnTo>
                    <a:pt x="625150" y="411570"/>
                  </a:lnTo>
                  <a:lnTo>
                    <a:pt x="635208" y="366530"/>
                  </a:lnTo>
                  <a:lnTo>
                    <a:pt x="638670" y="319341"/>
                  </a:lnTo>
                  <a:lnTo>
                    <a:pt x="635208" y="272152"/>
                  </a:lnTo>
                  <a:lnTo>
                    <a:pt x="625150" y="227112"/>
                  </a:lnTo>
                  <a:lnTo>
                    <a:pt x="608991" y="184716"/>
                  </a:lnTo>
                  <a:lnTo>
                    <a:pt x="587225" y="145457"/>
                  </a:lnTo>
                  <a:lnTo>
                    <a:pt x="560345" y="109831"/>
                  </a:lnTo>
                  <a:lnTo>
                    <a:pt x="528846" y="78329"/>
                  </a:lnTo>
                  <a:lnTo>
                    <a:pt x="493221" y="51448"/>
                  </a:lnTo>
                  <a:lnTo>
                    <a:pt x="453964" y="29680"/>
                  </a:lnTo>
                  <a:lnTo>
                    <a:pt x="411569" y="13520"/>
                  </a:lnTo>
                  <a:lnTo>
                    <a:pt x="366530" y="3462"/>
                  </a:lnTo>
                  <a:lnTo>
                    <a:pt x="319341" y="0"/>
                  </a:lnTo>
                  <a:close/>
                </a:path>
              </a:pathLst>
            </a:custGeom>
            <a:solidFill>
              <a:schemeClr val="bg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14">
              <a:extLst>
                <a:ext uri="{FF2B5EF4-FFF2-40B4-BE49-F238E27FC236}">
                  <a16:creationId xmlns:a16="http://schemas.microsoft.com/office/drawing/2014/main" id="{ADFFA38F-9980-D248-B5BC-A6B5A7A7F95A}"/>
                </a:ext>
              </a:extLst>
            </p:cNvPr>
            <p:cNvPicPr/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69204" y="3485710"/>
              <a:ext cx="359714" cy="245071"/>
            </a:xfrm>
            <a:prstGeom prst="rect">
              <a:avLst/>
            </a:prstGeom>
          </p:spPr>
        </p:pic>
        <p:sp>
          <p:nvSpPr>
            <p:cNvPr id="25" name="object 15">
              <a:extLst>
                <a:ext uri="{FF2B5EF4-FFF2-40B4-BE49-F238E27FC236}">
                  <a16:creationId xmlns:a16="http://schemas.microsoft.com/office/drawing/2014/main" id="{60085B4C-CFDE-8D4F-87F7-1DD3FF96F6F7}"/>
                </a:ext>
              </a:extLst>
            </p:cNvPr>
            <p:cNvSpPr/>
            <p:nvPr/>
          </p:nvSpPr>
          <p:spPr>
            <a:xfrm>
              <a:off x="6232629" y="4259638"/>
              <a:ext cx="835660" cy="835660"/>
            </a:xfrm>
            <a:custGeom>
              <a:avLst/>
              <a:gdLst/>
              <a:ahLst/>
              <a:cxnLst/>
              <a:rect l="l" t="t" r="r" b="b"/>
              <a:pathLst>
                <a:path w="835659" h="835660">
                  <a:moveTo>
                    <a:pt x="417728" y="0"/>
                  </a:moveTo>
                  <a:lnTo>
                    <a:pt x="369011" y="2810"/>
                  </a:lnTo>
                  <a:lnTo>
                    <a:pt x="321946" y="11032"/>
                  </a:lnTo>
                  <a:lnTo>
                    <a:pt x="276844" y="24352"/>
                  </a:lnTo>
                  <a:lnTo>
                    <a:pt x="234020" y="42457"/>
                  </a:lnTo>
                  <a:lnTo>
                    <a:pt x="193787" y="65034"/>
                  </a:lnTo>
                  <a:lnTo>
                    <a:pt x="156459" y="91769"/>
                  </a:lnTo>
                  <a:lnTo>
                    <a:pt x="122348" y="122348"/>
                  </a:lnTo>
                  <a:lnTo>
                    <a:pt x="91769" y="156459"/>
                  </a:lnTo>
                  <a:lnTo>
                    <a:pt x="65034" y="193787"/>
                  </a:lnTo>
                  <a:lnTo>
                    <a:pt x="42457" y="234020"/>
                  </a:lnTo>
                  <a:lnTo>
                    <a:pt x="24352" y="276844"/>
                  </a:lnTo>
                  <a:lnTo>
                    <a:pt x="11032" y="321946"/>
                  </a:lnTo>
                  <a:lnTo>
                    <a:pt x="2810" y="369011"/>
                  </a:lnTo>
                  <a:lnTo>
                    <a:pt x="0" y="417728"/>
                  </a:lnTo>
                  <a:lnTo>
                    <a:pt x="2810" y="466444"/>
                  </a:lnTo>
                  <a:lnTo>
                    <a:pt x="11032" y="513510"/>
                  </a:lnTo>
                  <a:lnTo>
                    <a:pt x="24352" y="558612"/>
                  </a:lnTo>
                  <a:lnTo>
                    <a:pt x="42457" y="601436"/>
                  </a:lnTo>
                  <a:lnTo>
                    <a:pt x="65034" y="641669"/>
                  </a:lnTo>
                  <a:lnTo>
                    <a:pt x="91769" y="678997"/>
                  </a:lnTo>
                  <a:lnTo>
                    <a:pt x="122348" y="713108"/>
                  </a:lnTo>
                  <a:lnTo>
                    <a:pt x="156459" y="743687"/>
                  </a:lnTo>
                  <a:lnTo>
                    <a:pt x="193787" y="770422"/>
                  </a:lnTo>
                  <a:lnTo>
                    <a:pt x="234020" y="792998"/>
                  </a:lnTo>
                  <a:lnTo>
                    <a:pt x="276844" y="811104"/>
                  </a:lnTo>
                  <a:lnTo>
                    <a:pt x="321946" y="824424"/>
                  </a:lnTo>
                  <a:lnTo>
                    <a:pt x="369011" y="832646"/>
                  </a:lnTo>
                  <a:lnTo>
                    <a:pt x="417728" y="835456"/>
                  </a:lnTo>
                  <a:lnTo>
                    <a:pt x="466444" y="832646"/>
                  </a:lnTo>
                  <a:lnTo>
                    <a:pt x="513510" y="824424"/>
                  </a:lnTo>
                  <a:lnTo>
                    <a:pt x="558612" y="811104"/>
                  </a:lnTo>
                  <a:lnTo>
                    <a:pt x="601436" y="792998"/>
                  </a:lnTo>
                  <a:lnTo>
                    <a:pt x="641669" y="770422"/>
                  </a:lnTo>
                  <a:lnTo>
                    <a:pt x="678997" y="743687"/>
                  </a:lnTo>
                  <a:lnTo>
                    <a:pt x="713108" y="713108"/>
                  </a:lnTo>
                  <a:lnTo>
                    <a:pt x="743687" y="678997"/>
                  </a:lnTo>
                  <a:lnTo>
                    <a:pt x="770422" y="641669"/>
                  </a:lnTo>
                  <a:lnTo>
                    <a:pt x="792998" y="601436"/>
                  </a:lnTo>
                  <a:lnTo>
                    <a:pt x="811104" y="558612"/>
                  </a:lnTo>
                  <a:lnTo>
                    <a:pt x="824424" y="513510"/>
                  </a:lnTo>
                  <a:lnTo>
                    <a:pt x="832646" y="466444"/>
                  </a:lnTo>
                  <a:lnTo>
                    <a:pt x="835456" y="417728"/>
                  </a:lnTo>
                  <a:lnTo>
                    <a:pt x="832646" y="369011"/>
                  </a:lnTo>
                  <a:lnTo>
                    <a:pt x="824424" y="321946"/>
                  </a:lnTo>
                  <a:lnTo>
                    <a:pt x="811104" y="276844"/>
                  </a:lnTo>
                  <a:lnTo>
                    <a:pt x="792998" y="234020"/>
                  </a:lnTo>
                  <a:lnTo>
                    <a:pt x="770422" y="193787"/>
                  </a:lnTo>
                  <a:lnTo>
                    <a:pt x="743687" y="156459"/>
                  </a:lnTo>
                  <a:lnTo>
                    <a:pt x="713108" y="122348"/>
                  </a:lnTo>
                  <a:lnTo>
                    <a:pt x="678997" y="91769"/>
                  </a:lnTo>
                  <a:lnTo>
                    <a:pt x="641669" y="65034"/>
                  </a:lnTo>
                  <a:lnTo>
                    <a:pt x="601436" y="42457"/>
                  </a:lnTo>
                  <a:lnTo>
                    <a:pt x="558612" y="24352"/>
                  </a:lnTo>
                  <a:lnTo>
                    <a:pt x="513510" y="11032"/>
                  </a:lnTo>
                  <a:lnTo>
                    <a:pt x="466444" y="2810"/>
                  </a:lnTo>
                  <a:lnTo>
                    <a:pt x="417728" y="0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16">
              <a:extLst>
                <a:ext uri="{FF2B5EF4-FFF2-40B4-BE49-F238E27FC236}">
                  <a16:creationId xmlns:a16="http://schemas.microsoft.com/office/drawing/2014/main" id="{C65C8C8E-ABF2-4E4F-9C5D-877927A9CAFB}"/>
                </a:ext>
              </a:extLst>
            </p:cNvPr>
            <p:cNvSpPr/>
            <p:nvPr/>
          </p:nvSpPr>
          <p:spPr>
            <a:xfrm>
              <a:off x="6397367" y="4410265"/>
              <a:ext cx="506095" cy="527050"/>
            </a:xfrm>
            <a:custGeom>
              <a:avLst/>
              <a:gdLst/>
              <a:ahLst/>
              <a:cxnLst/>
              <a:rect l="l" t="t" r="r" b="b"/>
              <a:pathLst>
                <a:path w="506095" h="527050">
                  <a:moveTo>
                    <a:pt x="96469" y="42684"/>
                  </a:moveTo>
                  <a:lnTo>
                    <a:pt x="93114" y="59300"/>
                  </a:lnTo>
                  <a:lnTo>
                    <a:pt x="83966" y="72872"/>
                  </a:lnTo>
                  <a:lnTo>
                    <a:pt x="70398" y="82025"/>
                  </a:lnTo>
                  <a:lnTo>
                    <a:pt x="53784" y="85382"/>
                  </a:lnTo>
                  <a:lnTo>
                    <a:pt x="37163" y="82025"/>
                  </a:lnTo>
                  <a:lnTo>
                    <a:pt x="23591" y="72872"/>
                  </a:lnTo>
                  <a:lnTo>
                    <a:pt x="14442" y="59300"/>
                  </a:lnTo>
                  <a:lnTo>
                    <a:pt x="11087" y="42684"/>
                  </a:lnTo>
                  <a:lnTo>
                    <a:pt x="14442" y="26071"/>
                  </a:lnTo>
                  <a:lnTo>
                    <a:pt x="23591" y="12503"/>
                  </a:lnTo>
                  <a:lnTo>
                    <a:pt x="37163" y="3354"/>
                  </a:lnTo>
                  <a:lnTo>
                    <a:pt x="53784" y="0"/>
                  </a:lnTo>
                  <a:lnTo>
                    <a:pt x="70398" y="3354"/>
                  </a:lnTo>
                  <a:lnTo>
                    <a:pt x="83966" y="12503"/>
                  </a:lnTo>
                  <a:lnTo>
                    <a:pt x="93114" y="26071"/>
                  </a:lnTo>
                  <a:lnTo>
                    <a:pt x="96469" y="42684"/>
                  </a:lnTo>
                  <a:close/>
                </a:path>
                <a:path w="506095" h="527050">
                  <a:moveTo>
                    <a:pt x="110998" y="252260"/>
                  </a:moveTo>
                  <a:lnTo>
                    <a:pt x="0" y="252260"/>
                  </a:lnTo>
                  <a:lnTo>
                    <a:pt x="0" y="123139"/>
                  </a:lnTo>
                  <a:lnTo>
                    <a:pt x="2033" y="113062"/>
                  </a:lnTo>
                  <a:lnTo>
                    <a:pt x="7578" y="104835"/>
                  </a:lnTo>
                  <a:lnTo>
                    <a:pt x="15805" y="99289"/>
                  </a:lnTo>
                  <a:lnTo>
                    <a:pt x="25882" y="97256"/>
                  </a:lnTo>
                  <a:lnTo>
                    <a:pt x="85102" y="97256"/>
                  </a:lnTo>
                  <a:lnTo>
                    <a:pt x="95181" y="99289"/>
                  </a:lnTo>
                  <a:lnTo>
                    <a:pt x="103412" y="104835"/>
                  </a:lnTo>
                  <a:lnTo>
                    <a:pt x="108962" y="113062"/>
                  </a:lnTo>
                  <a:lnTo>
                    <a:pt x="110998" y="123139"/>
                  </a:lnTo>
                  <a:lnTo>
                    <a:pt x="110998" y="252260"/>
                  </a:lnTo>
                  <a:close/>
                </a:path>
                <a:path w="506095" h="527050">
                  <a:moveTo>
                    <a:pt x="228092" y="42684"/>
                  </a:moveTo>
                  <a:lnTo>
                    <a:pt x="224737" y="59300"/>
                  </a:lnTo>
                  <a:lnTo>
                    <a:pt x="215588" y="72872"/>
                  </a:lnTo>
                  <a:lnTo>
                    <a:pt x="202020" y="82025"/>
                  </a:lnTo>
                  <a:lnTo>
                    <a:pt x="185407" y="85382"/>
                  </a:lnTo>
                  <a:lnTo>
                    <a:pt x="168786" y="82025"/>
                  </a:lnTo>
                  <a:lnTo>
                    <a:pt x="155214" y="72872"/>
                  </a:lnTo>
                  <a:lnTo>
                    <a:pt x="146064" y="59300"/>
                  </a:lnTo>
                  <a:lnTo>
                    <a:pt x="142709" y="42684"/>
                  </a:lnTo>
                  <a:lnTo>
                    <a:pt x="146064" y="26071"/>
                  </a:lnTo>
                  <a:lnTo>
                    <a:pt x="155214" y="12503"/>
                  </a:lnTo>
                  <a:lnTo>
                    <a:pt x="168786" y="3354"/>
                  </a:lnTo>
                  <a:lnTo>
                    <a:pt x="185407" y="0"/>
                  </a:lnTo>
                  <a:lnTo>
                    <a:pt x="202020" y="3354"/>
                  </a:lnTo>
                  <a:lnTo>
                    <a:pt x="215588" y="12503"/>
                  </a:lnTo>
                  <a:lnTo>
                    <a:pt x="224737" y="26071"/>
                  </a:lnTo>
                  <a:lnTo>
                    <a:pt x="228092" y="42684"/>
                  </a:lnTo>
                  <a:close/>
                </a:path>
                <a:path w="506095" h="527050">
                  <a:moveTo>
                    <a:pt x="242608" y="252260"/>
                  </a:moveTo>
                  <a:lnTo>
                    <a:pt x="131622" y="252260"/>
                  </a:lnTo>
                  <a:lnTo>
                    <a:pt x="131622" y="123139"/>
                  </a:lnTo>
                  <a:lnTo>
                    <a:pt x="133655" y="113062"/>
                  </a:lnTo>
                  <a:lnTo>
                    <a:pt x="139201" y="104835"/>
                  </a:lnTo>
                  <a:lnTo>
                    <a:pt x="147428" y="99289"/>
                  </a:lnTo>
                  <a:lnTo>
                    <a:pt x="157505" y="97256"/>
                  </a:lnTo>
                  <a:lnTo>
                    <a:pt x="216725" y="97256"/>
                  </a:lnTo>
                  <a:lnTo>
                    <a:pt x="226802" y="99289"/>
                  </a:lnTo>
                  <a:lnTo>
                    <a:pt x="235029" y="104835"/>
                  </a:lnTo>
                  <a:lnTo>
                    <a:pt x="240574" y="113062"/>
                  </a:lnTo>
                  <a:lnTo>
                    <a:pt x="242608" y="123139"/>
                  </a:lnTo>
                  <a:lnTo>
                    <a:pt x="242608" y="252260"/>
                  </a:lnTo>
                  <a:close/>
                </a:path>
                <a:path w="506095" h="527050">
                  <a:moveTo>
                    <a:pt x="359752" y="42684"/>
                  </a:moveTo>
                  <a:lnTo>
                    <a:pt x="356397" y="59300"/>
                  </a:lnTo>
                  <a:lnTo>
                    <a:pt x="347248" y="72872"/>
                  </a:lnTo>
                  <a:lnTo>
                    <a:pt x="333676" y="82025"/>
                  </a:lnTo>
                  <a:lnTo>
                    <a:pt x="317055" y="85382"/>
                  </a:lnTo>
                  <a:lnTo>
                    <a:pt x="300441" y="82025"/>
                  </a:lnTo>
                  <a:lnTo>
                    <a:pt x="286873" y="72872"/>
                  </a:lnTo>
                  <a:lnTo>
                    <a:pt x="277725" y="59300"/>
                  </a:lnTo>
                  <a:lnTo>
                    <a:pt x="274370" y="42684"/>
                  </a:lnTo>
                  <a:lnTo>
                    <a:pt x="277725" y="26071"/>
                  </a:lnTo>
                  <a:lnTo>
                    <a:pt x="286873" y="12503"/>
                  </a:lnTo>
                  <a:lnTo>
                    <a:pt x="300441" y="3354"/>
                  </a:lnTo>
                  <a:lnTo>
                    <a:pt x="317055" y="0"/>
                  </a:lnTo>
                  <a:lnTo>
                    <a:pt x="333676" y="3354"/>
                  </a:lnTo>
                  <a:lnTo>
                    <a:pt x="347248" y="12503"/>
                  </a:lnTo>
                  <a:lnTo>
                    <a:pt x="356397" y="26071"/>
                  </a:lnTo>
                  <a:lnTo>
                    <a:pt x="359752" y="42684"/>
                  </a:lnTo>
                  <a:close/>
                </a:path>
                <a:path w="506095" h="527050">
                  <a:moveTo>
                    <a:pt x="374269" y="252260"/>
                  </a:moveTo>
                  <a:lnTo>
                    <a:pt x="263283" y="252260"/>
                  </a:lnTo>
                  <a:lnTo>
                    <a:pt x="263283" y="123139"/>
                  </a:lnTo>
                  <a:lnTo>
                    <a:pt x="265316" y="113062"/>
                  </a:lnTo>
                  <a:lnTo>
                    <a:pt x="270862" y="104835"/>
                  </a:lnTo>
                  <a:lnTo>
                    <a:pt x="279089" y="99289"/>
                  </a:lnTo>
                  <a:lnTo>
                    <a:pt x="289166" y="97256"/>
                  </a:lnTo>
                  <a:lnTo>
                    <a:pt x="348386" y="97256"/>
                  </a:lnTo>
                  <a:lnTo>
                    <a:pt x="358458" y="99289"/>
                  </a:lnTo>
                  <a:lnTo>
                    <a:pt x="366685" y="104835"/>
                  </a:lnTo>
                  <a:lnTo>
                    <a:pt x="372234" y="113062"/>
                  </a:lnTo>
                  <a:lnTo>
                    <a:pt x="374269" y="123139"/>
                  </a:lnTo>
                  <a:lnTo>
                    <a:pt x="374269" y="252260"/>
                  </a:lnTo>
                  <a:close/>
                </a:path>
                <a:path w="506095" h="527050">
                  <a:moveTo>
                    <a:pt x="491413" y="42684"/>
                  </a:moveTo>
                  <a:lnTo>
                    <a:pt x="488058" y="59300"/>
                  </a:lnTo>
                  <a:lnTo>
                    <a:pt x="478909" y="72872"/>
                  </a:lnTo>
                  <a:lnTo>
                    <a:pt x="465337" y="82025"/>
                  </a:lnTo>
                  <a:lnTo>
                    <a:pt x="448716" y="85382"/>
                  </a:lnTo>
                  <a:lnTo>
                    <a:pt x="432102" y="82025"/>
                  </a:lnTo>
                  <a:lnTo>
                    <a:pt x="418534" y="72872"/>
                  </a:lnTo>
                  <a:lnTo>
                    <a:pt x="409386" y="59300"/>
                  </a:lnTo>
                  <a:lnTo>
                    <a:pt x="406031" y="42684"/>
                  </a:lnTo>
                  <a:lnTo>
                    <a:pt x="409386" y="26071"/>
                  </a:lnTo>
                  <a:lnTo>
                    <a:pt x="418534" y="12503"/>
                  </a:lnTo>
                  <a:lnTo>
                    <a:pt x="432102" y="3354"/>
                  </a:lnTo>
                  <a:lnTo>
                    <a:pt x="448716" y="0"/>
                  </a:lnTo>
                  <a:lnTo>
                    <a:pt x="465337" y="3354"/>
                  </a:lnTo>
                  <a:lnTo>
                    <a:pt x="478909" y="12503"/>
                  </a:lnTo>
                  <a:lnTo>
                    <a:pt x="488058" y="26071"/>
                  </a:lnTo>
                  <a:lnTo>
                    <a:pt x="491413" y="42684"/>
                  </a:lnTo>
                  <a:close/>
                </a:path>
                <a:path w="506095" h="527050">
                  <a:moveTo>
                    <a:pt x="505929" y="252260"/>
                  </a:moveTo>
                  <a:lnTo>
                    <a:pt x="394931" y="252260"/>
                  </a:lnTo>
                  <a:lnTo>
                    <a:pt x="394931" y="123139"/>
                  </a:lnTo>
                  <a:lnTo>
                    <a:pt x="396967" y="113062"/>
                  </a:lnTo>
                  <a:lnTo>
                    <a:pt x="402516" y="104835"/>
                  </a:lnTo>
                  <a:lnTo>
                    <a:pt x="410748" y="99289"/>
                  </a:lnTo>
                  <a:lnTo>
                    <a:pt x="420827" y="97256"/>
                  </a:lnTo>
                  <a:lnTo>
                    <a:pt x="480034" y="97256"/>
                  </a:lnTo>
                  <a:lnTo>
                    <a:pt x="490113" y="99289"/>
                  </a:lnTo>
                  <a:lnTo>
                    <a:pt x="498344" y="104835"/>
                  </a:lnTo>
                  <a:lnTo>
                    <a:pt x="503894" y="113062"/>
                  </a:lnTo>
                  <a:lnTo>
                    <a:pt x="505929" y="123139"/>
                  </a:lnTo>
                  <a:lnTo>
                    <a:pt x="505929" y="252260"/>
                  </a:lnTo>
                  <a:close/>
                </a:path>
                <a:path w="506095" h="527050">
                  <a:moveTo>
                    <a:pt x="96469" y="317169"/>
                  </a:moveTo>
                  <a:lnTo>
                    <a:pt x="93114" y="333783"/>
                  </a:lnTo>
                  <a:lnTo>
                    <a:pt x="83966" y="347351"/>
                  </a:lnTo>
                  <a:lnTo>
                    <a:pt x="70398" y="356499"/>
                  </a:lnTo>
                  <a:lnTo>
                    <a:pt x="53784" y="359854"/>
                  </a:lnTo>
                  <a:lnTo>
                    <a:pt x="37163" y="356499"/>
                  </a:lnTo>
                  <a:lnTo>
                    <a:pt x="23591" y="347351"/>
                  </a:lnTo>
                  <a:lnTo>
                    <a:pt x="14442" y="333783"/>
                  </a:lnTo>
                  <a:lnTo>
                    <a:pt x="11087" y="317169"/>
                  </a:lnTo>
                  <a:lnTo>
                    <a:pt x="14442" y="300548"/>
                  </a:lnTo>
                  <a:lnTo>
                    <a:pt x="23591" y="286977"/>
                  </a:lnTo>
                  <a:lnTo>
                    <a:pt x="37163" y="277827"/>
                  </a:lnTo>
                  <a:lnTo>
                    <a:pt x="53784" y="274472"/>
                  </a:lnTo>
                  <a:lnTo>
                    <a:pt x="70398" y="277827"/>
                  </a:lnTo>
                  <a:lnTo>
                    <a:pt x="83966" y="286977"/>
                  </a:lnTo>
                  <a:lnTo>
                    <a:pt x="93114" y="300548"/>
                  </a:lnTo>
                  <a:lnTo>
                    <a:pt x="96469" y="317169"/>
                  </a:lnTo>
                  <a:close/>
                </a:path>
                <a:path w="506095" h="527050">
                  <a:moveTo>
                    <a:pt x="110998" y="526745"/>
                  </a:moveTo>
                  <a:lnTo>
                    <a:pt x="0" y="526745"/>
                  </a:lnTo>
                  <a:lnTo>
                    <a:pt x="0" y="397624"/>
                  </a:lnTo>
                  <a:lnTo>
                    <a:pt x="2033" y="387547"/>
                  </a:lnTo>
                  <a:lnTo>
                    <a:pt x="7578" y="379320"/>
                  </a:lnTo>
                  <a:lnTo>
                    <a:pt x="15805" y="373774"/>
                  </a:lnTo>
                  <a:lnTo>
                    <a:pt x="25882" y="371741"/>
                  </a:lnTo>
                  <a:lnTo>
                    <a:pt x="85102" y="371741"/>
                  </a:lnTo>
                  <a:lnTo>
                    <a:pt x="95181" y="373774"/>
                  </a:lnTo>
                  <a:lnTo>
                    <a:pt x="103412" y="379320"/>
                  </a:lnTo>
                  <a:lnTo>
                    <a:pt x="108962" y="387547"/>
                  </a:lnTo>
                  <a:lnTo>
                    <a:pt x="110998" y="397624"/>
                  </a:lnTo>
                  <a:lnTo>
                    <a:pt x="110998" y="526745"/>
                  </a:lnTo>
                  <a:close/>
                </a:path>
                <a:path w="506095" h="527050">
                  <a:moveTo>
                    <a:pt x="228092" y="317169"/>
                  </a:moveTo>
                  <a:lnTo>
                    <a:pt x="224737" y="333783"/>
                  </a:lnTo>
                  <a:lnTo>
                    <a:pt x="215588" y="347351"/>
                  </a:lnTo>
                  <a:lnTo>
                    <a:pt x="202020" y="356499"/>
                  </a:lnTo>
                  <a:lnTo>
                    <a:pt x="185407" y="359854"/>
                  </a:lnTo>
                  <a:lnTo>
                    <a:pt x="168786" y="356499"/>
                  </a:lnTo>
                  <a:lnTo>
                    <a:pt x="155214" y="347351"/>
                  </a:lnTo>
                  <a:lnTo>
                    <a:pt x="146064" y="333783"/>
                  </a:lnTo>
                  <a:lnTo>
                    <a:pt x="142709" y="317169"/>
                  </a:lnTo>
                  <a:lnTo>
                    <a:pt x="146064" y="300548"/>
                  </a:lnTo>
                  <a:lnTo>
                    <a:pt x="155214" y="286977"/>
                  </a:lnTo>
                  <a:lnTo>
                    <a:pt x="168786" y="277827"/>
                  </a:lnTo>
                  <a:lnTo>
                    <a:pt x="185407" y="274472"/>
                  </a:lnTo>
                  <a:lnTo>
                    <a:pt x="202020" y="277827"/>
                  </a:lnTo>
                  <a:lnTo>
                    <a:pt x="215588" y="286977"/>
                  </a:lnTo>
                  <a:lnTo>
                    <a:pt x="224737" y="300548"/>
                  </a:lnTo>
                  <a:lnTo>
                    <a:pt x="228092" y="317169"/>
                  </a:lnTo>
                  <a:close/>
                </a:path>
                <a:path w="506095" h="527050">
                  <a:moveTo>
                    <a:pt x="242608" y="526745"/>
                  </a:moveTo>
                  <a:lnTo>
                    <a:pt x="131622" y="526745"/>
                  </a:lnTo>
                  <a:lnTo>
                    <a:pt x="131622" y="397624"/>
                  </a:lnTo>
                  <a:lnTo>
                    <a:pt x="133655" y="387547"/>
                  </a:lnTo>
                  <a:lnTo>
                    <a:pt x="139201" y="379320"/>
                  </a:lnTo>
                  <a:lnTo>
                    <a:pt x="147428" y="373774"/>
                  </a:lnTo>
                  <a:lnTo>
                    <a:pt x="157505" y="371741"/>
                  </a:lnTo>
                  <a:lnTo>
                    <a:pt x="216725" y="371741"/>
                  </a:lnTo>
                  <a:lnTo>
                    <a:pt x="226802" y="373774"/>
                  </a:lnTo>
                  <a:lnTo>
                    <a:pt x="235029" y="379320"/>
                  </a:lnTo>
                  <a:lnTo>
                    <a:pt x="240574" y="387547"/>
                  </a:lnTo>
                  <a:lnTo>
                    <a:pt x="242608" y="397624"/>
                  </a:lnTo>
                  <a:lnTo>
                    <a:pt x="242608" y="526745"/>
                  </a:lnTo>
                  <a:close/>
                </a:path>
                <a:path w="506095" h="527050">
                  <a:moveTo>
                    <a:pt x="359752" y="317169"/>
                  </a:moveTo>
                  <a:lnTo>
                    <a:pt x="356397" y="333783"/>
                  </a:lnTo>
                  <a:lnTo>
                    <a:pt x="347248" y="347351"/>
                  </a:lnTo>
                  <a:lnTo>
                    <a:pt x="333676" y="356499"/>
                  </a:lnTo>
                  <a:lnTo>
                    <a:pt x="317055" y="359854"/>
                  </a:lnTo>
                  <a:lnTo>
                    <a:pt x="300441" y="356499"/>
                  </a:lnTo>
                  <a:lnTo>
                    <a:pt x="286873" y="347351"/>
                  </a:lnTo>
                  <a:lnTo>
                    <a:pt x="277725" y="333783"/>
                  </a:lnTo>
                  <a:lnTo>
                    <a:pt x="274370" y="317169"/>
                  </a:lnTo>
                  <a:lnTo>
                    <a:pt x="277725" y="300548"/>
                  </a:lnTo>
                  <a:lnTo>
                    <a:pt x="286873" y="286977"/>
                  </a:lnTo>
                  <a:lnTo>
                    <a:pt x="300441" y="277827"/>
                  </a:lnTo>
                  <a:lnTo>
                    <a:pt x="317055" y="274472"/>
                  </a:lnTo>
                  <a:lnTo>
                    <a:pt x="333676" y="277827"/>
                  </a:lnTo>
                  <a:lnTo>
                    <a:pt x="347248" y="286977"/>
                  </a:lnTo>
                  <a:lnTo>
                    <a:pt x="356397" y="300548"/>
                  </a:lnTo>
                  <a:lnTo>
                    <a:pt x="359752" y="317169"/>
                  </a:lnTo>
                  <a:close/>
                </a:path>
                <a:path w="506095" h="527050">
                  <a:moveTo>
                    <a:pt x="374269" y="526745"/>
                  </a:moveTo>
                  <a:lnTo>
                    <a:pt x="263283" y="526745"/>
                  </a:lnTo>
                  <a:lnTo>
                    <a:pt x="263283" y="397624"/>
                  </a:lnTo>
                  <a:lnTo>
                    <a:pt x="265316" y="387547"/>
                  </a:lnTo>
                  <a:lnTo>
                    <a:pt x="270862" y="379320"/>
                  </a:lnTo>
                  <a:lnTo>
                    <a:pt x="279089" y="373774"/>
                  </a:lnTo>
                  <a:lnTo>
                    <a:pt x="289166" y="371741"/>
                  </a:lnTo>
                  <a:lnTo>
                    <a:pt x="348386" y="371741"/>
                  </a:lnTo>
                  <a:lnTo>
                    <a:pt x="358458" y="373774"/>
                  </a:lnTo>
                  <a:lnTo>
                    <a:pt x="366685" y="379320"/>
                  </a:lnTo>
                  <a:lnTo>
                    <a:pt x="372234" y="387547"/>
                  </a:lnTo>
                  <a:lnTo>
                    <a:pt x="374269" y="397624"/>
                  </a:lnTo>
                  <a:lnTo>
                    <a:pt x="374269" y="526745"/>
                  </a:lnTo>
                  <a:close/>
                </a:path>
                <a:path w="506095" h="527050">
                  <a:moveTo>
                    <a:pt x="491413" y="317169"/>
                  </a:moveTo>
                  <a:lnTo>
                    <a:pt x="488058" y="333783"/>
                  </a:lnTo>
                  <a:lnTo>
                    <a:pt x="478909" y="347351"/>
                  </a:lnTo>
                  <a:lnTo>
                    <a:pt x="465337" y="356499"/>
                  </a:lnTo>
                  <a:lnTo>
                    <a:pt x="448716" y="359854"/>
                  </a:lnTo>
                  <a:lnTo>
                    <a:pt x="432102" y="356499"/>
                  </a:lnTo>
                  <a:lnTo>
                    <a:pt x="418534" y="347351"/>
                  </a:lnTo>
                  <a:lnTo>
                    <a:pt x="409386" y="333783"/>
                  </a:lnTo>
                  <a:lnTo>
                    <a:pt x="406031" y="317169"/>
                  </a:lnTo>
                  <a:lnTo>
                    <a:pt x="409386" y="300548"/>
                  </a:lnTo>
                  <a:lnTo>
                    <a:pt x="418534" y="286977"/>
                  </a:lnTo>
                  <a:lnTo>
                    <a:pt x="432102" y="277827"/>
                  </a:lnTo>
                  <a:lnTo>
                    <a:pt x="448716" y="274472"/>
                  </a:lnTo>
                  <a:lnTo>
                    <a:pt x="465337" y="277827"/>
                  </a:lnTo>
                  <a:lnTo>
                    <a:pt x="478909" y="286977"/>
                  </a:lnTo>
                  <a:lnTo>
                    <a:pt x="488058" y="300548"/>
                  </a:lnTo>
                  <a:lnTo>
                    <a:pt x="491413" y="317169"/>
                  </a:lnTo>
                  <a:close/>
                </a:path>
                <a:path w="506095" h="527050">
                  <a:moveTo>
                    <a:pt x="505929" y="526745"/>
                  </a:moveTo>
                  <a:lnTo>
                    <a:pt x="394931" y="526745"/>
                  </a:lnTo>
                  <a:lnTo>
                    <a:pt x="394931" y="397624"/>
                  </a:lnTo>
                  <a:lnTo>
                    <a:pt x="396967" y="387547"/>
                  </a:lnTo>
                  <a:lnTo>
                    <a:pt x="402516" y="379320"/>
                  </a:lnTo>
                  <a:lnTo>
                    <a:pt x="410748" y="373774"/>
                  </a:lnTo>
                  <a:lnTo>
                    <a:pt x="420827" y="371741"/>
                  </a:lnTo>
                  <a:lnTo>
                    <a:pt x="480034" y="371741"/>
                  </a:lnTo>
                  <a:lnTo>
                    <a:pt x="490113" y="373774"/>
                  </a:lnTo>
                  <a:lnTo>
                    <a:pt x="498344" y="379320"/>
                  </a:lnTo>
                  <a:lnTo>
                    <a:pt x="503894" y="387547"/>
                  </a:lnTo>
                  <a:lnTo>
                    <a:pt x="505929" y="397624"/>
                  </a:lnTo>
                  <a:lnTo>
                    <a:pt x="505929" y="526745"/>
                  </a:lnTo>
                  <a:close/>
                </a:path>
              </a:pathLst>
            </a:custGeom>
            <a:ln w="80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17">
              <a:extLst>
                <a:ext uri="{FF2B5EF4-FFF2-40B4-BE49-F238E27FC236}">
                  <a16:creationId xmlns:a16="http://schemas.microsoft.com/office/drawing/2014/main" id="{E765DF37-CC17-9A49-95E1-796A4A3AE9BD}"/>
                </a:ext>
              </a:extLst>
            </p:cNvPr>
            <p:cNvPicPr/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82175" y="3095843"/>
              <a:ext cx="112318" cy="245059"/>
            </a:xfrm>
            <a:prstGeom prst="rect">
              <a:avLst/>
            </a:prstGeom>
          </p:spPr>
        </p:pic>
        <p:pic>
          <p:nvPicPr>
            <p:cNvPr id="28" name="object 18">
              <a:extLst>
                <a:ext uri="{FF2B5EF4-FFF2-40B4-BE49-F238E27FC236}">
                  <a16:creationId xmlns:a16="http://schemas.microsoft.com/office/drawing/2014/main" id="{C6A4B207-DB37-F94A-9777-59861A4F290C}"/>
                </a:ext>
              </a:extLst>
            </p:cNvPr>
            <p:cNvPicPr/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39755" y="3009173"/>
              <a:ext cx="104292" cy="237046"/>
            </a:xfrm>
            <a:prstGeom prst="rect">
              <a:avLst/>
            </a:prstGeom>
          </p:spPr>
        </p:pic>
        <p:pic>
          <p:nvPicPr>
            <p:cNvPr id="29" name="object 19">
              <a:extLst>
                <a:ext uri="{FF2B5EF4-FFF2-40B4-BE49-F238E27FC236}">
                  <a16:creationId xmlns:a16="http://schemas.microsoft.com/office/drawing/2014/main" id="{F47121FB-49F8-B249-9E6B-CB5F504B762C}"/>
                </a:ext>
              </a:extLst>
            </p:cNvPr>
            <p:cNvPicPr/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63438" y="3009173"/>
              <a:ext cx="104292" cy="237046"/>
            </a:xfrm>
            <a:prstGeom prst="rect">
              <a:avLst/>
            </a:prstGeom>
          </p:spPr>
        </p:pic>
        <p:pic>
          <p:nvPicPr>
            <p:cNvPr id="30" name="object 20">
              <a:extLst>
                <a:ext uri="{FF2B5EF4-FFF2-40B4-BE49-F238E27FC236}">
                  <a16:creationId xmlns:a16="http://schemas.microsoft.com/office/drawing/2014/main" id="{25AD289B-EDC0-1046-8A93-0163A74B0041}"/>
                </a:ext>
              </a:extLst>
            </p:cNvPr>
            <p:cNvPicPr/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87144" y="3009173"/>
              <a:ext cx="104305" cy="237046"/>
            </a:xfrm>
            <a:prstGeom prst="rect">
              <a:avLst/>
            </a:prstGeom>
          </p:spPr>
        </p:pic>
        <p:pic>
          <p:nvPicPr>
            <p:cNvPr id="31" name="object 21">
              <a:extLst>
                <a:ext uri="{FF2B5EF4-FFF2-40B4-BE49-F238E27FC236}">
                  <a16:creationId xmlns:a16="http://schemas.microsoft.com/office/drawing/2014/main" id="{2E1D8C23-E16A-E442-BBD7-279B3CEEBA8E}"/>
                </a:ext>
              </a:extLst>
            </p:cNvPr>
            <p:cNvPicPr/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58985" y="4987979"/>
              <a:ext cx="104305" cy="237044"/>
            </a:xfrm>
            <a:prstGeom prst="rect">
              <a:avLst/>
            </a:prstGeom>
          </p:spPr>
        </p:pic>
        <p:pic>
          <p:nvPicPr>
            <p:cNvPr id="32" name="object 22">
              <a:extLst>
                <a:ext uri="{FF2B5EF4-FFF2-40B4-BE49-F238E27FC236}">
                  <a16:creationId xmlns:a16="http://schemas.microsoft.com/office/drawing/2014/main" id="{68E69776-EC8D-2143-A940-9AFDEBB0FB23}"/>
                </a:ext>
              </a:extLst>
            </p:cNvPr>
            <p:cNvPicPr/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82674" y="4987979"/>
              <a:ext cx="104292" cy="237044"/>
            </a:xfrm>
            <a:prstGeom prst="rect">
              <a:avLst/>
            </a:prstGeom>
          </p:spPr>
        </p:pic>
        <p:pic>
          <p:nvPicPr>
            <p:cNvPr id="33" name="object 23">
              <a:extLst>
                <a:ext uri="{FF2B5EF4-FFF2-40B4-BE49-F238E27FC236}">
                  <a16:creationId xmlns:a16="http://schemas.microsoft.com/office/drawing/2014/main" id="{82E4AB4A-A78B-C54D-92C5-FAD2A0904307}"/>
                </a:ext>
              </a:extLst>
            </p:cNvPr>
            <p:cNvPicPr/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06381" y="4987979"/>
              <a:ext cx="104305" cy="237044"/>
            </a:xfrm>
            <a:prstGeom prst="rect">
              <a:avLst/>
            </a:prstGeom>
          </p:spPr>
        </p:pic>
        <p:pic>
          <p:nvPicPr>
            <p:cNvPr id="34" name="object 24">
              <a:extLst>
                <a:ext uri="{FF2B5EF4-FFF2-40B4-BE49-F238E27FC236}">
                  <a16:creationId xmlns:a16="http://schemas.microsoft.com/office/drawing/2014/main" id="{FA6F973D-6866-434C-BE7D-D9D40A902FE1}"/>
                </a:ext>
              </a:extLst>
            </p:cNvPr>
            <p:cNvPicPr/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31791" y="6100448"/>
              <a:ext cx="104292" cy="237034"/>
            </a:xfrm>
            <a:prstGeom prst="rect">
              <a:avLst/>
            </a:prstGeom>
          </p:spPr>
        </p:pic>
        <p:pic>
          <p:nvPicPr>
            <p:cNvPr id="35" name="object 25">
              <a:extLst>
                <a:ext uri="{FF2B5EF4-FFF2-40B4-BE49-F238E27FC236}">
                  <a16:creationId xmlns:a16="http://schemas.microsoft.com/office/drawing/2014/main" id="{06EC4273-4744-6A48-85B0-B1E6CC292737}"/>
                </a:ext>
              </a:extLst>
            </p:cNvPr>
            <p:cNvPicPr/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55474" y="6100448"/>
              <a:ext cx="104292" cy="237034"/>
            </a:xfrm>
            <a:prstGeom prst="rect">
              <a:avLst/>
            </a:prstGeom>
          </p:spPr>
        </p:pic>
        <p:pic>
          <p:nvPicPr>
            <p:cNvPr id="36" name="object 26">
              <a:extLst>
                <a:ext uri="{FF2B5EF4-FFF2-40B4-BE49-F238E27FC236}">
                  <a16:creationId xmlns:a16="http://schemas.microsoft.com/office/drawing/2014/main" id="{81C7D372-4290-DA40-9798-A11BA53BEC10}"/>
                </a:ext>
              </a:extLst>
            </p:cNvPr>
            <p:cNvPicPr/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79187" y="6100448"/>
              <a:ext cx="104292" cy="237034"/>
            </a:xfrm>
            <a:prstGeom prst="rect">
              <a:avLst/>
            </a:prstGeom>
          </p:spPr>
        </p:pic>
        <p:pic>
          <p:nvPicPr>
            <p:cNvPr id="37" name="object 27">
              <a:extLst>
                <a:ext uri="{FF2B5EF4-FFF2-40B4-BE49-F238E27FC236}">
                  <a16:creationId xmlns:a16="http://schemas.microsoft.com/office/drawing/2014/main" id="{CC9F70CD-5565-BB4E-9D9A-7E2134F80CEE}"/>
                </a:ext>
              </a:extLst>
            </p:cNvPr>
            <p:cNvPicPr/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59721" y="5382685"/>
              <a:ext cx="104292" cy="237034"/>
            </a:xfrm>
            <a:prstGeom prst="rect">
              <a:avLst/>
            </a:prstGeom>
          </p:spPr>
        </p:pic>
        <p:pic>
          <p:nvPicPr>
            <p:cNvPr id="38" name="object 28">
              <a:extLst>
                <a:ext uri="{FF2B5EF4-FFF2-40B4-BE49-F238E27FC236}">
                  <a16:creationId xmlns:a16="http://schemas.microsoft.com/office/drawing/2014/main" id="{657FBBFA-EB17-F64C-AEDA-E7FF03DC3D12}"/>
                </a:ext>
              </a:extLst>
            </p:cNvPr>
            <p:cNvPicPr/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83399" y="5382685"/>
              <a:ext cx="104292" cy="237034"/>
            </a:xfrm>
            <a:prstGeom prst="rect">
              <a:avLst/>
            </a:prstGeom>
          </p:spPr>
        </p:pic>
        <p:pic>
          <p:nvPicPr>
            <p:cNvPr id="39" name="object 29">
              <a:extLst>
                <a:ext uri="{FF2B5EF4-FFF2-40B4-BE49-F238E27FC236}">
                  <a16:creationId xmlns:a16="http://schemas.microsoft.com/office/drawing/2014/main" id="{23B2CB70-C674-4D42-9F9F-5C9C468300A9}"/>
                </a:ext>
              </a:extLst>
            </p:cNvPr>
            <p:cNvPicPr/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07117" y="5382685"/>
              <a:ext cx="104292" cy="237034"/>
            </a:xfrm>
            <a:prstGeom prst="rect">
              <a:avLst/>
            </a:prstGeom>
          </p:spPr>
        </p:pic>
        <p:pic>
          <p:nvPicPr>
            <p:cNvPr id="40" name="object 30">
              <a:extLst>
                <a:ext uri="{FF2B5EF4-FFF2-40B4-BE49-F238E27FC236}">
                  <a16:creationId xmlns:a16="http://schemas.microsoft.com/office/drawing/2014/main" id="{2C7B4F46-A5FF-0243-B288-F04C5CB0CD39}"/>
                </a:ext>
              </a:extLst>
            </p:cNvPr>
            <p:cNvPicPr/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06037" y="2953158"/>
              <a:ext cx="104305" cy="237046"/>
            </a:xfrm>
            <a:prstGeom prst="rect">
              <a:avLst/>
            </a:prstGeom>
          </p:spPr>
        </p:pic>
        <p:pic>
          <p:nvPicPr>
            <p:cNvPr id="41" name="object 31">
              <a:extLst>
                <a:ext uri="{FF2B5EF4-FFF2-40B4-BE49-F238E27FC236}">
                  <a16:creationId xmlns:a16="http://schemas.microsoft.com/office/drawing/2014/main" id="{CF45375C-03F3-8045-848E-8730191B2B7B}"/>
                </a:ext>
              </a:extLst>
            </p:cNvPr>
            <p:cNvPicPr/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29729" y="2953158"/>
              <a:ext cx="104292" cy="237046"/>
            </a:xfrm>
            <a:prstGeom prst="rect">
              <a:avLst/>
            </a:prstGeom>
          </p:spPr>
        </p:pic>
        <p:pic>
          <p:nvPicPr>
            <p:cNvPr id="42" name="object 32">
              <a:extLst>
                <a:ext uri="{FF2B5EF4-FFF2-40B4-BE49-F238E27FC236}">
                  <a16:creationId xmlns:a16="http://schemas.microsoft.com/office/drawing/2014/main" id="{474FA95F-A48A-D442-B64C-4F258DFAF119}"/>
                </a:ext>
              </a:extLst>
            </p:cNvPr>
            <p:cNvPicPr/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06381" y="3784121"/>
              <a:ext cx="104305" cy="237046"/>
            </a:xfrm>
            <a:prstGeom prst="rect">
              <a:avLst/>
            </a:prstGeom>
          </p:spPr>
        </p:pic>
        <p:pic>
          <p:nvPicPr>
            <p:cNvPr id="43" name="object 33">
              <a:extLst>
                <a:ext uri="{FF2B5EF4-FFF2-40B4-BE49-F238E27FC236}">
                  <a16:creationId xmlns:a16="http://schemas.microsoft.com/office/drawing/2014/main" id="{85BA7DA4-BDA9-A142-AE50-704BD4D4CEDB}"/>
                </a:ext>
              </a:extLst>
            </p:cNvPr>
            <p:cNvPicPr/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30070" y="3784121"/>
              <a:ext cx="104292" cy="237046"/>
            </a:xfrm>
            <a:prstGeom prst="rect">
              <a:avLst/>
            </a:prstGeom>
          </p:spPr>
        </p:pic>
        <p:pic>
          <p:nvPicPr>
            <p:cNvPr id="44" name="object 34">
              <a:extLst>
                <a:ext uri="{FF2B5EF4-FFF2-40B4-BE49-F238E27FC236}">
                  <a16:creationId xmlns:a16="http://schemas.microsoft.com/office/drawing/2014/main" id="{1674DD75-C6E2-114C-B05B-FFC182D784DF}"/>
                </a:ext>
              </a:extLst>
            </p:cNvPr>
            <p:cNvPicPr/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83588" y="5050102"/>
              <a:ext cx="104292" cy="237046"/>
            </a:xfrm>
            <a:prstGeom prst="rect">
              <a:avLst/>
            </a:prstGeom>
          </p:spPr>
        </p:pic>
        <p:pic>
          <p:nvPicPr>
            <p:cNvPr id="45" name="object 35">
              <a:extLst>
                <a:ext uri="{FF2B5EF4-FFF2-40B4-BE49-F238E27FC236}">
                  <a16:creationId xmlns:a16="http://schemas.microsoft.com/office/drawing/2014/main" id="{2FE15649-D187-354E-A50E-484DF6EAC4EE}"/>
                </a:ext>
              </a:extLst>
            </p:cNvPr>
            <p:cNvPicPr/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07268" y="5050102"/>
              <a:ext cx="104292" cy="237046"/>
            </a:xfrm>
            <a:prstGeom prst="rect">
              <a:avLst/>
            </a:prstGeom>
          </p:spPr>
        </p:pic>
        <p:pic>
          <p:nvPicPr>
            <p:cNvPr id="46" name="object 36">
              <a:extLst>
                <a:ext uri="{FF2B5EF4-FFF2-40B4-BE49-F238E27FC236}">
                  <a16:creationId xmlns:a16="http://schemas.microsoft.com/office/drawing/2014/main" id="{0E8B3CB9-8729-C941-9ADD-209A4213286C}"/>
                </a:ext>
              </a:extLst>
            </p:cNvPr>
            <p:cNvPicPr/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97565" y="6178853"/>
              <a:ext cx="104305" cy="237036"/>
            </a:xfrm>
            <a:prstGeom prst="rect">
              <a:avLst/>
            </a:prstGeom>
          </p:spPr>
        </p:pic>
        <p:pic>
          <p:nvPicPr>
            <p:cNvPr id="47" name="object 37">
              <a:extLst>
                <a:ext uri="{FF2B5EF4-FFF2-40B4-BE49-F238E27FC236}">
                  <a16:creationId xmlns:a16="http://schemas.microsoft.com/office/drawing/2014/main" id="{AAF0C522-BBA6-8C4F-8AA7-4A77D652F7B8}"/>
                </a:ext>
              </a:extLst>
            </p:cNvPr>
            <p:cNvPicPr/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21258" y="6178853"/>
              <a:ext cx="104292" cy="237036"/>
            </a:xfrm>
            <a:prstGeom prst="rect">
              <a:avLst/>
            </a:prstGeom>
          </p:spPr>
        </p:pic>
        <p:pic>
          <p:nvPicPr>
            <p:cNvPr id="48" name="object 38">
              <a:extLst>
                <a:ext uri="{FF2B5EF4-FFF2-40B4-BE49-F238E27FC236}">
                  <a16:creationId xmlns:a16="http://schemas.microsoft.com/office/drawing/2014/main" id="{4E5CFFD5-A453-4D4C-8F47-1B04E8B7F1D7}"/>
                </a:ext>
              </a:extLst>
            </p:cNvPr>
            <p:cNvPicPr/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55852" y="5686476"/>
              <a:ext cx="104292" cy="237034"/>
            </a:xfrm>
            <a:prstGeom prst="rect">
              <a:avLst/>
            </a:prstGeom>
          </p:spPr>
        </p:pic>
        <p:pic>
          <p:nvPicPr>
            <p:cNvPr id="49" name="object 39">
              <a:extLst>
                <a:ext uri="{FF2B5EF4-FFF2-40B4-BE49-F238E27FC236}">
                  <a16:creationId xmlns:a16="http://schemas.microsoft.com/office/drawing/2014/main" id="{22A4CA99-6739-B946-BB52-9BA929CA8CF1}"/>
                </a:ext>
              </a:extLst>
            </p:cNvPr>
            <p:cNvPicPr/>
            <p:nvPr/>
          </p:nvPicPr>
          <p:blipFill>
            <a:blip r:embed="rId2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79522" y="5686476"/>
              <a:ext cx="104305" cy="237034"/>
            </a:xfrm>
            <a:prstGeom prst="rect">
              <a:avLst/>
            </a:prstGeom>
          </p:spPr>
        </p:pic>
        <p:pic>
          <p:nvPicPr>
            <p:cNvPr id="50" name="object 40">
              <a:extLst>
                <a:ext uri="{FF2B5EF4-FFF2-40B4-BE49-F238E27FC236}">
                  <a16:creationId xmlns:a16="http://schemas.microsoft.com/office/drawing/2014/main" id="{D18758B2-0F9B-8548-BA20-F8E40C405E11}"/>
                </a:ext>
              </a:extLst>
            </p:cNvPr>
            <p:cNvPicPr/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35918" y="6001062"/>
              <a:ext cx="104292" cy="237046"/>
            </a:xfrm>
            <a:prstGeom prst="rect">
              <a:avLst/>
            </a:prstGeom>
          </p:spPr>
        </p:pic>
        <p:pic>
          <p:nvPicPr>
            <p:cNvPr id="51" name="object 41">
              <a:extLst>
                <a:ext uri="{FF2B5EF4-FFF2-40B4-BE49-F238E27FC236}">
                  <a16:creationId xmlns:a16="http://schemas.microsoft.com/office/drawing/2014/main" id="{D4ADC1F8-C38A-FC46-AB16-8B92B69DDCD9}"/>
                </a:ext>
              </a:extLst>
            </p:cNvPr>
            <p:cNvPicPr/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59597" y="6001062"/>
              <a:ext cx="104292" cy="237046"/>
            </a:xfrm>
            <a:prstGeom prst="rect">
              <a:avLst/>
            </a:prstGeom>
          </p:spPr>
        </p:pic>
        <p:pic>
          <p:nvPicPr>
            <p:cNvPr id="52" name="object 42">
              <a:extLst>
                <a:ext uri="{FF2B5EF4-FFF2-40B4-BE49-F238E27FC236}">
                  <a16:creationId xmlns:a16="http://schemas.microsoft.com/office/drawing/2014/main" id="{1D161CF5-6DB4-5640-91B8-A23282B3B511}"/>
                </a:ext>
              </a:extLst>
            </p:cNvPr>
            <p:cNvPicPr/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45629" y="6238114"/>
              <a:ext cx="104305" cy="237034"/>
            </a:xfrm>
            <a:prstGeom prst="rect">
              <a:avLst/>
            </a:prstGeom>
          </p:spPr>
        </p:pic>
        <p:pic>
          <p:nvPicPr>
            <p:cNvPr id="53" name="object 43">
              <a:extLst>
                <a:ext uri="{FF2B5EF4-FFF2-40B4-BE49-F238E27FC236}">
                  <a16:creationId xmlns:a16="http://schemas.microsoft.com/office/drawing/2014/main" id="{410AD328-EACC-5C4E-BC33-396F87CDE779}"/>
                </a:ext>
              </a:extLst>
            </p:cNvPr>
            <p:cNvPicPr/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69318" y="6238114"/>
              <a:ext cx="104292" cy="237034"/>
            </a:xfrm>
            <a:prstGeom prst="rect">
              <a:avLst/>
            </a:prstGeom>
          </p:spPr>
        </p:pic>
        <p:pic>
          <p:nvPicPr>
            <p:cNvPr id="54" name="object 44">
              <a:extLst>
                <a:ext uri="{FF2B5EF4-FFF2-40B4-BE49-F238E27FC236}">
                  <a16:creationId xmlns:a16="http://schemas.microsoft.com/office/drawing/2014/main" id="{C31AAD9A-C894-7A40-9571-C2E3FD439A87}"/>
                </a:ext>
              </a:extLst>
            </p:cNvPr>
            <p:cNvPicPr/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16815" y="5648185"/>
              <a:ext cx="104292" cy="237034"/>
            </a:xfrm>
            <a:prstGeom prst="rect">
              <a:avLst/>
            </a:prstGeom>
          </p:spPr>
        </p:pic>
        <p:pic>
          <p:nvPicPr>
            <p:cNvPr id="55" name="object 45">
              <a:extLst>
                <a:ext uri="{FF2B5EF4-FFF2-40B4-BE49-F238E27FC236}">
                  <a16:creationId xmlns:a16="http://schemas.microsoft.com/office/drawing/2014/main" id="{43613FFB-A3B4-7744-ADF5-02219284D53A}"/>
                </a:ext>
              </a:extLst>
            </p:cNvPr>
            <p:cNvPicPr/>
            <p:nvPr/>
          </p:nvPicPr>
          <p:blipFill>
            <a:blip r:embed="rId2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40484" y="5648185"/>
              <a:ext cx="104305" cy="237034"/>
            </a:xfrm>
            <a:prstGeom prst="rect">
              <a:avLst/>
            </a:prstGeom>
          </p:spPr>
        </p:pic>
        <p:pic>
          <p:nvPicPr>
            <p:cNvPr id="56" name="object 46">
              <a:extLst>
                <a:ext uri="{FF2B5EF4-FFF2-40B4-BE49-F238E27FC236}">
                  <a16:creationId xmlns:a16="http://schemas.microsoft.com/office/drawing/2014/main" id="{9A86FD6B-E8A3-2549-9D96-362B3FACD748}"/>
                </a:ext>
              </a:extLst>
            </p:cNvPr>
            <p:cNvPicPr/>
            <p:nvPr/>
          </p:nvPicPr>
          <p:blipFill>
            <a:blip r:embed="rId2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08189" y="2890653"/>
              <a:ext cx="104292" cy="237046"/>
            </a:xfrm>
            <a:prstGeom prst="rect">
              <a:avLst/>
            </a:prstGeom>
          </p:spPr>
        </p:pic>
        <p:pic>
          <p:nvPicPr>
            <p:cNvPr id="57" name="object 47">
              <a:extLst>
                <a:ext uri="{FF2B5EF4-FFF2-40B4-BE49-F238E27FC236}">
                  <a16:creationId xmlns:a16="http://schemas.microsoft.com/office/drawing/2014/main" id="{FE2CAEF0-80E1-DD45-9108-8524BA5BC92B}"/>
                </a:ext>
              </a:extLst>
            </p:cNvPr>
            <p:cNvPicPr/>
            <p:nvPr/>
          </p:nvPicPr>
          <p:blipFill>
            <a:blip r:embed="rId2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31859" y="2890653"/>
              <a:ext cx="104305" cy="237046"/>
            </a:xfrm>
            <a:prstGeom prst="rect">
              <a:avLst/>
            </a:prstGeom>
          </p:spPr>
        </p:pic>
        <p:pic>
          <p:nvPicPr>
            <p:cNvPr id="58" name="object 48">
              <a:extLst>
                <a:ext uri="{FF2B5EF4-FFF2-40B4-BE49-F238E27FC236}">
                  <a16:creationId xmlns:a16="http://schemas.microsoft.com/office/drawing/2014/main" id="{3A6DD7B1-6E0B-FC47-9F0D-50E2EBE11BAC}"/>
                </a:ext>
              </a:extLst>
            </p:cNvPr>
            <p:cNvPicPr/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00274" y="2834647"/>
              <a:ext cx="104305" cy="237034"/>
            </a:xfrm>
            <a:prstGeom prst="rect">
              <a:avLst/>
            </a:prstGeom>
          </p:spPr>
        </p:pic>
        <p:pic>
          <p:nvPicPr>
            <p:cNvPr id="59" name="object 49">
              <a:extLst>
                <a:ext uri="{FF2B5EF4-FFF2-40B4-BE49-F238E27FC236}">
                  <a16:creationId xmlns:a16="http://schemas.microsoft.com/office/drawing/2014/main" id="{64DE62F8-FB97-EE4F-93BB-76F3556DF7C3}"/>
                </a:ext>
              </a:extLst>
            </p:cNvPr>
            <p:cNvPicPr/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23962" y="2834647"/>
              <a:ext cx="104292" cy="237034"/>
            </a:xfrm>
            <a:prstGeom prst="rect">
              <a:avLst/>
            </a:prstGeom>
          </p:spPr>
        </p:pic>
        <p:pic>
          <p:nvPicPr>
            <p:cNvPr id="60" name="object 50">
              <a:extLst>
                <a:ext uri="{FF2B5EF4-FFF2-40B4-BE49-F238E27FC236}">
                  <a16:creationId xmlns:a16="http://schemas.microsoft.com/office/drawing/2014/main" id="{AEEE1A8E-7324-F244-B82F-D5945CAAEF27}"/>
                </a:ext>
              </a:extLst>
            </p:cNvPr>
            <p:cNvPicPr/>
            <p:nvPr/>
          </p:nvPicPr>
          <p:blipFill>
            <a:blip r:embed="rId2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22372" y="3431228"/>
              <a:ext cx="104305" cy="237034"/>
            </a:xfrm>
            <a:prstGeom prst="rect">
              <a:avLst/>
            </a:prstGeom>
          </p:spPr>
        </p:pic>
        <p:pic>
          <p:nvPicPr>
            <p:cNvPr id="61" name="object 51">
              <a:extLst>
                <a:ext uri="{FF2B5EF4-FFF2-40B4-BE49-F238E27FC236}">
                  <a16:creationId xmlns:a16="http://schemas.microsoft.com/office/drawing/2014/main" id="{1C1DF094-A7DC-2D4F-BF45-1A739A028CCC}"/>
                </a:ext>
              </a:extLst>
            </p:cNvPr>
            <p:cNvPicPr/>
            <p:nvPr/>
          </p:nvPicPr>
          <p:blipFill>
            <a:blip r:embed="rId3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46061" y="3431228"/>
              <a:ext cx="104292" cy="237034"/>
            </a:xfrm>
            <a:prstGeom prst="rect">
              <a:avLst/>
            </a:prstGeom>
          </p:spPr>
        </p:pic>
        <p:pic>
          <p:nvPicPr>
            <p:cNvPr id="62" name="object 52">
              <a:extLst>
                <a:ext uri="{FF2B5EF4-FFF2-40B4-BE49-F238E27FC236}">
                  <a16:creationId xmlns:a16="http://schemas.microsoft.com/office/drawing/2014/main" id="{98938F0E-F519-8140-BABB-A77E0551B063}"/>
                </a:ext>
              </a:extLst>
            </p:cNvPr>
            <p:cNvPicPr/>
            <p:nvPr/>
          </p:nvPicPr>
          <p:blipFill>
            <a:blip r:embed="rId3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31639" y="3784121"/>
              <a:ext cx="104305" cy="237046"/>
            </a:xfrm>
            <a:prstGeom prst="rect">
              <a:avLst/>
            </a:prstGeom>
          </p:spPr>
        </p:pic>
        <p:pic>
          <p:nvPicPr>
            <p:cNvPr id="63" name="object 53">
              <a:extLst>
                <a:ext uri="{FF2B5EF4-FFF2-40B4-BE49-F238E27FC236}">
                  <a16:creationId xmlns:a16="http://schemas.microsoft.com/office/drawing/2014/main" id="{EA5AAC7E-B5BA-DC4C-AB55-234794F837CB}"/>
                </a:ext>
              </a:extLst>
            </p:cNvPr>
            <p:cNvPicPr/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55318" y="3784121"/>
              <a:ext cx="104305" cy="237046"/>
            </a:xfrm>
            <a:prstGeom prst="rect">
              <a:avLst/>
            </a:prstGeom>
          </p:spPr>
        </p:pic>
        <p:sp>
          <p:nvSpPr>
            <p:cNvPr id="64" name="object 54">
              <a:extLst>
                <a:ext uri="{FF2B5EF4-FFF2-40B4-BE49-F238E27FC236}">
                  <a16:creationId xmlns:a16="http://schemas.microsoft.com/office/drawing/2014/main" id="{4AB9B219-1B09-5541-9965-EB899A2704D6}"/>
                </a:ext>
              </a:extLst>
            </p:cNvPr>
            <p:cNvSpPr/>
            <p:nvPr/>
          </p:nvSpPr>
          <p:spPr>
            <a:xfrm>
              <a:off x="2501785" y="3054870"/>
              <a:ext cx="273685" cy="327025"/>
            </a:xfrm>
            <a:custGeom>
              <a:avLst/>
              <a:gdLst/>
              <a:ahLst/>
              <a:cxnLst/>
              <a:rect l="l" t="t" r="r" b="b"/>
              <a:pathLst>
                <a:path w="273685" h="327025">
                  <a:moveTo>
                    <a:pt x="273100" y="326999"/>
                  </a:moveTo>
                  <a:lnTo>
                    <a:pt x="0" y="326999"/>
                  </a:lnTo>
                  <a:lnTo>
                    <a:pt x="0" y="0"/>
                  </a:lnTo>
                  <a:lnTo>
                    <a:pt x="273100" y="0"/>
                  </a:lnTo>
                  <a:lnTo>
                    <a:pt x="273100" y="326999"/>
                  </a:lnTo>
                  <a:close/>
                </a:path>
              </a:pathLst>
            </a:custGeom>
            <a:ln w="8026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55">
              <a:extLst>
                <a:ext uri="{FF2B5EF4-FFF2-40B4-BE49-F238E27FC236}">
                  <a16:creationId xmlns:a16="http://schemas.microsoft.com/office/drawing/2014/main" id="{42CEDCD5-9A49-504F-88C2-957FC1A7BDAE}"/>
                </a:ext>
              </a:extLst>
            </p:cNvPr>
            <p:cNvPicPr/>
            <p:nvPr/>
          </p:nvPicPr>
          <p:blipFill>
            <a:blip r:embed="rId3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83649" y="3602164"/>
              <a:ext cx="104292" cy="241054"/>
            </a:xfrm>
            <a:prstGeom prst="rect">
              <a:avLst/>
            </a:prstGeom>
          </p:spPr>
        </p:pic>
        <p:sp>
          <p:nvSpPr>
            <p:cNvPr id="66" name="object 56">
              <a:extLst>
                <a:ext uri="{FF2B5EF4-FFF2-40B4-BE49-F238E27FC236}">
                  <a16:creationId xmlns:a16="http://schemas.microsoft.com/office/drawing/2014/main" id="{19F70489-562E-1843-B952-E0D7EB83FD72}"/>
                </a:ext>
              </a:extLst>
            </p:cNvPr>
            <p:cNvSpPr/>
            <p:nvPr/>
          </p:nvSpPr>
          <p:spPr>
            <a:xfrm>
              <a:off x="2199246" y="3561194"/>
              <a:ext cx="273685" cy="327025"/>
            </a:xfrm>
            <a:custGeom>
              <a:avLst/>
              <a:gdLst/>
              <a:ahLst/>
              <a:cxnLst/>
              <a:rect l="l" t="t" r="r" b="b"/>
              <a:pathLst>
                <a:path w="273685" h="327025">
                  <a:moveTo>
                    <a:pt x="273088" y="326999"/>
                  </a:moveTo>
                  <a:lnTo>
                    <a:pt x="0" y="326999"/>
                  </a:lnTo>
                  <a:lnTo>
                    <a:pt x="0" y="0"/>
                  </a:lnTo>
                  <a:lnTo>
                    <a:pt x="273088" y="0"/>
                  </a:lnTo>
                  <a:lnTo>
                    <a:pt x="273088" y="326999"/>
                  </a:lnTo>
                  <a:close/>
                </a:path>
              </a:pathLst>
            </a:custGeom>
            <a:ln w="8026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57">
              <a:extLst>
                <a:ext uri="{FF2B5EF4-FFF2-40B4-BE49-F238E27FC236}">
                  <a16:creationId xmlns:a16="http://schemas.microsoft.com/office/drawing/2014/main" id="{DA898321-2E39-FE4B-8144-70FB1E6C31DE}"/>
                </a:ext>
              </a:extLst>
            </p:cNvPr>
            <p:cNvPicPr/>
            <p:nvPr/>
          </p:nvPicPr>
          <p:blipFill>
            <a:blip r:embed="rId3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82327" y="4099559"/>
              <a:ext cx="104305" cy="241056"/>
            </a:xfrm>
            <a:prstGeom prst="rect">
              <a:avLst/>
            </a:prstGeom>
          </p:spPr>
        </p:pic>
        <p:sp>
          <p:nvSpPr>
            <p:cNvPr id="68" name="object 58">
              <a:extLst>
                <a:ext uri="{FF2B5EF4-FFF2-40B4-BE49-F238E27FC236}">
                  <a16:creationId xmlns:a16="http://schemas.microsoft.com/office/drawing/2014/main" id="{A9391A8B-9DA2-5448-B6B1-AE45CBF16243}"/>
                </a:ext>
              </a:extLst>
            </p:cNvPr>
            <p:cNvSpPr/>
            <p:nvPr/>
          </p:nvSpPr>
          <p:spPr>
            <a:xfrm>
              <a:off x="1497939" y="4058589"/>
              <a:ext cx="273685" cy="327025"/>
            </a:xfrm>
            <a:custGeom>
              <a:avLst/>
              <a:gdLst/>
              <a:ahLst/>
              <a:cxnLst/>
              <a:rect l="l" t="t" r="r" b="b"/>
              <a:pathLst>
                <a:path w="273685" h="327025">
                  <a:moveTo>
                    <a:pt x="273088" y="326999"/>
                  </a:moveTo>
                  <a:lnTo>
                    <a:pt x="0" y="326999"/>
                  </a:lnTo>
                  <a:lnTo>
                    <a:pt x="0" y="0"/>
                  </a:lnTo>
                  <a:lnTo>
                    <a:pt x="273088" y="0"/>
                  </a:lnTo>
                  <a:lnTo>
                    <a:pt x="273088" y="326999"/>
                  </a:lnTo>
                  <a:close/>
                </a:path>
              </a:pathLst>
            </a:custGeom>
            <a:ln w="8026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59">
              <a:extLst>
                <a:ext uri="{FF2B5EF4-FFF2-40B4-BE49-F238E27FC236}">
                  <a16:creationId xmlns:a16="http://schemas.microsoft.com/office/drawing/2014/main" id="{9F738010-2AA5-0645-87A5-D52B1AF8D85C}"/>
                </a:ext>
              </a:extLst>
            </p:cNvPr>
            <p:cNvPicPr/>
            <p:nvPr/>
          </p:nvPicPr>
          <p:blipFill>
            <a:blip r:embed="rId3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78317" y="4578337"/>
              <a:ext cx="112331" cy="245071"/>
            </a:xfrm>
            <a:prstGeom prst="rect">
              <a:avLst/>
            </a:prstGeom>
          </p:spPr>
        </p:pic>
        <p:sp>
          <p:nvSpPr>
            <p:cNvPr id="70" name="object 60">
              <a:extLst>
                <a:ext uri="{FF2B5EF4-FFF2-40B4-BE49-F238E27FC236}">
                  <a16:creationId xmlns:a16="http://schemas.microsoft.com/office/drawing/2014/main" id="{5BB4740F-A9FE-0E4D-BC7F-763490F1D3FC}"/>
                </a:ext>
              </a:extLst>
            </p:cNvPr>
            <p:cNvSpPr/>
            <p:nvPr/>
          </p:nvSpPr>
          <p:spPr>
            <a:xfrm>
              <a:off x="1497939" y="4537367"/>
              <a:ext cx="273685" cy="327025"/>
            </a:xfrm>
            <a:custGeom>
              <a:avLst/>
              <a:gdLst/>
              <a:ahLst/>
              <a:cxnLst/>
              <a:rect l="l" t="t" r="r" b="b"/>
              <a:pathLst>
                <a:path w="273685" h="327025">
                  <a:moveTo>
                    <a:pt x="273088" y="326999"/>
                  </a:moveTo>
                  <a:lnTo>
                    <a:pt x="0" y="326999"/>
                  </a:lnTo>
                  <a:lnTo>
                    <a:pt x="0" y="0"/>
                  </a:lnTo>
                  <a:lnTo>
                    <a:pt x="273088" y="0"/>
                  </a:lnTo>
                  <a:lnTo>
                    <a:pt x="273088" y="326999"/>
                  </a:lnTo>
                  <a:close/>
                </a:path>
              </a:pathLst>
            </a:custGeom>
            <a:ln w="8026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61">
              <a:extLst>
                <a:ext uri="{FF2B5EF4-FFF2-40B4-BE49-F238E27FC236}">
                  <a16:creationId xmlns:a16="http://schemas.microsoft.com/office/drawing/2014/main" id="{0DC82A41-480B-B649-902B-2AFF11EC6461}"/>
                </a:ext>
              </a:extLst>
            </p:cNvPr>
            <p:cNvPicPr/>
            <p:nvPr/>
          </p:nvPicPr>
          <p:blipFill>
            <a:blip r:embed="rId3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51041" y="4578337"/>
              <a:ext cx="104292" cy="241054"/>
            </a:xfrm>
            <a:prstGeom prst="rect">
              <a:avLst/>
            </a:prstGeom>
          </p:spPr>
        </p:pic>
        <p:sp>
          <p:nvSpPr>
            <p:cNvPr id="72" name="object 62">
              <a:extLst>
                <a:ext uri="{FF2B5EF4-FFF2-40B4-BE49-F238E27FC236}">
                  <a16:creationId xmlns:a16="http://schemas.microsoft.com/office/drawing/2014/main" id="{7B56E1CB-162A-2042-A82A-C298121AFCB7}"/>
                </a:ext>
              </a:extLst>
            </p:cNvPr>
            <p:cNvSpPr/>
            <p:nvPr/>
          </p:nvSpPr>
          <p:spPr>
            <a:xfrm>
              <a:off x="1166647" y="4537367"/>
              <a:ext cx="273685" cy="327025"/>
            </a:xfrm>
            <a:custGeom>
              <a:avLst/>
              <a:gdLst/>
              <a:ahLst/>
              <a:cxnLst/>
              <a:rect l="l" t="t" r="r" b="b"/>
              <a:pathLst>
                <a:path w="273684" h="327025">
                  <a:moveTo>
                    <a:pt x="273088" y="326999"/>
                  </a:moveTo>
                  <a:lnTo>
                    <a:pt x="0" y="326999"/>
                  </a:lnTo>
                  <a:lnTo>
                    <a:pt x="0" y="0"/>
                  </a:lnTo>
                  <a:lnTo>
                    <a:pt x="273088" y="0"/>
                  </a:lnTo>
                  <a:lnTo>
                    <a:pt x="273088" y="326999"/>
                  </a:lnTo>
                  <a:close/>
                </a:path>
              </a:pathLst>
            </a:custGeom>
            <a:ln w="8026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63">
              <a:extLst>
                <a:ext uri="{FF2B5EF4-FFF2-40B4-BE49-F238E27FC236}">
                  <a16:creationId xmlns:a16="http://schemas.microsoft.com/office/drawing/2014/main" id="{CFCCCE12-EFBC-474E-AEC4-A6B2DA6800FE}"/>
                </a:ext>
              </a:extLst>
            </p:cNvPr>
            <p:cNvPicPr/>
            <p:nvPr/>
          </p:nvPicPr>
          <p:blipFill>
            <a:blip r:embed="rId3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39417" y="5057114"/>
              <a:ext cx="112318" cy="245071"/>
            </a:xfrm>
            <a:prstGeom prst="rect">
              <a:avLst/>
            </a:prstGeom>
          </p:spPr>
        </p:pic>
        <p:sp>
          <p:nvSpPr>
            <p:cNvPr id="74" name="object 64">
              <a:extLst>
                <a:ext uri="{FF2B5EF4-FFF2-40B4-BE49-F238E27FC236}">
                  <a16:creationId xmlns:a16="http://schemas.microsoft.com/office/drawing/2014/main" id="{89451770-15ED-8444-B1E3-DA047BC1DE1D}"/>
                </a:ext>
              </a:extLst>
            </p:cNvPr>
            <p:cNvSpPr/>
            <p:nvPr/>
          </p:nvSpPr>
          <p:spPr>
            <a:xfrm>
              <a:off x="1659039" y="5016144"/>
              <a:ext cx="273685" cy="327025"/>
            </a:xfrm>
            <a:custGeom>
              <a:avLst/>
              <a:gdLst/>
              <a:ahLst/>
              <a:cxnLst/>
              <a:rect l="l" t="t" r="r" b="b"/>
              <a:pathLst>
                <a:path w="273685" h="327025">
                  <a:moveTo>
                    <a:pt x="273088" y="326999"/>
                  </a:moveTo>
                  <a:lnTo>
                    <a:pt x="0" y="326999"/>
                  </a:lnTo>
                  <a:lnTo>
                    <a:pt x="0" y="0"/>
                  </a:lnTo>
                  <a:lnTo>
                    <a:pt x="273088" y="0"/>
                  </a:lnTo>
                  <a:lnTo>
                    <a:pt x="273088" y="326999"/>
                  </a:lnTo>
                  <a:close/>
                </a:path>
              </a:pathLst>
            </a:custGeom>
            <a:ln w="8026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65">
              <a:extLst>
                <a:ext uri="{FF2B5EF4-FFF2-40B4-BE49-F238E27FC236}">
                  <a16:creationId xmlns:a16="http://schemas.microsoft.com/office/drawing/2014/main" id="{E402C1C2-EEDD-E242-8012-3A179AFA53EA}"/>
                </a:ext>
              </a:extLst>
            </p:cNvPr>
            <p:cNvPicPr/>
            <p:nvPr/>
          </p:nvPicPr>
          <p:blipFill>
            <a:blip r:embed="rId3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15068" y="5057114"/>
              <a:ext cx="104305" cy="241058"/>
            </a:xfrm>
            <a:prstGeom prst="rect">
              <a:avLst/>
            </a:prstGeom>
          </p:spPr>
        </p:pic>
        <p:sp>
          <p:nvSpPr>
            <p:cNvPr id="76" name="object 66">
              <a:extLst>
                <a:ext uri="{FF2B5EF4-FFF2-40B4-BE49-F238E27FC236}">
                  <a16:creationId xmlns:a16="http://schemas.microsoft.com/office/drawing/2014/main" id="{33946EAB-859A-314E-A303-E0CB630495AD}"/>
                </a:ext>
              </a:extLst>
            </p:cNvPr>
            <p:cNvSpPr/>
            <p:nvPr/>
          </p:nvSpPr>
          <p:spPr>
            <a:xfrm>
              <a:off x="1330680" y="5016144"/>
              <a:ext cx="273685" cy="327025"/>
            </a:xfrm>
            <a:custGeom>
              <a:avLst/>
              <a:gdLst/>
              <a:ahLst/>
              <a:cxnLst/>
              <a:rect l="l" t="t" r="r" b="b"/>
              <a:pathLst>
                <a:path w="273684" h="327025">
                  <a:moveTo>
                    <a:pt x="273088" y="326999"/>
                  </a:moveTo>
                  <a:lnTo>
                    <a:pt x="0" y="326999"/>
                  </a:lnTo>
                  <a:lnTo>
                    <a:pt x="0" y="0"/>
                  </a:lnTo>
                  <a:lnTo>
                    <a:pt x="273088" y="0"/>
                  </a:lnTo>
                  <a:lnTo>
                    <a:pt x="273088" y="326999"/>
                  </a:lnTo>
                  <a:close/>
                </a:path>
              </a:pathLst>
            </a:custGeom>
            <a:ln w="8026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67">
              <a:extLst>
                <a:ext uri="{FF2B5EF4-FFF2-40B4-BE49-F238E27FC236}">
                  <a16:creationId xmlns:a16="http://schemas.microsoft.com/office/drawing/2014/main" id="{C6B08E8D-A4A0-BB40-9402-62CD718E0A9F}"/>
                </a:ext>
              </a:extLst>
            </p:cNvPr>
            <p:cNvPicPr/>
            <p:nvPr/>
          </p:nvPicPr>
          <p:blipFill>
            <a:blip r:embed="rId3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51433" y="5057114"/>
              <a:ext cx="104292" cy="241058"/>
            </a:xfrm>
            <a:prstGeom prst="rect">
              <a:avLst/>
            </a:prstGeom>
          </p:spPr>
        </p:pic>
        <p:sp>
          <p:nvSpPr>
            <p:cNvPr id="78" name="object 68">
              <a:extLst>
                <a:ext uri="{FF2B5EF4-FFF2-40B4-BE49-F238E27FC236}">
                  <a16:creationId xmlns:a16="http://schemas.microsoft.com/office/drawing/2014/main" id="{E8B4B91F-017A-984E-8C3F-26923EE5C396}"/>
                </a:ext>
              </a:extLst>
            </p:cNvPr>
            <p:cNvSpPr/>
            <p:nvPr/>
          </p:nvSpPr>
          <p:spPr>
            <a:xfrm>
              <a:off x="2467038" y="5016144"/>
              <a:ext cx="273685" cy="327025"/>
            </a:xfrm>
            <a:custGeom>
              <a:avLst/>
              <a:gdLst/>
              <a:ahLst/>
              <a:cxnLst/>
              <a:rect l="l" t="t" r="r" b="b"/>
              <a:pathLst>
                <a:path w="273685" h="327025">
                  <a:moveTo>
                    <a:pt x="273088" y="326999"/>
                  </a:moveTo>
                  <a:lnTo>
                    <a:pt x="0" y="326999"/>
                  </a:lnTo>
                  <a:lnTo>
                    <a:pt x="0" y="0"/>
                  </a:lnTo>
                  <a:lnTo>
                    <a:pt x="273088" y="0"/>
                  </a:lnTo>
                  <a:lnTo>
                    <a:pt x="273088" y="326999"/>
                  </a:lnTo>
                  <a:close/>
                </a:path>
              </a:pathLst>
            </a:custGeom>
            <a:ln w="8026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69">
              <a:extLst>
                <a:ext uri="{FF2B5EF4-FFF2-40B4-BE49-F238E27FC236}">
                  <a16:creationId xmlns:a16="http://schemas.microsoft.com/office/drawing/2014/main" id="{48A83B3C-C2C3-A04A-AF44-DD21B9FEE7E1}"/>
                </a:ext>
              </a:extLst>
            </p:cNvPr>
            <p:cNvPicPr/>
            <p:nvPr/>
          </p:nvPicPr>
          <p:blipFill>
            <a:blip r:embed="rId3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20136" y="5057114"/>
              <a:ext cx="104292" cy="241058"/>
            </a:xfrm>
            <a:prstGeom prst="rect">
              <a:avLst/>
            </a:prstGeom>
          </p:spPr>
        </p:pic>
        <p:sp>
          <p:nvSpPr>
            <p:cNvPr id="80" name="object 70">
              <a:extLst>
                <a:ext uri="{FF2B5EF4-FFF2-40B4-BE49-F238E27FC236}">
                  <a16:creationId xmlns:a16="http://schemas.microsoft.com/office/drawing/2014/main" id="{EDB613A1-DF8F-EF46-A8E2-7E499C087929}"/>
                </a:ext>
              </a:extLst>
            </p:cNvPr>
            <p:cNvSpPr/>
            <p:nvPr/>
          </p:nvSpPr>
          <p:spPr>
            <a:xfrm>
              <a:off x="2135733" y="5016144"/>
              <a:ext cx="273685" cy="327025"/>
            </a:xfrm>
            <a:custGeom>
              <a:avLst/>
              <a:gdLst/>
              <a:ahLst/>
              <a:cxnLst/>
              <a:rect l="l" t="t" r="r" b="b"/>
              <a:pathLst>
                <a:path w="273685" h="327025">
                  <a:moveTo>
                    <a:pt x="273088" y="326999"/>
                  </a:moveTo>
                  <a:lnTo>
                    <a:pt x="0" y="326999"/>
                  </a:lnTo>
                  <a:lnTo>
                    <a:pt x="0" y="0"/>
                  </a:lnTo>
                  <a:lnTo>
                    <a:pt x="273088" y="0"/>
                  </a:lnTo>
                  <a:lnTo>
                    <a:pt x="273088" y="326999"/>
                  </a:lnTo>
                  <a:close/>
                </a:path>
              </a:pathLst>
            </a:custGeom>
            <a:ln w="8026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71">
              <a:extLst>
                <a:ext uri="{FF2B5EF4-FFF2-40B4-BE49-F238E27FC236}">
                  <a16:creationId xmlns:a16="http://schemas.microsoft.com/office/drawing/2014/main" id="{FC25DF04-EF7E-7541-BE6C-6E8B7A347939}"/>
                </a:ext>
              </a:extLst>
            </p:cNvPr>
            <p:cNvPicPr/>
            <p:nvPr/>
          </p:nvPicPr>
          <p:blipFill>
            <a:blip r:embed="rId4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51433" y="5531624"/>
              <a:ext cx="104292" cy="241052"/>
            </a:xfrm>
            <a:prstGeom prst="rect">
              <a:avLst/>
            </a:prstGeom>
          </p:spPr>
        </p:pic>
        <p:sp>
          <p:nvSpPr>
            <p:cNvPr id="82" name="object 72">
              <a:extLst>
                <a:ext uri="{FF2B5EF4-FFF2-40B4-BE49-F238E27FC236}">
                  <a16:creationId xmlns:a16="http://schemas.microsoft.com/office/drawing/2014/main" id="{A42E8DB9-3139-4546-A139-A73BA464C9BA}"/>
                </a:ext>
              </a:extLst>
            </p:cNvPr>
            <p:cNvSpPr/>
            <p:nvPr/>
          </p:nvSpPr>
          <p:spPr>
            <a:xfrm>
              <a:off x="2467038" y="5490654"/>
              <a:ext cx="273685" cy="327025"/>
            </a:xfrm>
            <a:custGeom>
              <a:avLst/>
              <a:gdLst/>
              <a:ahLst/>
              <a:cxnLst/>
              <a:rect l="l" t="t" r="r" b="b"/>
              <a:pathLst>
                <a:path w="273685" h="327025">
                  <a:moveTo>
                    <a:pt x="273088" y="326999"/>
                  </a:moveTo>
                  <a:lnTo>
                    <a:pt x="0" y="326999"/>
                  </a:lnTo>
                  <a:lnTo>
                    <a:pt x="0" y="0"/>
                  </a:lnTo>
                  <a:lnTo>
                    <a:pt x="273088" y="0"/>
                  </a:lnTo>
                  <a:lnTo>
                    <a:pt x="273088" y="326999"/>
                  </a:lnTo>
                  <a:close/>
                </a:path>
              </a:pathLst>
            </a:custGeom>
            <a:ln w="8026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73">
              <a:extLst>
                <a:ext uri="{FF2B5EF4-FFF2-40B4-BE49-F238E27FC236}">
                  <a16:creationId xmlns:a16="http://schemas.microsoft.com/office/drawing/2014/main" id="{140F3E40-837F-4E4F-9F66-C152ADF4EBB7}"/>
                </a:ext>
              </a:extLst>
            </p:cNvPr>
            <p:cNvPicPr/>
            <p:nvPr/>
          </p:nvPicPr>
          <p:blipFill>
            <a:blip r:embed="rId4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20136" y="5531624"/>
              <a:ext cx="104292" cy="241052"/>
            </a:xfrm>
            <a:prstGeom prst="rect">
              <a:avLst/>
            </a:prstGeom>
          </p:spPr>
        </p:pic>
        <p:sp>
          <p:nvSpPr>
            <p:cNvPr id="84" name="object 74">
              <a:extLst>
                <a:ext uri="{FF2B5EF4-FFF2-40B4-BE49-F238E27FC236}">
                  <a16:creationId xmlns:a16="http://schemas.microsoft.com/office/drawing/2014/main" id="{006709A7-F225-DE46-BE19-A7CD9D48DD40}"/>
                </a:ext>
              </a:extLst>
            </p:cNvPr>
            <p:cNvSpPr/>
            <p:nvPr/>
          </p:nvSpPr>
          <p:spPr>
            <a:xfrm>
              <a:off x="2135733" y="5490654"/>
              <a:ext cx="273685" cy="327025"/>
            </a:xfrm>
            <a:custGeom>
              <a:avLst/>
              <a:gdLst/>
              <a:ahLst/>
              <a:cxnLst/>
              <a:rect l="l" t="t" r="r" b="b"/>
              <a:pathLst>
                <a:path w="273685" h="327025">
                  <a:moveTo>
                    <a:pt x="273088" y="326999"/>
                  </a:moveTo>
                  <a:lnTo>
                    <a:pt x="0" y="326999"/>
                  </a:lnTo>
                  <a:lnTo>
                    <a:pt x="0" y="0"/>
                  </a:lnTo>
                  <a:lnTo>
                    <a:pt x="273088" y="0"/>
                  </a:lnTo>
                  <a:lnTo>
                    <a:pt x="273088" y="326999"/>
                  </a:lnTo>
                  <a:close/>
                </a:path>
              </a:pathLst>
            </a:custGeom>
            <a:ln w="8026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75">
              <a:extLst>
                <a:ext uri="{FF2B5EF4-FFF2-40B4-BE49-F238E27FC236}">
                  <a16:creationId xmlns:a16="http://schemas.microsoft.com/office/drawing/2014/main" id="{4C2A2223-4347-C441-80D5-567514A86B8C}"/>
                </a:ext>
              </a:extLst>
            </p:cNvPr>
            <p:cNvPicPr/>
            <p:nvPr/>
          </p:nvPicPr>
          <p:blipFill>
            <a:blip r:embed="rId4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29828" y="4578337"/>
              <a:ext cx="104292" cy="241054"/>
            </a:xfrm>
            <a:prstGeom prst="rect">
              <a:avLst/>
            </a:prstGeom>
          </p:spPr>
        </p:pic>
        <p:sp>
          <p:nvSpPr>
            <p:cNvPr id="86" name="object 76">
              <a:extLst>
                <a:ext uri="{FF2B5EF4-FFF2-40B4-BE49-F238E27FC236}">
                  <a16:creationId xmlns:a16="http://schemas.microsoft.com/office/drawing/2014/main" id="{218A7169-8FF1-DF47-83BB-124FB2748419}"/>
                </a:ext>
              </a:extLst>
            </p:cNvPr>
            <p:cNvSpPr/>
            <p:nvPr/>
          </p:nvSpPr>
          <p:spPr>
            <a:xfrm>
              <a:off x="1945436" y="4537367"/>
              <a:ext cx="273685" cy="327025"/>
            </a:xfrm>
            <a:custGeom>
              <a:avLst/>
              <a:gdLst/>
              <a:ahLst/>
              <a:cxnLst/>
              <a:rect l="l" t="t" r="r" b="b"/>
              <a:pathLst>
                <a:path w="273685" h="327025">
                  <a:moveTo>
                    <a:pt x="273088" y="326999"/>
                  </a:moveTo>
                  <a:lnTo>
                    <a:pt x="0" y="326999"/>
                  </a:lnTo>
                  <a:lnTo>
                    <a:pt x="0" y="0"/>
                  </a:lnTo>
                  <a:lnTo>
                    <a:pt x="273088" y="0"/>
                  </a:lnTo>
                  <a:lnTo>
                    <a:pt x="273088" y="326999"/>
                  </a:lnTo>
                  <a:close/>
                </a:path>
              </a:pathLst>
            </a:custGeom>
            <a:ln w="8026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77">
              <a:extLst>
                <a:ext uri="{FF2B5EF4-FFF2-40B4-BE49-F238E27FC236}">
                  <a16:creationId xmlns:a16="http://schemas.microsoft.com/office/drawing/2014/main" id="{B961C931-3409-1845-B488-D2BB1340BC8E}"/>
                </a:ext>
              </a:extLst>
            </p:cNvPr>
            <p:cNvPicPr/>
            <p:nvPr/>
          </p:nvPicPr>
          <p:blipFill>
            <a:blip r:embed="rId4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54453" y="4578337"/>
              <a:ext cx="112318" cy="245071"/>
            </a:xfrm>
            <a:prstGeom prst="rect">
              <a:avLst/>
            </a:prstGeom>
          </p:spPr>
        </p:pic>
        <p:sp>
          <p:nvSpPr>
            <p:cNvPr id="88" name="object 78">
              <a:extLst>
                <a:ext uri="{FF2B5EF4-FFF2-40B4-BE49-F238E27FC236}">
                  <a16:creationId xmlns:a16="http://schemas.microsoft.com/office/drawing/2014/main" id="{72A7A463-86FA-CB4F-AA85-89840E7ADBA2}"/>
                </a:ext>
              </a:extLst>
            </p:cNvPr>
            <p:cNvSpPr/>
            <p:nvPr/>
          </p:nvSpPr>
          <p:spPr>
            <a:xfrm>
              <a:off x="2274049" y="4537367"/>
              <a:ext cx="273685" cy="327025"/>
            </a:xfrm>
            <a:custGeom>
              <a:avLst/>
              <a:gdLst/>
              <a:ahLst/>
              <a:cxnLst/>
              <a:rect l="l" t="t" r="r" b="b"/>
              <a:pathLst>
                <a:path w="273685" h="327025">
                  <a:moveTo>
                    <a:pt x="273100" y="326999"/>
                  </a:moveTo>
                  <a:lnTo>
                    <a:pt x="0" y="326999"/>
                  </a:lnTo>
                  <a:lnTo>
                    <a:pt x="0" y="0"/>
                  </a:lnTo>
                  <a:lnTo>
                    <a:pt x="273100" y="0"/>
                  </a:lnTo>
                  <a:lnTo>
                    <a:pt x="273100" y="326999"/>
                  </a:lnTo>
                  <a:close/>
                </a:path>
              </a:pathLst>
            </a:custGeom>
            <a:ln w="8026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79">
              <a:extLst>
                <a:ext uri="{FF2B5EF4-FFF2-40B4-BE49-F238E27FC236}">
                  <a16:creationId xmlns:a16="http://schemas.microsoft.com/office/drawing/2014/main" id="{7BDF766C-44F8-1F48-B70D-E0FA7D9ABC14}"/>
                </a:ext>
              </a:extLst>
            </p:cNvPr>
            <p:cNvPicPr/>
            <p:nvPr/>
          </p:nvPicPr>
          <p:blipFill>
            <a:blip r:embed="rId4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27428" y="4099559"/>
              <a:ext cx="112318" cy="245071"/>
            </a:xfrm>
            <a:prstGeom prst="rect">
              <a:avLst/>
            </a:prstGeom>
          </p:spPr>
        </p:pic>
        <p:sp>
          <p:nvSpPr>
            <p:cNvPr id="90" name="object 80">
              <a:extLst>
                <a:ext uri="{FF2B5EF4-FFF2-40B4-BE49-F238E27FC236}">
                  <a16:creationId xmlns:a16="http://schemas.microsoft.com/office/drawing/2014/main" id="{F86208E3-9BBC-0A43-94C3-793642F6862D}"/>
                </a:ext>
              </a:extLst>
            </p:cNvPr>
            <p:cNvSpPr/>
            <p:nvPr/>
          </p:nvSpPr>
          <p:spPr>
            <a:xfrm>
              <a:off x="1947037" y="4058589"/>
              <a:ext cx="273685" cy="327025"/>
            </a:xfrm>
            <a:custGeom>
              <a:avLst/>
              <a:gdLst/>
              <a:ahLst/>
              <a:cxnLst/>
              <a:rect l="l" t="t" r="r" b="b"/>
              <a:pathLst>
                <a:path w="273685" h="327025">
                  <a:moveTo>
                    <a:pt x="273088" y="326999"/>
                  </a:moveTo>
                  <a:lnTo>
                    <a:pt x="0" y="326999"/>
                  </a:lnTo>
                  <a:lnTo>
                    <a:pt x="0" y="0"/>
                  </a:lnTo>
                  <a:lnTo>
                    <a:pt x="273088" y="0"/>
                  </a:lnTo>
                  <a:lnTo>
                    <a:pt x="273088" y="326999"/>
                  </a:lnTo>
                  <a:close/>
                </a:path>
              </a:pathLst>
            </a:custGeom>
            <a:ln w="8026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81">
              <a:extLst>
                <a:ext uri="{FF2B5EF4-FFF2-40B4-BE49-F238E27FC236}">
                  <a16:creationId xmlns:a16="http://schemas.microsoft.com/office/drawing/2014/main" id="{4BE86149-3613-844E-80FE-74CF616A5D69}"/>
                </a:ext>
              </a:extLst>
            </p:cNvPr>
            <p:cNvPicPr/>
            <p:nvPr/>
          </p:nvPicPr>
          <p:blipFill>
            <a:blip r:embed="rId4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58466" y="4099559"/>
              <a:ext cx="104292" cy="241056"/>
            </a:xfrm>
            <a:prstGeom prst="rect">
              <a:avLst/>
            </a:prstGeom>
          </p:spPr>
        </p:pic>
        <p:sp>
          <p:nvSpPr>
            <p:cNvPr id="92" name="object 82">
              <a:extLst>
                <a:ext uri="{FF2B5EF4-FFF2-40B4-BE49-F238E27FC236}">
                  <a16:creationId xmlns:a16="http://schemas.microsoft.com/office/drawing/2014/main" id="{5FCED66E-0AA2-024C-BE5F-981F6EA6CB07}"/>
                </a:ext>
              </a:extLst>
            </p:cNvPr>
            <p:cNvSpPr/>
            <p:nvPr/>
          </p:nvSpPr>
          <p:spPr>
            <a:xfrm>
              <a:off x="2274049" y="4058589"/>
              <a:ext cx="273685" cy="327025"/>
            </a:xfrm>
            <a:custGeom>
              <a:avLst/>
              <a:gdLst/>
              <a:ahLst/>
              <a:cxnLst/>
              <a:rect l="l" t="t" r="r" b="b"/>
              <a:pathLst>
                <a:path w="273685" h="327025">
                  <a:moveTo>
                    <a:pt x="273100" y="326999"/>
                  </a:moveTo>
                  <a:lnTo>
                    <a:pt x="0" y="326999"/>
                  </a:lnTo>
                  <a:lnTo>
                    <a:pt x="0" y="0"/>
                  </a:lnTo>
                  <a:lnTo>
                    <a:pt x="273100" y="0"/>
                  </a:lnTo>
                  <a:lnTo>
                    <a:pt x="273100" y="326999"/>
                  </a:lnTo>
                  <a:close/>
                </a:path>
              </a:pathLst>
            </a:custGeom>
            <a:ln w="8026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3" name="object 83">
              <a:extLst>
                <a:ext uri="{FF2B5EF4-FFF2-40B4-BE49-F238E27FC236}">
                  <a16:creationId xmlns:a16="http://schemas.microsoft.com/office/drawing/2014/main" id="{EEB6050B-328B-9945-BD3D-C4FC164134AE}"/>
                </a:ext>
              </a:extLst>
            </p:cNvPr>
            <p:cNvPicPr/>
            <p:nvPr/>
          </p:nvPicPr>
          <p:blipFill>
            <a:blip r:embed="rId4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89763" y="4099559"/>
              <a:ext cx="104292" cy="241056"/>
            </a:xfrm>
            <a:prstGeom prst="rect">
              <a:avLst/>
            </a:prstGeom>
          </p:spPr>
        </p:pic>
        <p:sp>
          <p:nvSpPr>
            <p:cNvPr id="94" name="object 84">
              <a:extLst>
                <a:ext uri="{FF2B5EF4-FFF2-40B4-BE49-F238E27FC236}">
                  <a16:creationId xmlns:a16="http://schemas.microsoft.com/office/drawing/2014/main" id="{39F0D7AD-134C-CE40-BBD0-FB4B0B4C4E11}"/>
                </a:ext>
              </a:extLst>
            </p:cNvPr>
            <p:cNvSpPr/>
            <p:nvPr/>
          </p:nvSpPr>
          <p:spPr>
            <a:xfrm>
              <a:off x="2605366" y="4058589"/>
              <a:ext cx="273685" cy="327025"/>
            </a:xfrm>
            <a:custGeom>
              <a:avLst/>
              <a:gdLst/>
              <a:ahLst/>
              <a:cxnLst/>
              <a:rect l="l" t="t" r="r" b="b"/>
              <a:pathLst>
                <a:path w="273685" h="327025">
                  <a:moveTo>
                    <a:pt x="273088" y="326999"/>
                  </a:moveTo>
                  <a:lnTo>
                    <a:pt x="0" y="326999"/>
                  </a:lnTo>
                  <a:lnTo>
                    <a:pt x="0" y="0"/>
                  </a:lnTo>
                  <a:lnTo>
                    <a:pt x="273088" y="0"/>
                  </a:lnTo>
                  <a:lnTo>
                    <a:pt x="273088" y="326999"/>
                  </a:lnTo>
                  <a:close/>
                </a:path>
              </a:pathLst>
            </a:custGeom>
            <a:ln w="8026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85">
              <a:extLst>
                <a:ext uri="{FF2B5EF4-FFF2-40B4-BE49-F238E27FC236}">
                  <a16:creationId xmlns:a16="http://schemas.microsoft.com/office/drawing/2014/main" id="{F969A4F6-3093-754A-8BC5-27E99AD07B13}"/>
                </a:ext>
              </a:extLst>
            </p:cNvPr>
            <p:cNvPicPr/>
            <p:nvPr/>
          </p:nvPicPr>
          <p:blipFill>
            <a:blip r:embed="rId4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89763" y="4578337"/>
              <a:ext cx="104292" cy="241054"/>
            </a:xfrm>
            <a:prstGeom prst="rect">
              <a:avLst/>
            </a:prstGeom>
          </p:spPr>
        </p:pic>
        <p:sp>
          <p:nvSpPr>
            <p:cNvPr id="96" name="object 86">
              <a:extLst>
                <a:ext uri="{FF2B5EF4-FFF2-40B4-BE49-F238E27FC236}">
                  <a16:creationId xmlns:a16="http://schemas.microsoft.com/office/drawing/2014/main" id="{66748CE0-FE43-4F41-9333-CAEAB64A6219}"/>
                </a:ext>
              </a:extLst>
            </p:cNvPr>
            <p:cNvSpPr/>
            <p:nvPr/>
          </p:nvSpPr>
          <p:spPr>
            <a:xfrm>
              <a:off x="2605366" y="4537367"/>
              <a:ext cx="273685" cy="327025"/>
            </a:xfrm>
            <a:custGeom>
              <a:avLst/>
              <a:gdLst/>
              <a:ahLst/>
              <a:cxnLst/>
              <a:rect l="l" t="t" r="r" b="b"/>
              <a:pathLst>
                <a:path w="273685" h="327025">
                  <a:moveTo>
                    <a:pt x="273088" y="326999"/>
                  </a:moveTo>
                  <a:lnTo>
                    <a:pt x="0" y="326999"/>
                  </a:lnTo>
                  <a:lnTo>
                    <a:pt x="0" y="0"/>
                  </a:lnTo>
                  <a:lnTo>
                    <a:pt x="273088" y="0"/>
                  </a:lnTo>
                  <a:lnTo>
                    <a:pt x="273088" y="326999"/>
                  </a:lnTo>
                  <a:close/>
                </a:path>
              </a:pathLst>
            </a:custGeom>
            <a:ln w="8026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7" name="object 87">
              <a:extLst>
                <a:ext uri="{FF2B5EF4-FFF2-40B4-BE49-F238E27FC236}">
                  <a16:creationId xmlns:a16="http://schemas.microsoft.com/office/drawing/2014/main" id="{61EE65EF-95CA-B042-8EE5-E7EB2654DAC2}"/>
                </a:ext>
              </a:extLst>
            </p:cNvPr>
            <p:cNvPicPr/>
            <p:nvPr/>
          </p:nvPicPr>
          <p:blipFill>
            <a:blip r:embed="rId4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23857" y="5057114"/>
              <a:ext cx="104292" cy="241058"/>
            </a:xfrm>
            <a:prstGeom prst="rect">
              <a:avLst/>
            </a:prstGeom>
          </p:spPr>
        </p:pic>
        <p:sp>
          <p:nvSpPr>
            <p:cNvPr id="98" name="object 88">
              <a:extLst>
                <a:ext uri="{FF2B5EF4-FFF2-40B4-BE49-F238E27FC236}">
                  <a16:creationId xmlns:a16="http://schemas.microsoft.com/office/drawing/2014/main" id="{E3604ECE-AF00-844A-A05B-A9E176B7B4CA}"/>
                </a:ext>
              </a:extLst>
            </p:cNvPr>
            <p:cNvSpPr/>
            <p:nvPr/>
          </p:nvSpPr>
          <p:spPr>
            <a:xfrm>
              <a:off x="2839466" y="5016144"/>
              <a:ext cx="273685" cy="327025"/>
            </a:xfrm>
            <a:custGeom>
              <a:avLst/>
              <a:gdLst/>
              <a:ahLst/>
              <a:cxnLst/>
              <a:rect l="l" t="t" r="r" b="b"/>
              <a:pathLst>
                <a:path w="273685" h="327025">
                  <a:moveTo>
                    <a:pt x="273088" y="326999"/>
                  </a:moveTo>
                  <a:lnTo>
                    <a:pt x="0" y="326999"/>
                  </a:lnTo>
                  <a:lnTo>
                    <a:pt x="0" y="0"/>
                  </a:lnTo>
                  <a:lnTo>
                    <a:pt x="273088" y="0"/>
                  </a:lnTo>
                  <a:lnTo>
                    <a:pt x="273088" y="326999"/>
                  </a:lnTo>
                  <a:close/>
                </a:path>
              </a:pathLst>
            </a:custGeom>
            <a:ln w="8026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89">
              <a:extLst>
                <a:ext uri="{FF2B5EF4-FFF2-40B4-BE49-F238E27FC236}">
                  <a16:creationId xmlns:a16="http://schemas.microsoft.com/office/drawing/2014/main" id="{7E89602F-F68B-9245-A3ED-D5C200022046}"/>
                </a:ext>
              </a:extLst>
            </p:cNvPr>
            <p:cNvPicPr/>
            <p:nvPr/>
          </p:nvPicPr>
          <p:blipFill>
            <a:blip r:embed="rId4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52478" y="5057114"/>
              <a:ext cx="104305" cy="241058"/>
            </a:xfrm>
            <a:prstGeom prst="rect">
              <a:avLst/>
            </a:prstGeom>
          </p:spPr>
        </p:pic>
        <p:sp>
          <p:nvSpPr>
            <p:cNvPr id="100" name="object 90">
              <a:extLst>
                <a:ext uri="{FF2B5EF4-FFF2-40B4-BE49-F238E27FC236}">
                  <a16:creationId xmlns:a16="http://schemas.microsoft.com/office/drawing/2014/main" id="{DFA25BCC-269F-9243-9DE8-910EE2E0388A}"/>
                </a:ext>
              </a:extLst>
            </p:cNvPr>
            <p:cNvSpPr/>
            <p:nvPr/>
          </p:nvSpPr>
          <p:spPr>
            <a:xfrm>
              <a:off x="3168091" y="5016144"/>
              <a:ext cx="273685" cy="327025"/>
            </a:xfrm>
            <a:custGeom>
              <a:avLst/>
              <a:gdLst/>
              <a:ahLst/>
              <a:cxnLst/>
              <a:rect l="l" t="t" r="r" b="b"/>
              <a:pathLst>
                <a:path w="273685" h="327025">
                  <a:moveTo>
                    <a:pt x="273088" y="326999"/>
                  </a:moveTo>
                  <a:lnTo>
                    <a:pt x="0" y="326999"/>
                  </a:lnTo>
                  <a:lnTo>
                    <a:pt x="0" y="0"/>
                  </a:lnTo>
                  <a:lnTo>
                    <a:pt x="273088" y="0"/>
                  </a:lnTo>
                  <a:lnTo>
                    <a:pt x="273088" y="326999"/>
                  </a:lnTo>
                  <a:close/>
                </a:path>
              </a:pathLst>
            </a:custGeom>
            <a:ln w="8026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1" name="object 91">
              <a:extLst>
                <a:ext uri="{FF2B5EF4-FFF2-40B4-BE49-F238E27FC236}">
                  <a16:creationId xmlns:a16="http://schemas.microsoft.com/office/drawing/2014/main" id="{0034545E-E53A-8449-BFA2-A46A10E4D7E3}"/>
                </a:ext>
              </a:extLst>
            </p:cNvPr>
            <p:cNvPicPr/>
            <p:nvPr/>
          </p:nvPicPr>
          <p:blipFill>
            <a:blip r:embed="rId5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83788" y="5057114"/>
              <a:ext cx="104292" cy="241058"/>
            </a:xfrm>
            <a:prstGeom prst="rect">
              <a:avLst/>
            </a:prstGeom>
          </p:spPr>
        </p:pic>
        <p:sp>
          <p:nvSpPr>
            <p:cNvPr id="102" name="object 92">
              <a:extLst>
                <a:ext uri="{FF2B5EF4-FFF2-40B4-BE49-F238E27FC236}">
                  <a16:creationId xmlns:a16="http://schemas.microsoft.com/office/drawing/2014/main" id="{A2CD3B36-7C93-9040-9D42-1F9C57C81411}"/>
                </a:ext>
              </a:extLst>
            </p:cNvPr>
            <p:cNvSpPr/>
            <p:nvPr/>
          </p:nvSpPr>
          <p:spPr>
            <a:xfrm>
              <a:off x="3499396" y="5016144"/>
              <a:ext cx="273685" cy="327025"/>
            </a:xfrm>
            <a:custGeom>
              <a:avLst/>
              <a:gdLst/>
              <a:ahLst/>
              <a:cxnLst/>
              <a:rect l="l" t="t" r="r" b="b"/>
              <a:pathLst>
                <a:path w="273685" h="327025">
                  <a:moveTo>
                    <a:pt x="273088" y="326999"/>
                  </a:moveTo>
                  <a:lnTo>
                    <a:pt x="0" y="326999"/>
                  </a:lnTo>
                  <a:lnTo>
                    <a:pt x="0" y="0"/>
                  </a:lnTo>
                  <a:lnTo>
                    <a:pt x="273088" y="0"/>
                  </a:lnTo>
                  <a:lnTo>
                    <a:pt x="273088" y="326999"/>
                  </a:lnTo>
                  <a:close/>
                </a:path>
              </a:pathLst>
            </a:custGeom>
            <a:ln w="8026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3" name="object 93">
              <a:extLst>
                <a:ext uri="{FF2B5EF4-FFF2-40B4-BE49-F238E27FC236}">
                  <a16:creationId xmlns:a16="http://schemas.microsoft.com/office/drawing/2014/main" id="{01FC3A43-D623-E443-A050-892A85F42A15}"/>
                </a:ext>
              </a:extLst>
            </p:cNvPr>
            <p:cNvPicPr/>
            <p:nvPr/>
          </p:nvPicPr>
          <p:blipFill>
            <a:blip r:embed="rId5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81100" y="5531624"/>
              <a:ext cx="112318" cy="245071"/>
            </a:xfrm>
            <a:prstGeom prst="rect">
              <a:avLst/>
            </a:prstGeom>
          </p:spPr>
        </p:pic>
        <p:sp>
          <p:nvSpPr>
            <p:cNvPr id="104" name="object 94">
              <a:extLst>
                <a:ext uri="{FF2B5EF4-FFF2-40B4-BE49-F238E27FC236}">
                  <a16:creationId xmlns:a16="http://schemas.microsoft.com/office/drawing/2014/main" id="{438B8FC5-C6B2-BC42-A896-39882D4778C0}"/>
                </a:ext>
              </a:extLst>
            </p:cNvPr>
            <p:cNvSpPr/>
            <p:nvPr/>
          </p:nvSpPr>
          <p:spPr>
            <a:xfrm>
              <a:off x="1000709" y="5490654"/>
              <a:ext cx="273685" cy="327025"/>
            </a:xfrm>
            <a:custGeom>
              <a:avLst/>
              <a:gdLst/>
              <a:ahLst/>
              <a:cxnLst/>
              <a:rect l="l" t="t" r="r" b="b"/>
              <a:pathLst>
                <a:path w="273684" h="327025">
                  <a:moveTo>
                    <a:pt x="273088" y="326999"/>
                  </a:moveTo>
                  <a:lnTo>
                    <a:pt x="0" y="326999"/>
                  </a:lnTo>
                  <a:lnTo>
                    <a:pt x="0" y="0"/>
                  </a:lnTo>
                  <a:lnTo>
                    <a:pt x="273088" y="0"/>
                  </a:lnTo>
                  <a:lnTo>
                    <a:pt x="273088" y="326999"/>
                  </a:lnTo>
                  <a:close/>
                </a:path>
              </a:pathLst>
            </a:custGeom>
            <a:ln w="8026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5" name="object 95">
              <a:extLst>
                <a:ext uri="{FF2B5EF4-FFF2-40B4-BE49-F238E27FC236}">
                  <a16:creationId xmlns:a16="http://schemas.microsoft.com/office/drawing/2014/main" id="{CB465D63-25D5-FF44-A124-7EE100887027}"/>
                </a:ext>
              </a:extLst>
            </p:cNvPr>
            <p:cNvPicPr/>
            <p:nvPr/>
          </p:nvPicPr>
          <p:blipFill>
            <a:blip r:embed="rId5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45412" y="6006121"/>
              <a:ext cx="112318" cy="245071"/>
            </a:xfrm>
            <a:prstGeom prst="rect">
              <a:avLst/>
            </a:prstGeom>
          </p:spPr>
        </p:pic>
        <p:sp>
          <p:nvSpPr>
            <p:cNvPr id="106" name="object 96">
              <a:extLst>
                <a:ext uri="{FF2B5EF4-FFF2-40B4-BE49-F238E27FC236}">
                  <a16:creationId xmlns:a16="http://schemas.microsoft.com/office/drawing/2014/main" id="{ACA5360B-610D-3F43-8ACB-A4F7C810FA76}"/>
                </a:ext>
              </a:extLst>
            </p:cNvPr>
            <p:cNvSpPr/>
            <p:nvPr/>
          </p:nvSpPr>
          <p:spPr>
            <a:xfrm>
              <a:off x="1165034" y="5965151"/>
              <a:ext cx="273685" cy="327025"/>
            </a:xfrm>
            <a:custGeom>
              <a:avLst/>
              <a:gdLst/>
              <a:ahLst/>
              <a:cxnLst/>
              <a:rect l="l" t="t" r="r" b="b"/>
              <a:pathLst>
                <a:path w="273684" h="327025">
                  <a:moveTo>
                    <a:pt x="273088" y="326999"/>
                  </a:moveTo>
                  <a:lnTo>
                    <a:pt x="0" y="326999"/>
                  </a:lnTo>
                  <a:lnTo>
                    <a:pt x="0" y="0"/>
                  </a:lnTo>
                  <a:lnTo>
                    <a:pt x="273088" y="0"/>
                  </a:lnTo>
                  <a:lnTo>
                    <a:pt x="273088" y="326999"/>
                  </a:lnTo>
                  <a:close/>
                </a:path>
              </a:pathLst>
            </a:custGeom>
            <a:ln w="8026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97">
              <a:extLst>
                <a:ext uri="{FF2B5EF4-FFF2-40B4-BE49-F238E27FC236}">
                  <a16:creationId xmlns:a16="http://schemas.microsoft.com/office/drawing/2014/main" id="{72647DA7-8798-C442-A95C-57725F3F8209}"/>
                </a:ext>
              </a:extLst>
            </p:cNvPr>
            <p:cNvPicPr/>
            <p:nvPr/>
          </p:nvPicPr>
          <p:blipFill>
            <a:blip r:embed="rId5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65162" y="6006121"/>
              <a:ext cx="104292" cy="241059"/>
            </a:xfrm>
            <a:prstGeom prst="rect">
              <a:avLst/>
            </a:prstGeom>
          </p:spPr>
        </p:pic>
        <p:sp>
          <p:nvSpPr>
            <p:cNvPr id="108" name="object 98">
              <a:extLst>
                <a:ext uri="{FF2B5EF4-FFF2-40B4-BE49-F238E27FC236}">
                  <a16:creationId xmlns:a16="http://schemas.microsoft.com/office/drawing/2014/main" id="{8D505BCA-6E5A-A54C-93CC-D2935AE7491E}"/>
                </a:ext>
              </a:extLst>
            </p:cNvPr>
            <p:cNvSpPr/>
            <p:nvPr/>
          </p:nvSpPr>
          <p:spPr>
            <a:xfrm>
              <a:off x="1480769" y="5965151"/>
              <a:ext cx="273685" cy="327025"/>
            </a:xfrm>
            <a:custGeom>
              <a:avLst/>
              <a:gdLst/>
              <a:ahLst/>
              <a:cxnLst/>
              <a:rect l="l" t="t" r="r" b="b"/>
              <a:pathLst>
                <a:path w="273685" h="327025">
                  <a:moveTo>
                    <a:pt x="273088" y="326999"/>
                  </a:moveTo>
                  <a:lnTo>
                    <a:pt x="0" y="326999"/>
                  </a:lnTo>
                  <a:lnTo>
                    <a:pt x="0" y="0"/>
                  </a:lnTo>
                  <a:lnTo>
                    <a:pt x="273088" y="0"/>
                  </a:lnTo>
                  <a:lnTo>
                    <a:pt x="273088" y="326999"/>
                  </a:lnTo>
                  <a:close/>
                </a:path>
              </a:pathLst>
            </a:custGeom>
            <a:ln w="8026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9" name="object 99">
              <a:extLst>
                <a:ext uri="{FF2B5EF4-FFF2-40B4-BE49-F238E27FC236}">
                  <a16:creationId xmlns:a16="http://schemas.microsoft.com/office/drawing/2014/main" id="{19FC5203-B9E4-374C-8DBA-E9078A9E413E}"/>
                </a:ext>
              </a:extLst>
            </p:cNvPr>
            <p:cNvPicPr/>
            <p:nvPr/>
          </p:nvPicPr>
          <p:blipFill>
            <a:blip r:embed="rId3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7568" y="6006121"/>
              <a:ext cx="112331" cy="245071"/>
            </a:xfrm>
            <a:prstGeom prst="rect">
              <a:avLst/>
            </a:prstGeom>
          </p:spPr>
        </p:pic>
        <p:sp>
          <p:nvSpPr>
            <p:cNvPr id="110" name="object 100">
              <a:extLst>
                <a:ext uri="{FF2B5EF4-FFF2-40B4-BE49-F238E27FC236}">
                  <a16:creationId xmlns:a16="http://schemas.microsoft.com/office/drawing/2014/main" id="{8ADB62A9-653D-9241-B59F-2F7C8A2B303C}"/>
                </a:ext>
              </a:extLst>
            </p:cNvPr>
            <p:cNvSpPr/>
            <p:nvPr/>
          </p:nvSpPr>
          <p:spPr>
            <a:xfrm>
              <a:off x="1797189" y="5965151"/>
              <a:ext cx="273685" cy="327025"/>
            </a:xfrm>
            <a:custGeom>
              <a:avLst/>
              <a:gdLst/>
              <a:ahLst/>
              <a:cxnLst/>
              <a:rect l="l" t="t" r="r" b="b"/>
              <a:pathLst>
                <a:path w="273685" h="327025">
                  <a:moveTo>
                    <a:pt x="273088" y="326999"/>
                  </a:moveTo>
                  <a:lnTo>
                    <a:pt x="0" y="326999"/>
                  </a:lnTo>
                  <a:lnTo>
                    <a:pt x="0" y="0"/>
                  </a:lnTo>
                  <a:lnTo>
                    <a:pt x="273088" y="0"/>
                  </a:lnTo>
                  <a:lnTo>
                    <a:pt x="273088" y="326999"/>
                  </a:lnTo>
                  <a:close/>
                </a:path>
              </a:pathLst>
            </a:custGeom>
            <a:ln w="8026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1" name="object 101">
              <a:extLst>
                <a:ext uri="{FF2B5EF4-FFF2-40B4-BE49-F238E27FC236}">
                  <a16:creationId xmlns:a16="http://schemas.microsoft.com/office/drawing/2014/main" id="{8B19C549-EC47-A04C-808E-95F350588B22}"/>
                </a:ext>
              </a:extLst>
            </p:cNvPr>
            <p:cNvPicPr/>
            <p:nvPr/>
          </p:nvPicPr>
          <p:blipFill>
            <a:blip r:embed="rId5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18982" y="6006121"/>
              <a:ext cx="112318" cy="245071"/>
            </a:xfrm>
            <a:prstGeom prst="rect">
              <a:avLst/>
            </a:prstGeom>
          </p:spPr>
        </p:pic>
        <p:sp>
          <p:nvSpPr>
            <p:cNvPr id="112" name="object 102">
              <a:extLst>
                <a:ext uri="{FF2B5EF4-FFF2-40B4-BE49-F238E27FC236}">
                  <a16:creationId xmlns:a16="http://schemas.microsoft.com/office/drawing/2014/main" id="{18278CF6-E81D-0A49-9537-5430678CB3B0}"/>
                </a:ext>
              </a:extLst>
            </p:cNvPr>
            <p:cNvSpPr/>
            <p:nvPr/>
          </p:nvSpPr>
          <p:spPr>
            <a:xfrm>
              <a:off x="2138591" y="5965151"/>
              <a:ext cx="273685" cy="327025"/>
            </a:xfrm>
            <a:custGeom>
              <a:avLst/>
              <a:gdLst/>
              <a:ahLst/>
              <a:cxnLst/>
              <a:rect l="l" t="t" r="r" b="b"/>
              <a:pathLst>
                <a:path w="273685" h="327025">
                  <a:moveTo>
                    <a:pt x="273088" y="326999"/>
                  </a:moveTo>
                  <a:lnTo>
                    <a:pt x="0" y="326999"/>
                  </a:lnTo>
                  <a:lnTo>
                    <a:pt x="0" y="0"/>
                  </a:lnTo>
                  <a:lnTo>
                    <a:pt x="273088" y="0"/>
                  </a:lnTo>
                  <a:lnTo>
                    <a:pt x="273088" y="326999"/>
                  </a:lnTo>
                  <a:close/>
                </a:path>
              </a:pathLst>
            </a:custGeom>
            <a:ln w="8026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3" name="object 103">
              <a:extLst>
                <a:ext uri="{FF2B5EF4-FFF2-40B4-BE49-F238E27FC236}">
                  <a16:creationId xmlns:a16="http://schemas.microsoft.com/office/drawing/2014/main" id="{1FC417FE-F8FF-7140-B890-7B642D16210D}"/>
                </a:ext>
              </a:extLst>
            </p:cNvPr>
            <p:cNvPicPr/>
            <p:nvPr/>
          </p:nvPicPr>
          <p:blipFill>
            <a:blip r:embed="rId5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38727" y="6006121"/>
              <a:ext cx="104292" cy="241059"/>
            </a:xfrm>
            <a:prstGeom prst="rect">
              <a:avLst/>
            </a:prstGeom>
          </p:spPr>
        </p:pic>
        <p:sp>
          <p:nvSpPr>
            <p:cNvPr id="114" name="object 104">
              <a:extLst>
                <a:ext uri="{FF2B5EF4-FFF2-40B4-BE49-F238E27FC236}">
                  <a16:creationId xmlns:a16="http://schemas.microsoft.com/office/drawing/2014/main" id="{19C82580-919D-B841-ACDA-29B21B7E18B2}"/>
                </a:ext>
              </a:extLst>
            </p:cNvPr>
            <p:cNvSpPr/>
            <p:nvPr/>
          </p:nvSpPr>
          <p:spPr>
            <a:xfrm>
              <a:off x="2454325" y="5965151"/>
              <a:ext cx="273685" cy="327025"/>
            </a:xfrm>
            <a:custGeom>
              <a:avLst/>
              <a:gdLst/>
              <a:ahLst/>
              <a:cxnLst/>
              <a:rect l="l" t="t" r="r" b="b"/>
              <a:pathLst>
                <a:path w="273685" h="327025">
                  <a:moveTo>
                    <a:pt x="273088" y="326999"/>
                  </a:moveTo>
                  <a:lnTo>
                    <a:pt x="0" y="326999"/>
                  </a:lnTo>
                  <a:lnTo>
                    <a:pt x="0" y="0"/>
                  </a:lnTo>
                  <a:lnTo>
                    <a:pt x="273088" y="0"/>
                  </a:lnTo>
                  <a:lnTo>
                    <a:pt x="273088" y="326999"/>
                  </a:lnTo>
                  <a:close/>
                </a:path>
              </a:pathLst>
            </a:custGeom>
            <a:ln w="8026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5" name="object 105">
              <a:extLst>
                <a:ext uri="{FF2B5EF4-FFF2-40B4-BE49-F238E27FC236}">
                  <a16:creationId xmlns:a16="http://schemas.microsoft.com/office/drawing/2014/main" id="{BD4E99F3-DEF1-174B-AD90-50D214873172}"/>
                </a:ext>
              </a:extLst>
            </p:cNvPr>
            <p:cNvPicPr/>
            <p:nvPr/>
          </p:nvPicPr>
          <p:blipFill>
            <a:blip r:embed="rId5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51137" y="6006121"/>
              <a:ext cx="112318" cy="245071"/>
            </a:xfrm>
            <a:prstGeom prst="rect">
              <a:avLst/>
            </a:prstGeom>
          </p:spPr>
        </p:pic>
        <p:sp>
          <p:nvSpPr>
            <p:cNvPr id="116" name="object 106">
              <a:extLst>
                <a:ext uri="{FF2B5EF4-FFF2-40B4-BE49-F238E27FC236}">
                  <a16:creationId xmlns:a16="http://schemas.microsoft.com/office/drawing/2014/main" id="{3CB0584C-39BD-2447-B2C0-1B98F87A89D2}"/>
                </a:ext>
              </a:extLst>
            </p:cNvPr>
            <p:cNvSpPr/>
            <p:nvPr/>
          </p:nvSpPr>
          <p:spPr>
            <a:xfrm>
              <a:off x="2770759" y="5965151"/>
              <a:ext cx="273685" cy="327025"/>
            </a:xfrm>
            <a:custGeom>
              <a:avLst/>
              <a:gdLst/>
              <a:ahLst/>
              <a:cxnLst/>
              <a:rect l="l" t="t" r="r" b="b"/>
              <a:pathLst>
                <a:path w="273685" h="327025">
                  <a:moveTo>
                    <a:pt x="273088" y="326999"/>
                  </a:moveTo>
                  <a:lnTo>
                    <a:pt x="0" y="326999"/>
                  </a:lnTo>
                  <a:lnTo>
                    <a:pt x="0" y="0"/>
                  </a:lnTo>
                  <a:lnTo>
                    <a:pt x="273088" y="0"/>
                  </a:lnTo>
                  <a:lnTo>
                    <a:pt x="273088" y="326999"/>
                  </a:lnTo>
                  <a:close/>
                </a:path>
              </a:pathLst>
            </a:custGeom>
            <a:ln w="8026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7" name="object 107">
              <a:extLst>
                <a:ext uri="{FF2B5EF4-FFF2-40B4-BE49-F238E27FC236}">
                  <a16:creationId xmlns:a16="http://schemas.microsoft.com/office/drawing/2014/main" id="{6E34E721-5323-E84B-A39F-B9616E3A1C2E}"/>
                </a:ext>
              </a:extLst>
            </p:cNvPr>
            <p:cNvPicPr/>
            <p:nvPr/>
          </p:nvPicPr>
          <p:blipFill>
            <a:blip r:embed="rId5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44235" y="6006121"/>
              <a:ext cx="104292" cy="241059"/>
            </a:xfrm>
            <a:prstGeom prst="rect">
              <a:avLst/>
            </a:prstGeom>
          </p:spPr>
        </p:pic>
        <p:sp>
          <p:nvSpPr>
            <p:cNvPr id="118" name="object 108">
              <a:extLst>
                <a:ext uri="{FF2B5EF4-FFF2-40B4-BE49-F238E27FC236}">
                  <a16:creationId xmlns:a16="http://schemas.microsoft.com/office/drawing/2014/main" id="{E9D3C668-8C03-AA4E-BE77-D70B950807FC}"/>
                </a:ext>
              </a:extLst>
            </p:cNvPr>
            <p:cNvSpPr/>
            <p:nvPr/>
          </p:nvSpPr>
          <p:spPr>
            <a:xfrm>
              <a:off x="3259836" y="5965151"/>
              <a:ext cx="273685" cy="327025"/>
            </a:xfrm>
            <a:custGeom>
              <a:avLst/>
              <a:gdLst/>
              <a:ahLst/>
              <a:cxnLst/>
              <a:rect l="l" t="t" r="r" b="b"/>
              <a:pathLst>
                <a:path w="273685" h="327025">
                  <a:moveTo>
                    <a:pt x="273088" y="326999"/>
                  </a:moveTo>
                  <a:lnTo>
                    <a:pt x="0" y="326999"/>
                  </a:lnTo>
                  <a:lnTo>
                    <a:pt x="0" y="0"/>
                  </a:lnTo>
                  <a:lnTo>
                    <a:pt x="273088" y="0"/>
                  </a:lnTo>
                  <a:lnTo>
                    <a:pt x="273088" y="326999"/>
                  </a:lnTo>
                  <a:close/>
                </a:path>
              </a:pathLst>
            </a:custGeom>
            <a:ln w="8026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9" name="object 109">
              <a:extLst>
                <a:ext uri="{FF2B5EF4-FFF2-40B4-BE49-F238E27FC236}">
                  <a16:creationId xmlns:a16="http://schemas.microsoft.com/office/drawing/2014/main" id="{21262500-B0CD-194B-80B6-AA5DAD060E7B}"/>
                </a:ext>
              </a:extLst>
            </p:cNvPr>
            <p:cNvPicPr/>
            <p:nvPr/>
          </p:nvPicPr>
          <p:blipFill>
            <a:blip r:embed="rId5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56647" y="6006121"/>
              <a:ext cx="112318" cy="245071"/>
            </a:xfrm>
            <a:prstGeom prst="rect">
              <a:avLst/>
            </a:prstGeom>
          </p:spPr>
        </p:pic>
        <p:sp>
          <p:nvSpPr>
            <p:cNvPr id="120" name="object 110">
              <a:extLst>
                <a:ext uri="{FF2B5EF4-FFF2-40B4-BE49-F238E27FC236}">
                  <a16:creationId xmlns:a16="http://schemas.microsoft.com/office/drawing/2014/main" id="{BCBF7253-428D-3F4C-A360-06EA91B356F3}"/>
                </a:ext>
              </a:extLst>
            </p:cNvPr>
            <p:cNvSpPr/>
            <p:nvPr/>
          </p:nvSpPr>
          <p:spPr>
            <a:xfrm>
              <a:off x="3576269" y="5965151"/>
              <a:ext cx="273685" cy="327025"/>
            </a:xfrm>
            <a:custGeom>
              <a:avLst/>
              <a:gdLst/>
              <a:ahLst/>
              <a:cxnLst/>
              <a:rect l="l" t="t" r="r" b="b"/>
              <a:pathLst>
                <a:path w="273685" h="327025">
                  <a:moveTo>
                    <a:pt x="273088" y="326999"/>
                  </a:moveTo>
                  <a:lnTo>
                    <a:pt x="0" y="326999"/>
                  </a:lnTo>
                  <a:lnTo>
                    <a:pt x="0" y="0"/>
                  </a:lnTo>
                  <a:lnTo>
                    <a:pt x="273088" y="0"/>
                  </a:lnTo>
                  <a:lnTo>
                    <a:pt x="273088" y="326999"/>
                  </a:lnTo>
                  <a:close/>
                </a:path>
              </a:pathLst>
            </a:custGeom>
            <a:ln w="8026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1" name="object 111">
              <a:extLst>
                <a:ext uri="{FF2B5EF4-FFF2-40B4-BE49-F238E27FC236}">
                  <a16:creationId xmlns:a16="http://schemas.microsoft.com/office/drawing/2014/main" id="{1C211C18-0838-E84A-81A3-C202299FC8C8}"/>
                </a:ext>
              </a:extLst>
            </p:cNvPr>
            <p:cNvPicPr/>
            <p:nvPr/>
          </p:nvPicPr>
          <p:blipFill>
            <a:blip r:embed="rId5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09725" y="5531624"/>
              <a:ext cx="112331" cy="245071"/>
            </a:xfrm>
            <a:prstGeom prst="rect">
              <a:avLst/>
            </a:prstGeom>
          </p:spPr>
        </p:pic>
        <p:sp>
          <p:nvSpPr>
            <p:cNvPr id="122" name="object 112">
              <a:extLst>
                <a:ext uri="{FF2B5EF4-FFF2-40B4-BE49-F238E27FC236}">
                  <a16:creationId xmlns:a16="http://schemas.microsoft.com/office/drawing/2014/main" id="{92D68055-6693-A44E-B154-36974639DC8B}"/>
                </a:ext>
              </a:extLst>
            </p:cNvPr>
            <p:cNvSpPr/>
            <p:nvPr/>
          </p:nvSpPr>
          <p:spPr>
            <a:xfrm>
              <a:off x="1329347" y="5490654"/>
              <a:ext cx="273685" cy="327025"/>
            </a:xfrm>
            <a:custGeom>
              <a:avLst/>
              <a:gdLst/>
              <a:ahLst/>
              <a:cxnLst/>
              <a:rect l="l" t="t" r="r" b="b"/>
              <a:pathLst>
                <a:path w="273684" h="327025">
                  <a:moveTo>
                    <a:pt x="273088" y="326999"/>
                  </a:moveTo>
                  <a:lnTo>
                    <a:pt x="0" y="326999"/>
                  </a:lnTo>
                  <a:lnTo>
                    <a:pt x="0" y="0"/>
                  </a:lnTo>
                  <a:lnTo>
                    <a:pt x="273088" y="0"/>
                  </a:lnTo>
                  <a:lnTo>
                    <a:pt x="273088" y="326999"/>
                  </a:lnTo>
                  <a:close/>
                </a:path>
              </a:pathLst>
            </a:custGeom>
            <a:ln w="8026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3" name="object 113">
              <a:extLst>
                <a:ext uri="{FF2B5EF4-FFF2-40B4-BE49-F238E27FC236}">
                  <a16:creationId xmlns:a16="http://schemas.microsoft.com/office/drawing/2014/main" id="{F1204C89-DA74-3945-B9D1-BF7C5201B706}"/>
                </a:ext>
              </a:extLst>
            </p:cNvPr>
            <p:cNvPicPr/>
            <p:nvPr/>
          </p:nvPicPr>
          <p:blipFill>
            <a:blip r:embed="rId5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41030" y="5531624"/>
              <a:ext cx="112318" cy="245071"/>
            </a:xfrm>
            <a:prstGeom prst="rect">
              <a:avLst/>
            </a:prstGeom>
          </p:spPr>
        </p:pic>
        <p:sp>
          <p:nvSpPr>
            <p:cNvPr id="124" name="object 114">
              <a:extLst>
                <a:ext uri="{FF2B5EF4-FFF2-40B4-BE49-F238E27FC236}">
                  <a16:creationId xmlns:a16="http://schemas.microsoft.com/office/drawing/2014/main" id="{9D348507-B781-6943-9C23-824B2C76C030}"/>
                </a:ext>
              </a:extLst>
            </p:cNvPr>
            <p:cNvSpPr/>
            <p:nvPr/>
          </p:nvSpPr>
          <p:spPr>
            <a:xfrm>
              <a:off x="1660652" y="5490654"/>
              <a:ext cx="273685" cy="327025"/>
            </a:xfrm>
            <a:custGeom>
              <a:avLst/>
              <a:gdLst/>
              <a:ahLst/>
              <a:cxnLst/>
              <a:rect l="l" t="t" r="r" b="b"/>
              <a:pathLst>
                <a:path w="273685" h="327025">
                  <a:moveTo>
                    <a:pt x="273088" y="326999"/>
                  </a:moveTo>
                  <a:lnTo>
                    <a:pt x="0" y="326999"/>
                  </a:lnTo>
                  <a:lnTo>
                    <a:pt x="0" y="0"/>
                  </a:lnTo>
                  <a:lnTo>
                    <a:pt x="273088" y="0"/>
                  </a:lnTo>
                  <a:lnTo>
                    <a:pt x="273088" y="326999"/>
                  </a:lnTo>
                  <a:close/>
                </a:path>
              </a:pathLst>
            </a:custGeom>
            <a:ln w="8026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5" name="object 115">
              <a:extLst>
                <a:ext uri="{FF2B5EF4-FFF2-40B4-BE49-F238E27FC236}">
                  <a16:creationId xmlns:a16="http://schemas.microsoft.com/office/drawing/2014/main" id="{F3F4A9EB-23B3-F047-9658-4CD69373FCF9}"/>
                </a:ext>
              </a:extLst>
            </p:cNvPr>
            <p:cNvPicPr/>
            <p:nvPr/>
          </p:nvPicPr>
          <p:blipFill>
            <a:blip r:embed="rId6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21266" y="5531624"/>
              <a:ext cx="112318" cy="245071"/>
            </a:xfrm>
            <a:prstGeom prst="rect">
              <a:avLst/>
            </a:prstGeom>
          </p:spPr>
        </p:pic>
        <p:sp>
          <p:nvSpPr>
            <p:cNvPr id="126" name="object 116">
              <a:extLst>
                <a:ext uri="{FF2B5EF4-FFF2-40B4-BE49-F238E27FC236}">
                  <a16:creationId xmlns:a16="http://schemas.microsoft.com/office/drawing/2014/main" id="{74801C98-C46E-8A44-9FB6-8B6847B354BE}"/>
                </a:ext>
              </a:extLst>
            </p:cNvPr>
            <p:cNvSpPr/>
            <p:nvPr/>
          </p:nvSpPr>
          <p:spPr>
            <a:xfrm>
              <a:off x="2940888" y="5490654"/>
              <a:ext cx="273685" cy="327025"/>
            </a:xfrm>
            <a:custGeom>
              <a:avLst/>
              <a:gdLst/>
              <a:ahLst/>
              <a:cxnLst/>
              <a:rect l="l" t="t" r="r" b="b"/>
              <a:pathLst>
                <a:path w="273685" h="327025">
                  <a:moveTo>
                    <a:pt x="273088" y="326999"/>
                  </a:moveTo>
                  <a:lnTo>
                    <a:pt x="0" y="326999"/>
                  </a:lnTo>
                  <a:lnTo>
                    <a:pt x="0" y="0"/>
                  </a:lnTo>
                  <a:lnTo>
                    <a:pt x="273088" y="0"/>
                  </a:lnTo>
                  <a:lnTo>
                    <a:pt x="273088" y="326999"/>
                  </a:lnTo>
                  <a:close/>
                </a:path>
              </a:pathLst>
            </a:custGeom>
            <a:ln w="8026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7" name="object 117">
              <a:extLst>
                <a:ext uri="{FF2B5EF4-FFF2-40B4-BE49-F238E27FC236}">
                  <a16:creationId xmlns:a16="http://schemas.microsoft.com/office/drawing/2014/main" id="{34988AE5-BA7C-094A-A2A8-0918D419A37C}"/>
                </a:ext>
              </a:extLst>
            </p:cNvPr>
            <p:cNvPicPr/>
            <p:nvPr/>
          </p:nvPicPr>
          <p:blipFill>
            <a:blip r:embed="rId6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44579" y="5531624"/>
              <a:ext cx="104292" cy="241052"/>
            </a:xfrm>
            <a:prstGeom prst="rect">
              <a:avLst/>
            </a:prstGeom>
          </p:spPr>
        </p:pic>
        <p:sp>
          <p:nvSpPr>
            <p:cNvPr id="128" name="object 118">
              <a:extLst>
                <a:ext uri="{FF2B5EF4-FFF2-40B4-BE49-F238E27FC236}">
                  <a16:creationId xmlns:a16="http://schemas.microsoft.com/office/drawing/2014/main" id="{80927C7E-D74D-8241-9F72-000F8B0337AF}"/>
                </a:ext>
              </a:extLst>
            </p:cNvPr>
            <p:cNvSpPr/>
            <p:nvPr/>
          </p:nvSpPr>
          <p:spPr>
            <a:xfrm>
              <a:off x="3260179" y="5490654"/>
              <a:ext cx="273685" cy="327025"/>
            </a:xfrm>
            <a:custGeom>
              <a:avLst/>
              <a:gdLst/>
              <a:ahLst/>
              <a:cxnLst/>
              <a:rect l="l" t="t" r="r" b="b"/>
              <a:pathLst>
                <a:path w="273685" h="327025">
                  <a:moveTo>
                    <a:pt x="273088" y="326999"/>
                  </a:moveTo>
                  <a:lnTo>
                    <a:pt x="0" y="326999"/>
                  </a:lnTo>
                  <a:lnTo>
                    <a:pt x="0" y="0"/>
                  </a:lnTo>
                  <a:lnTo>
                    <a:pt x="273088" y="0"/>
                  </a:lnTo>
                  <a:lnTo>
                    <a:pt x="273088" y="326999"/>
                  </a:lnTo>
                  <a:close/>
                </a:path>
              </a:pathLst>
            </a:custGeom>
            <a:ln w="8026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9" name="object 119">
              <a:extLst>
                <a:ext uri="{FF2B5EF4-FFF2-40B4-BE49-F238E27FC236}">
                  <a16:creationId xmlns:a16="http://schemas.microsoft.com/office/drawing/2014/main" id="{D88D628D-60D1-6A44-ADB9-EA7444186127}"/>
                </a:ext>
              </a:extLst>
            </p:cNvPr>
            <p:cNvPicPr/>
            <p:nvPr/>
          </p:nvPicPr>
          <p:blipFill>
            <a:blip r:embed="rId6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61694" y="5531624"/>
              <a:ext cx="104305" cy="241052"/>
            </a:xfrm>
            <a:prstGeom prst="rect">
              <a:avLst/>
            </a:prstGeom>
          </p:spPr>
        </p:pic>
        <p:sp>
          <p:nvSpPr>
            <p:cNvPr id="130" name="object 120">
              <a:extLst>
                <a:ext uri="{FF2B5EF4-FFF2-40B4-BE49-F238E27FC236}">
                  <a16:creationId xmlns:a16="http://schemas.microsoft.com/office/drawing/2014/main" id="{C5106747-B803-3C48-8B2E-5671720464B9}"/>
                </a:ext>
              </a:extLst>
            </p:cNvPr>
            <p:cNvSpPr/>
            <p:nvPr/>
          </p:nvSpPr>
          <p:spPr>
            <a:xfrm>
              <a:off x="3577310" y="5490654"/>
              <a:ext cx="273685" cy="327025"/>
            </a:xfrm>
            <a:custGeom>
              <a:avLst/>
              <a:gdLst/>
              <a:ahLst/>
              <a:cxnLst/>
              <a:rect l="l" t="t" r="r" b="b"/>
              <a:pathLst>
                <a:path w="273685" h="327025">
                  <a:moveTo>
                    <a:pt x="273088" y="326999"/>
                  </a:moveTo>
                  <a:lnTo>
                    <a:pt x="0" y="326999"/>
                  </a:lnTo>
                  <a:lnTo>
                    <a:pt x="0" y="0"/>
                  </a:lnTo>
                  <a:lnTo>
                    <a:pt x="273088" y="0"/>
                  </a:lnTo>
                  <a:lnTo>
                    <a:pt x="273088" y="326999"/>
                  </a:lnTo>
                  <a:close/>
                </a:path>
              </a:pathLst>
            </a:custGeom>
            <a:ln w="8026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1" name="object 121">
              <a:extLst>
                <a:ext uri="{FF2B5EF4-FFF2-40B4-BE49-F238E27FC236}">
                  <a16:creationId xmlns:a16="http://schemas.microsoft.com/office/drawing/2014/main" id="{B8B671CA-EDDC-DA48-B603-4C82A159080A}"/>
                </a:ext>
              </a:extLst>
            </p:cNvPr>
            <p:cNvPicPr/>
            <p:nvPr/>
          </p:nvPicPr>
          <p:blipFill>
            <a:blip r:embed="rId6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80999" y="5531624"/>
              <a:ext cx="104292" cy="241052"/>
            </a:xfrm>
            <a:prstGeom prst="rect">
              <a:avLst/>
            </a:prstGeom>
          </p:spPr>
        </p:pic>
        <p:sp>
          <p:nvSpPr>
            <p:cNvPr id="132" name="object 122">
              <a:extLst>
                <a:ext uri="{FF2B5EF4-FFF2-40B4-BE49-F238E27FC236}">
                  <a16:creationId xmlns:a16="http://schemas.microsoft.com/office/drawing/2014/main" id="{55A208D3-CA95-6645-92B8-B9D935926564}"/>
                </a:ext>
              </a:extLst>
            </p:cNvPr>
            <p:cNvSpPr/>
            <p:nvPr/>
          </p:nvSpPr>
          <p:spPr>
            <a:xfrm>
              <a:off x="3896588" y="5490654"/>
              <a:ext cx="273685" cy="327025"/>
            </a:xfrm>
            <a:custGeom>
              <a:avLst/>
              <a:gdLst/>
              <a:ahLst/>
              <a:cxnLst/>
              <a:rect l="l" t="t" r="r" b="b"/>
              <a:pathLst>
                <a:path w="273685" h="327025">
                  <a:moveTo>
                    <a:pt x="273100" y="326999"/>
                  </a:moveTo>
                  <a:lnTo>
                    <a:pt x="0" y="326999"/>
                  </a:lnTo>
                  <a:lnTo>
                    <a:pt x="0" y="0"/>
                  </a:lnTo>
                  <a:lnTo>
                    <a:pt x="273100" y="0"/>
                  </a:lnTo>
                  <a:lnTo>
                    <a:pt x="273100" y="326999"/>
                  </a:lnTo>
                  <a:close/>
                </a:path>
              </a:pathLst>
            </a:custGeom>
            <a:ln w="8026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3" name="object 123">
              <a:extLst>
                <a:ext uri="{FF2B5EF4-FFF2-40B4-BE49-F238E27FC236}">
                  <a16:creationId xmlns:a16="http://schemas.microsoft.com/office/drawing/2014/main" id="{A8119932-D2B1-F24B-BFE6-4D6CA49E83B2}"/>
                </a:ext>
              </a:extLst>
            </p:cNvPr>
            <p:cNvPicPr/>
            <p:nvPr/>
          </p:nvPicPr>
          <p:blipFill>
            <a:blip r:embed="rId6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13252" y="4099559"/>
              <a:ext cx="112331" cy="245071"/>
            </a:xfrm>
            <a:prstGeom prst="rect">
              <a:avLst/>
            </a:prstGeom>
          </p:spPr>
        </p:pic>
        <p:sp>
          <p:nvSpPr>
            <p:cNvPr id="134" name="object 124">
              <a:extLst>
                <a:ext uri="{FF2B5EF4-FFF2-40B4-BE49-F238E27FC236}">
                  <a16:creationId xmlns:a16="http://schemas.microsoft.com/office/drawing/2014/main" id="{3127F43D-CCA5-764A-9619-1D1AD4666902}"/>
                </a:ext>
              </a:extLst>
            </p:cNvPr>
            <p:cNvSpPr/>
            <p:nvPr/>
          </p:nvSpPr>
          <p:spPr>
            <a:xfrm>
              <a:off x="3032874" y="4058589"/>
              <a:ext cx="273685" cy="327025"/>
            </a:xfrm>
            <a:custGeom>
              <a:avLst/>
              <a:gdLst/>
              <a:ahLst/>
              <a:cxnLst/>
              <a:rect l="l" t="t" r="r" b="b"/>
              <a:pathLst>
                <a:path w="273685" h="327025">
                  <a:moveTo>
                    <a:pt x="273088" y="326999"/>
                  </a:moveTo>
                  <a:lnTo>
                    <a:pt x="0" y="326999"/>
                  </a:lnTo>
                  <a:lnTo>
                    <a:pt x="0" y="0"/>
                  </a:lnTo>
                  <a:lnTo>
                    <a:pt x="273088" y="0"/>
                  </a:lnTo>
                  <a:lnTo>
                    <a:pt x="273088" y="326999"/>
                  </a:lnTo>
                  <a:close/>
                </a:path>
              </a:pathLst>
            </a:custGeom>
            <a:ln w="8026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5" name="object 125">
              <a:extLst>
                <a:ext uri="{FF2B5EF4-FFF2-40B4-BE49-F238E27FC236}">
                  <a16:creationId xmlns:a16="http://schemas.microsoft.com/office/drawing/2014/main" id="{7301DAF5-9DF1-634E-BCBB-CB80F720F9FD}"/>
                </a:ext>
              </a:extLst>
            </p:cNvPr>
            <p:cNvPicPr/>
            <p:nvPr/>
          </p:nvPicPr>
          <p:blipFill>
            <a:blip r:embed="rId6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48777" y="4099559"/>
              <a:ext cx="104305" cy="241056"/>
            </a:xfrm>
            <a:prstGeom prst="rect">
              <a:avLst/>
            </a:prstGeom>
          </p:spPr>
        </p:pic>
        <p:sp>
          <p:nvSpPr>
            <p:cNvPr id="136" name="object 126">
              <a:extLst>
                <a:ext uri="{FF2B5EF4-FFF2-40B4-BE49-F238E27FC236}">
                  <a16:creationId xmlns:a16="http://schemas.microsoft.com/office/drawing/2014/main" id="{BD12EAEC-D23F-2147-B987-F45FB64661A1}"/>
                </a:ext>
              </a:extLst>
            </p:cNvPr>
            <p:cNvSpPr/>
            <p:nvPr/>
          </p:nvSpPr>
          <p:spPr>
            <a:xfrm>
              <a:off x="3364395" y="4058589"/>
              <a:ext cx="273685" cy="327025"/>
            </a:xfrm>
            <a:custGeom>
              <a:avLst/>
              <a:gdLst/>
              <a:ahLst/>
              <a:cxnLst/>
              <a:rect l="l" t="t" r="r" b="b"/>
              <a:pathLst>
                <a:path w="273685" h="327025">
                  <a:moveTo>
                    <a:pt x="273088" y="326999"/>
                  </a:moveTo>
                  <a:lnTo>
                    <a:pt x="0" y="326999"/>
                  </a:lnTo>
                  <a:lnTo>
                    <a:pt x="0" y="0"/>
                  </a:lnTo>
                  <a:lnTo>
                    <a:pt x="273088" y="0"/>
                  </a:lnTo>
                  <a:lnTo>
                    <a:pt x="273088" y="326999"/>
                  </a:lnTo>
                  <a:close/>
                </a:path>
              </a:pathLst>
            </a:custGeom>
            <a:ln w="8026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7" name="object 127">
              <a:extLst>
                <a:ext uri="{FF2B5EF4-FFF2-40B4-BE49-F238E27FC236}">
                  <a16:creationId xmlns:a16="http://schemas.microsoft.com/office/drawing/2014/main" id="{0EBDC9D0-DE79-0F40-9BD5-D7E89FC499DD}"/>
                </a:ext>
              </a:extLst>
            </p:cNvPr>
            <p:cNvPicPr/>
            <p:nvPr/>
          </p:nvPicPr>
          <p:blipFill>
            <a:blip r:embed="rId6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17265" y="4578337"/>
              <a:ext cx="104305" cy="241054"/>
            </a:xfrm>
            <a:prstGeom prst="rect">
              <a:avLst/>
            </a:prstGeom>
          </p:spPr>
        </p:pic>
        <p:sp>
          <p:nvSpPr>
            <p:cNvPr id="138" name="object 128">
              <a:extLst>
                <a:ext uri="{FF2B5EF4-FFF2-40B4-BE49-F238E27FC236}">
                  <a16:creationId xmlns:a16="http://schemas.microsoft.com/office/drawing/2014/main" id="{B9F3B3A8-02DA-6C4E-B3C3-A7404EC1B310}"/>
                </a:ext>
              </a:extLst>
            </p:cNvPr>
            <p:cNvSpPr/>
            <p:nvPr/>
          </p:nvSpPr>
          <p:spPr>
            <a:xfrm>
              <a:off x="3032874" y="4537367"/>
              <a:ext cx="273685" cy="327025"/>
            </a:xfrm>
            <a:custGeom>
              <a:avLst/>
              <a:gdLst/>
              <a:ahLst/>
              <a:cxnLst/>
              <a:rect l="l" t="t" r="r" b="b"/>
              <a:pathLst>
                <a:path w="273685" h="327025">
                  <a:moveTo>
                    <a:pt x="273088" y="326999"/>
                  </a:moveTo>
                  <a:lnTo>
                    <a:pt x="0" y="326999"/>
                  </a:lnTo>
                  <a:lnTo>
                    <a:pt x="0" y="0"/>
                  </a:lnTo>
                  <a:lnTo>
                    <a:pt x="273088" y="0"/>
                  </a:lnTo>
                  <a:lnTo>
                    <a:pt x="273088" y="326999"/>
                  </a:lnTo>
                  <a:close/>
                </a:path>
              </a:pathLst>
            </a:custGeom>
            <a:ln w="8026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9" name="object 129">
              <a:extLst>
                <a:ext uri="{FF2B5EF4-FFF2-40B4-BE49-F238E27FC236}">
                  <a16:creationId xmlns:a16="http://schemas.microsoft.com/office/drawing/2014/main" id="{777E1873-F0FF-D84F-AC46-A02F6885B1A5}"/>
                </a:ext>
              </a:extLst>
            </p:cNvPr>
            <p:cNvPicPr/>
            <p:nvPr/>
          </p:nvPicPr>
          <p:blipFill>
            <a:blip r:embed="rId6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48777" y="4578337"/>
              <a:ext cx="104305" cy="241054"/>
            </a:xfrm>
            <a:prstGeom prst="rect">
              <a:avLst/>
            </a:prstGeom>
          </p:spPr>
        </p:pic>
        <p:sp>
          <p:nvSpPr>
            <p:cNvPr id="140" name="object 130">
              <a:extLst>
                <a:ext uri="{FF2B5EF4-FFF2-40B4-BE49-F238E27FC236}">
                  <a16:creationId xmlns:a16="http://schemas.microsoft.com/office/drawing/2014/main" id="{0EDAF0E1-03DB-7D4D-A69C-DA86F86B1BF7}"/>
                </a:ext>
              </a:extLst>
            </p:cNvPr>
            <p:cNvSpPr/>
            <p:nvPr/>
          </p:nvSpPr>
          <p:spPr>
            <a:xfrm>
              <a:off x="3364395" y="4537367"/>
              <a:ext cx="273685" cy="327025"/>
            </a:xfrm>
            <a:custGeom>
              <a:avLst/>
              <a:gdLst/>
              <a:ahLst/>
              <a:cxnLst/>
              <a:rect l="l" t="t" r="r" b="b"/>
              <a:pathLst>
                <a:path w="273685" h="327025">
                  <a:moveTo>
                    <a:pt x="273088" y="326999"/>
                  </a:moveTo>
                  <a:lnTo>
                    <a:pt x="0" y="326999"/>
                  </a:lnTo>
                  <a:lnTo>
                    <a:pt x="0" y="0"/>
                  </a:lnTo>
                  <a:lnTo>
                    <a:pt x="273088" y="0"/>
                  </a:lnTo>
                  <a:lnTo>
                    <a:pt x="273088" y="326999"/>
                  </a:lnTo>
                  <a:close/>
                </a:path>
              </a:pathLst>
            </a:custGeom>
            <a:ln w="8026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1" name="object 131">
              <a:extLst>
                <a:ext uri="{FF2B5EF4-FFF2-40B4-BE49-F238E27FC236}">
                  <a16:creationId xmlns:a16="http://schemas.microsoft.com/office/drawing/2014/main" id="{DE66A456-058C-A949-84E2-C6DF1AFF6575}"/>
                </a:ext>
              </a:extLst>
            </p:cNvPr>
            <p:cNvPicPr/>
            <p:nvPr/>
          </p:nvPicPr>
          <p:blipFill>
            <a:blip r:embed="rId6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86191" y="3602164"/>
              <a:ext cx="104292" cy="241054"/>
            </a:xfrm>
            <a:prstGeom prst="rect">
              <a:avLst/>
            </a:prstGeom>
          </p:spPr>
        </p:pic>
        <p:sp>
          <p:nvSpPr>
            <p:cNvPr id="142" name="object 132">
              <a:extLst>
                <a:ext uri="{FF2B5EF4-FFF2-40B4-BE49-F238E27FC236}">
                  <a16:creationId xmlns:a16="http://schemas.microsoft.com/office/drawing/2014/main" id="{ABBDC945-B17A-BF42-9DCE-7DE25CD7BD92}"/>
                </a:ext>
              </a:extLst>
            </p:cNvPr>
            <p:cNvSpPr/>
            <p:nvPr/>
          </p:nvSpPr>
          <p:spPr>
            <a:xfrm>
              <a:off x="2501785" y="3561194"/>
              <a:ext cx="273685" cy="327025"/>
            </a:xfrm>
            <a:custGeom>
              <a:avLst/>
              <a:gdLst/>
              <a:ahLst/>
              <a:cxnLst/>
              <a:rect l="l" t="t" r="r" b="b"/>
              <a:pathLst>
                <a:path w="273685" h="327025">
                  <a:moveTo>
                    <a:pt x="273100" y="326999"/>
                  </a:moveTo>
                  <a:lnTo>
                    <a:pt x="0" y="326999"/>
                  </a:lnTo>
                  <a:lnTo>
                    <a:pt x="0" y="0"/>
                  </a:lnTo>
                  <a:lnTo>
                    <a:pt x="273100" y="0"/>
                  </a:lnTo>
                  <a:lnTo>
                    <a:pt x="273100" y="326999"/>
                  </a:lnTo>
                  <a:close/>
                </a:path>
              </a:pathLst>
            </a:custGeom>
            <a:ln w="8026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3" name="object 133">
              <a:extLst>
                <a:ext uri="{FF2B5EF4-FFF2-40B4-BE49-F238E27FC236}">
                  <a16:creationId xmlns:a16="http://schemas.microsoft.com/office/drawing/2014/main" id="{BD0E5AEE-670A-6441-9A49-E99D3B2412AC}"/>
                </a:ext>
              </a:extLst>
            </p:cNvPr>
            <p:cNvPicPr/>
            <p:nvPr/>
          </p:nvPicPr>
          <p:blipFill>
            <a:blip r:embed="rId6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84716" y="3602164"/>
              <a:ext cx="112331" cy="245071"/>
            </a:xfrm>
            <a:prstGeom prst="rect">
              <a:avLst/>
            </a:prstGeom>
          </p:spPr>
        </p:pic>
        <p:sp>
          <p:nvSpPr>
            <p:cNvPr id="144" name="object 134">
              <a:extLst>
                <a:ext uri="{FF2B5EF4-FFF2-40B4-BE49-F238E27FC236}">
                  <a16:creationId xmlns:a16="http://schemas.microsoft.com/office/drawing/2014/main" id="{7DED9176-D4E5-6C4F-90DF-B4E1806A7235}"/>
                </a:ext>
              </a:extLst>
            </p:cNvPr>
            <p:cNvSpPr/>
            <p:nvPr/>
          </p:nvSpPr>
          <p:spPr>
            <a:xfrm>
              <a:off x="1012748" y="3381870"/>
              <a:ext cx="3157220" cy="2527300"/>
            </a:xfrm>
            <a:custGeom>
              <a:avLst/>
              <a:gdLst/>
              <a:ahLst/>
              <a:cxnLst/>
              <a:rect l="l" t="t" r="r" b="b"/>
              <a:pathLst>
                <a:path w="3157220" h="2527300">
                  <a:moveTo>
                    <a:pt x="2064677" y="506323"/>
                  </a:moveTo>
                  <a:lnTo>
                    <a:pt x="1791589" y="506323"/>
                  </a:lnTo>
                  <a:lnTo>
                    <a:pt x="1791589" y="179324"/>
                  </a:lnTo>
                  <a:lnTo>
                    <a:pt x="2064677" y="179324"/>
                  </a:lnTo>
                  <a:lnTo>
                    <a:pt x="2064677" y="506323"/>
                  </a:lnTo>
                  <a:close/>
                </a:path>
                <a:path w="3157220" h="2527300">
                  <a:moveTo>
                    <a:pt x="1625587" y="0"/>
                  </a:moveTo>
                  <a:lnTo>
                    <a:pt x="1625587" y="99060"/>
                  </a:lnTo>
                </a:path>
                <a:path w="3157220" h="2527300">
                  <a:moveTo>
                    <a:pt x="1186497" y="99060"/>
                  </a:moveTo>
                  <a:lnTo>
                    <a:pt x="2064677" y="99060"/>
                  </a:lnTo>
                </a:path>
                <a:path w="3157220" h="2527300">
                  <a:moveTo>
                    <a:pt x="1625587" y="506564"/>
                  </a:moveTo>
                  <a:lnTo>
                    <a:pt x="1625587" y="598881"/>
                  </a:lnTo>
                </a:path>
                <a:path w="3157220" h="2527300">
                  <a:moveTo>
                    <a:pt x="485190" y="598881"/>
                  </a:moveTo>
                  <a:lnTo>
                    <a:pt x="2624734" y="598881"/>
                  </a:lnTo>
                </a:path>
                <a:path w="3157220" h="2527300">
                  <a:moveTo>
                    <a:pt x="1625587" y="1006373"/>
                  </a:moveTo>
                  <a:lnTo>
                    <a:pt x="1625587" y="1098689"/>
                  </a:lnTo>
                </a:path>
                <a:path w="3157220" h="2527300">
                  <a:moveTo>
                    <a:pt x="164579" y="1098689"/>
                  </a:moveTo>
                  <a:lnTo>
                    <a:pt x="2624734" y="1098689"/>
                  </a:lnTo>
                </a:path>
                <a:path w="3157220" h="2527300">
                  <a:moveTo>
                    <a:pt x="1625587" y="1482496"/>
                  </a:moveTo>
                  <a:lnTo>
                    <a:pt x="1625587" y="1574812"/>
                  </a:lnTo>
                </a:path>
                <a:path w="3157220" h="2527300">
                  <a:moveTo>
                    <a:pt x="317931" y="1574812"/>
                  </a:moveTo>
                  <a:lnTo>
                    <a:pt x="2759735" y="1574812"/>
                  </a:lnTo>
                </a:path>
                <a:path w="3157220" h="2527300">
                  <a:moveTo>
                    <a:pt x="1625587" y="1958619"/>
                  </a:moveTo>
                  <a:lnTo>
                    <a:pt x="1625587" y="2050935"/>
                  </a:lnTo>
                </a:path>
                <a:path w="3157220" h="2527300">
                  <a:moveTo>
                    <a:pt x="0" y="2050935"/>
                  </a:moveTo>
                  <a:lnTo>
                    <a:pt x="3156940" y="2050935"/>
                  </a:lnTo>
                </a:path>
                <a:path w="3157220" h="2527300">
                  <a:moveTo>
                    <a:pt x="1625587" y="2434742"/>
                  </a:moveTo>
                  <a:lnTo>
                    <a:pt x="1625587" y="2527046"/>
                  </a:lnTo>
                </a:path>
                <a:path w="3157220" h="2527300">
                  <a:moveTo>
                    <a:pt x="152272" y="2527046"/>
                  </a:moveTo>
                  <a:lnTo>
                    <a:pt x="2837649" y="2527046"/>
                  </a:lnTo>
                </a:path>
              </a:pathLst>
            </a:custGeom>
            <a:ln w="8026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35">
              <a:extLst>
                <a:ext uri="{FF2B5EF4-FFF2-40B4-BE49-F238E27FC236}">
                  <a16:creationId xmlns:a16="http://schemas.microsoft.com/office/drawing/2014/main" id="{E0658531-C079-024E-B296-B8A075E241B4}"/>
                </a:ext>
              </a:extLst>
            </p:cNvPr>
            <p:cNvSpPr/>
            <p:nvPr/>
          </p:nvSpPr>
          <p:spPr>
            <a:xfrm>
              <a:off x="5285524" y="3117385"/>
              <a:ext cx="3068320" cy="3101975"/>
            </a:xfrm>
            <a:custGeom>
              <a:avLst/>
              <a:gdLst/>
              <a:ahLst/>
              <a:cxnLst/>
              <a:rect l="l" t="t" r="r" b="b"/>
              <a:pathLst>
                <a:path w="3068320" h="3101975">
                  <a:moveTo>
                    <a:pt x="1136853" y="1150404"/>
                  </a:moveTo>
                  <a:lnTo>
                    <a:pt x="870318" y="666737"/>
                  </a:lnTo>
                </a:path>
                <a:path w="3068320" h="3101975">
                  <a:moveTo>
                    <a:pt x="2344178" y="746975"/>
                  </a:moveTo>
                  <a:lnTo>
                    <a:pt x="1733194" y="1268209"/>
                  </a:lnTo>
                </a:path>
                <a:path w="3068320" h="3101975">
                  <a:moveTo>
                    <a:pt x="1715617" y="1870595"/>
                  </a:moveTo>
                  <a:lnTo>
                    <a:pt x="2268562" y="2396731"/>
                  </a:lnTo>
                </a:path>
                <a:path w="3068320" h="3101975">
                  <a:moveTo>
                    <a:pt x="1042733" y="1932724"/>
                  </a:moveTo>
                  <a:lnTo>
                    <a:pt x="696798" y="2305405"/>
                  </a:lnTo>
                </a:path>
                <a:path w="3068320" h="3101975">
                  <a:moveTo>
                    <a:pt x="2344178" y="187071"/>
                  </a:moveTo>
                  <a:lnTo>
                    <a:pt x="2426030" y="252564"/>
                  </a:lnTo>
                </a:path>
                <a:path w="3068320" h="3101975">
                  <a:moveTo>
                    <a:pt x="2939059" y="36169"/>
                  </a:moveTo>
                  <a:lnTo>
                    <a:pt x="2861818" y="187071"/>
                  </a:lnTo>
                </a:path>
                <a:path w="3068320" h="3101975">
                  <a:moveTo>
                    <a:pt x="2964116" y="729348"/>
                  </a:moveTo>
                  <a:lnTo>
                    <a:pt x="3059861" y="790740"/>
                  </a:lnTo>
                </a:path>
                <a:path w="3068320" h="3101975">
                  <a:moveTo>
                    <a:pt x="966482" y="436232"/>
                  </a:moveTo>
                  <a:lnTo>
                    <a:pt x="1081354" y="436232"/>
                  </a:lnTo>
                </a:path>
                <a:path w="3068320" h="3101975">
                  <a:moveTo>
                    <a:pt x="782307" y="67297"/>
                  </a:moveTo>
                  <a:lnTo>
                    <a:pt x="847102" y="0"/>
                  </a:lnTo>
                </a:path>
                <a:path w="3068320" h="3101975">
                  <a:moveTo>
                    <a:pt x="290068" y="56007"/>
                  </a:moveTo>
                  <a:lnTo>
                    <a:pt x="350647" y="139153"/>
                  </a:lnTo>
                </a:path>
                <a:path w="3068320" h="3101975">
                  <a:moveTo>
                    <a:pt x="298488" y="666737"/>
                  </a:moveTo>
                  <a:lnTo>
                    <a:pt x="350647" y="620420"/>
                  </a:lnTo>
                </a:path>
                <a:path w="3068320" h="3101975">
                  <a:moveTo>
                    <a:pt x="2897301" y="2169769"/>
                  </a:moveTo>
                  <a:lnTo>
                    <a:pt x="2857195" y="2222639"/>
                  </a:lnTo>
                </a:path>
                <a:path w="3068320" h="3101975">
                  <a:moveTo>
                    <a:pt x="2353932" y="2222639"/>
                  </a:moveTo>
                  <a:lnTo>
                    <a:pt x="2416352" y="2280069"/>
                  </a:lnTo>
                </a:path>
                <a:path w="3068320" h="3101975">
                  <a:moveTo>
                    <a:pt x="2526385" y="2850134"/>
                  </a:moveTo>
                  <a:lnTo>
                    <a:pt x="2455811" y="2983052"/>
                  </a:lnTo>
                </a:path>
                <a:path w="3068320" h="3101975">
                  <a:moveTo>
                    <a:pt x="3007575" y="2660472"/>
                  </a:moveTo>
                  <a:lnTo>
                    <a:pt x="3067786" y="2660472"/>
                  </a:lnTo>
                </a:path>
                <a:path w="3068320" h="3101975">
                  <a:moveTo>
                    <a:pt x="750557" y="2697949"/>
                  </a:moveTo>
                  <a:lnTo>
                    <a:pt x="820483" y="2697949"/>
                  </a:lnTo>
                </a:path>
                <a:path w="3068320" h="3101975">
                  <a:moveTo>
                    <a:pt x="566039" y="2923794"/>
                  </a:moveTo>
                  <a:lnTo>
                    <a:pt x="598119" y="2975076"/>
                  </a:lnTo>
                </a:path>
                <a:path w="3068320" h="3101975">
                  <a:moveTo>
                    <a:pt x="318604" y="2923794"/>
                  </a:moveTo>
                  <a:lnTo>
                    <a:pt x="275158" y="3101568"/>
                  </a:lnTo>
                </a:path>
                <a:path w="3068320" h="3101975">
                  <a:moveTo>
                    <a:pt x="170535" y="2836595"/>
                  </a:moveTo>
                  <a:lnTo>
                    <a:pt x="91109" y="2883687"/>
                  </a:lnTo>
                </a:path>
                <a:path w="3068320" h="3101975">
                  <a:moveTo>
                    <a:pt x="78371" y="2450566"/>
                  </a:moveTo>
                  <a:lnTo>
                    <a:pt x="0" y="2416721"/>
                  </a:lnTo>
                </a:path>
              </a:pathLst>
            </a:custGeom>
            <a:ln w="32118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6" name="object 136">
              <a:extLst>
                <a:ext uri="{FF2B5EF4-FFF2-40B4-BE49-F238E27FC236}">
                  <a16:creationId xmlns:a16="http://schemas.microsoft.com/office/drawing/2014/main" id="{7BD890A5-07EA-BB40-898E-7C95830300F5}"/>
                </a:ext>
              </a:extLst>
            </p:cNvPr>
            <p:cNvPicPr/>
            <p:nvPr/>
          </p:nvPicPr>
          <p:blipFill>
            <a:blip r:embed="rId7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99864" y="6354696"/>
              <a:ext cx="66608" cy="64103"/>
            </a:xfrm>
            <a:prstGeom prst="rect">
              <a:avLst/>
            </a:prstGeom>
          </p:spPr>
        </p:pic>
        <p:sp>
          <p:nvSpPr>
            <p:cNvPr id="147" name="object 137">
              <a:extLst>
                <a:ext uri="{FF2B5EF4-FFF2-40B4-BE49-F238E27FC236}">
                  <a16:creationId xmlns:a16="http://schemas.microsoft.com/office/drawing/2014/main" id="{EF552E70-0411-874F-AB52-886244496504}"/>
                </a:ext>
              </a:extLst>
            </p:cNvPr>
            <p:cNvSpPr/>
            <p:nvPr/>
          </p:nvSpPr>
          <p:spPr>
            <a:xfrm>
              <a:off x="4306704" y="6444387"/>
              <a:ext cx="763270" cy="284480"/>
            </a:xfrm>
            <a:custGeom>
              <a:avLst/>
              <a:gdLst/>
              <a:ahLst/>
              <a:cxnLst/>
              <a:rect l="l" t="t" r="r" b="b"/>
              <a:pathLst>
                <a:path w="763270" h="284479">
                  <a:moveTo>
                    <a:pt x="762901" y="0"/>
                  </a:moveTo>
                  <a:lnTo>
                    <a:pt x="725668" y="29800"/>
                  </a:lnTo>
                  <a:lnTo>
                    <a:pt x="687276" y="58169"/>
                  </a:lnTo>
                  <a:lnTo>
                    <a:pt x="647768" y="85067"/>
                  </a:lnTo>
                  <a:lnTo>
                    <a:pt x="607182" y="110452"/>
                  </a:lnTo>
                  <a:lnTo>
                    <a:pt x="565560" y="134285"/>
                  </a:lnTo>
                  <a:lnTo>
                    <a:pt x="522942" y="156525"/>
                  </a:lnTo>
                  <a:lnTo>
                    <a:pt x="479369" y="177131"/>
                  </a:lnTo>
                  <a:lnTo>
                    <a:pt x="434881" y="196063"/>
                  </a:lnTo>
                  <a:lnTo>
                    <a:pt x="389519" y="213280"/>
                  </a:lnTo>
                  <a:lnTo>
                    <a:pt x="343322" y="228742"/>
                  </a:lnTo>
                  <a:lnTo>
                    <a:pt x="296332" y="242409"/>
                  </a:lnTo>
                  <a:lnTo>
                    <a:pt x="248590" y="254239"/>
                  </a:lnTo>
                  <a:lnTo>
                    <a:pt x="200134" y="264192"/>
                  </a:lnTo>
                  <a:lnTo>
                    <a:pt x="151007" y="272229"/>
                  </a:lnTo>
                  <a:lnTo>
                    <a:pt x="101249" y="278307"/>
                  </a:lnTo>
                  <a:lnTo>
                    <a:pt x="50899" y="282387"/>
                  </a:lnTo>
                  <a:lnTo>
                    <a:pt x="0" y="284429"/>
                  </a:lnTo>
                </a:path>
              </a:pathLst>
            </a:custGeom>
            <a:ln w="8026">
              <a:solidFill>
                <a:srgbClr val="727272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38">
              <a:extLst>
                <a:ext uri="{FF2B5EF4-FFF2-40B4-BE49-F238E27FC236}">
                  <a16:creationId xmlns:a16="http://schemas.microsoft.com/office/drawing/2014/main" id="{1AD26119-8852-C943-8B13-6BD9F199D0A4}"/>
                </a:ext>
              </a:extLst>
            </p:cNvPr>
            <p:cNvSpPr/>
            <p:nvPr/>
          </p:nvSpPr>
          <p:spPr>
            <a:xfrm>
              <a:off x="3441472" y="6397842"/>
              <a:ext cx="801370" cy="330835"/>
            </a:xfrm>
            <a:custGeom>
              <a:avLst/>
              <a:gdLst/>
              <a:ahLst/>
              <a:cxnLst/>
              <a:rect l="l" t="t" r="r" b="b"/>
              <a:pathLst>
                <a:path w="801370" h="330834">
                  <a:moveTo>
                    <a:pt x="800823" y="330593"/>
                  </a:moveTo>
                  <a:lnTo>
                    <a:pt x="749558" y="327915"/>
                  </a:lnTo>
                  <a:lnTo>
                    <a:pt x="698867" y="323169"/>
                  </a:lnTo>
                  <a:lnTo>
                    <a:pt x="648791" y="316395"/>
                  </a:lnTo>
                  <a:lnTo>
                    <a:pt x="599374" y="307637"/>
                  </a:lnTo>
                  <a:lnTo>
                    <a:pt x="550656" y="296936"/>
                  </a:lnTo>
                  <a:lnTo>
                    <a:pt x="502680" y="284333"/>
                  </a:lnTo>
                  <a:lnTo>
                    <a:pt x="455486" y="269870"/>
                  </a:lnTo>
                  <a:lnTo>
                    <a:pt x="409118" y="253590"/>
                  </a:lnTo>
                  <a:lnTo>
                    <a:pt x="363616" y="235534"/>
                  </a:lnTo>
                  <a:lnTo>
                    <a:pt x="319023" y="215743"/>
                  </a:lnTo>
                  <a:lnTo>
                    <a:pt x="275381" y="194260"/>
                  </a:lnTo>
                  <a:lnTo>
                    <a:pt x="232730" y="171126"/>
                  </a:lnTo>
                  <a:lnTo>
                    <a:pt x="191113" y="146384"/>
                  </a:lnTo>
                  <a:lnTo>
                    <a:pt x="150572" y="120074"/>
                  </a:lnTo>
                  <a:lnTo>
                    <a:pt x="111148" y="92239"/>
                  </a:lnTo>
                  <a:lnTo>
                    <a:pt x="72884" y="62920"/>
                  </a:lnTo>
                  <a:lnTo>
                    <a:pt x="35820" y="32160"/>
                  </a:lnTo>
                  <a:lnTo>
                    <a:pt x="0" y="0"/>
                  </a:lnTo>
                </a:path>
              </a:pathLst>
            </a:custGeom>
            <a:ln w="8026">
              <a:solidFill>
                <a:srgbClr val="727272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39">
              <a:extLst>
                <a:ext uri="{FF2B5EF4-FFF2-40B4-BE49-F238E27FC236}">
                  <a16:creationId xmlns:a16="http://schemas.microsoft.com/office/drawing/2014/main" id="{2349F703-C2B6-2943-B4A1-A2D8358D4221}"/>
                </a:ext>
              </a:extLst>
            </p:cNvPr>
            <p:cNvSpPr/>
            <p:nvPr/>
          </p:nvSpPr>
          <p:spPr>
            <a:xfrm>
              <a:off x="3422346" y="6379598"/>
              <a:ext cx="1675764" cy="349885"/>
            </a:xfrm>
            <a:custGeom>
              <a:avLst/>
              <a:gdLst/>
              <a:ahLst/>
              <a:cxnLst/>
              <a:rect l="l" t="t" r="r" b="b"/>
              <a:pathLst>
                <a:path w="1675764" h="349884">
                  <a:moveTo>
                    <a:pt x="1675460" y="40589"/>
                  </a:moveTo>
                  <a:lnTo>
                    <a:pt x="1672361" y="43319"/>
                  </a:lnTo>
                  <a:lnTo>
                    <a:pt x="1669262" y="46037"/>
                  </a:lnTo>
                  <a:lnTo>
                    <a:pt x="1666138" y="48755"/>
                  </a:lnTo>
                </a:path>
                <a:path w="1675764" h="349884">
                  <a:moveTo>
                    <a:pt x="871982" y="349402"/>
                  </a:moveTo>
                  <a:lnTo>
                    <a:pt x="867854" y="349440"/>
                  </a:lnTo>
                  <a:lnTo>
                    <a:pt x="863726" y="349465"/>
                  </a:lnTo>
                  <a:lnTo>
                    <a:pt x="859586" y="349465"/>
                  </a:lnTo>
                  <a:lnTo>
                    <a:pt x="855179" y="349465"/>
                  </a:lnTo>
                  <a:lnTo>
                    <a:pt x="850772" y="349440"/>
                  </a:lnTo>
                  <a:lnTo>
                    <a:pt x="846378" y="349389"/>
                  </a:lnTo>
                </a:path>
                <a:path w="1675764" h="349884">
                  <a:moveTo>
                    <a:pt x="9512" y="9169"/>
                  </a:moveTo>
                  <a:lnTo>
                    <a:pt x="6324" y="6134"/>
                  </a:lnTo>
                  <a:lnTo>
                    <a:pt x="3162" y="3073"/>
                  </a:lnTo>
                  <a:lnTo>
                    <a:pt x="0" y="0"/>
                  </a:lnTo>
                </a:path>
              </a:pathLst>
            </a:custGeom>
            <a:ln w="8026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40">
              <a:extLst>
                <a:ext uri="{FF2B5EF4-FFF2-40B4-BE49-F238E27FC236}">
                  <a16:creationId xmlns:a16="http://schemas.microsoft.com/office/drawing/2014/main" id="{12739D92-AB0B-C746-9B78-02FA92F09084}"/>
                </a:ext>
              </a:extLst>
            </p:cNvPr>
            <p:cNvSpPr/>
            <p:nvPr/>
          </p:nvSpPr>
          <p:spPr>
            <a:xfrm>
              <a:off x="3410849" y="6368238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4">
                  <a:moveTo>
                    <a:pt x="5689" y="5664"/>
                  </a:moveTo>
                  <a:lnTo>
                    <a:pt x="3784" y="3784"/>
                  </a:lnTo>
                  <a:lnTo>
                    <a:pt x="1892" y="1904"/>
                  </a:lnTo>
                  <a:lnTo>
                    <a:pt x="0" y="0"/>
                  </a:lnTo>
                </a:path>
              </a:pathLst>
            </a:custGeom>
            <a:ln w="8026">
              <a:solidFill>
                <a:srgbClr val="72727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41">
              <a:extLst>
                <a:ext uri="{FF2B5EF4-FFF2-40B4-BE49-F238E27FC236}">
                  <a16:creationId xmlns:a16="http://schemas.microsoft.com/office/drawing/2014/main" id="{162FC66B-FE6D-FC4A-AD66-51309F23B4AE}"/>
                </a:ext>
              </a:extLst>
            </p:cNvPr>
            <p:cNvSpPr/>
            <p:nvPr/>
          </p:nvSpPr>
          <p:spPr>
            <a:xfrm>
              <a:off x="5118878" y="6292155"/>
              <a:ext cx="100330" cy="112395"/>
            </a:xfrm>
            <a:custGeom>
              <a:avLst/>
              <a:gdLst/>
              <a:ahLst/>
              <a:cxnLst/>
              <a:rect l="l" t="t" r="r" b="b"/>
              <a:pathLst>
                <a:path w="100329" h="112395">
                  <a:moveTo>
                    <a:pt x="100114" y="0"/>
                  </a:moveTo>
                  <a:lnTo>
                    <a:pt x="0" y="64122"/>
                  </a:lnTo>
                  <a:lnTo>
                    <a:pt x="46431" y="66827"/>
                  </a:lnTo>
                  <a:lnTo>
                    <a:pt x="57264" y="112052"/>
                  </a:lnTo>
                  <a:lnTo>
                    <a:pt x="100114" y="0"/>
                  </a:lnTo>
                  <a:close/>
                </a:path>
              </a:pathLst>
            </a:custGeom>
            <a:solidFill>
              <a:srgbClr val="7272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42">
              <a:extLst>
                <a:ext uri="{FF2B5EF4-FFF2-40B4-BE49-F238E27FC236}">
                  <a16:creationId xmlns:a16="http://schemas.microsoft.com/office/drawing/2014/main" id="{92ED1AB1-C930-9848-A013-E50227D8B90A}"/>
                </a:ext>
              </a:extLst>
            </p:cNvPr>
            <p:cNvSpPr/>
            <p:nvPr/>
          </p:nvSpPr>
          <p:spPr>
            <a:xfrm>
              <a:off x="4411462" y="2834642"/>
              <a:ext cx="0" cy="3446145"/>
            </a:xfrm>
            <a:custGeom>
              <a:avLst/>
              <a:gdLst/>
              <a:ahLst/>
              <a:cxnLst/>
              <a:rect l="l" t="t" r="r" b="b"/>
              <a:pathLst>
                <a:path h="3446145">
                  <a:moveTo>
                    <a:pt x="0" y="0"/>
                  </a:moveTo>
                  <a:lnTo>
                    <a:pt x="0" y="344576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84231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1E1AA3-E794-5F44-BC7C-F67807A9EF7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2267" y="3212556"/>
            <a:ext cx="1664123" cy="159136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D066DA7-E217-1B4F-B60A-2CF54F0ABE2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86733" y="3528192"/>
            <a:ext cx="1327628" cy="135063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76205C1A-256E-FD46-B901-DFEB3752396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47177" y="3570282"/>
            <a:ext cx="1738548" cy="11952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A830104-93DE-CD4C-B5D1-7162949448B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060" y="3184538"/>
            <a:ext cx="1397000" cy="1397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AC68A00-51FC-4041-BFBF-0D4C4FAE4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420"/>
            <a:ext cx="5257800" cy="674780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A</a:t>
            </a:r>
            <a:r>
              <a:rPr lang="en-US" spc="-65" dirty="0">
                <a:latin typeface="Arial Black" panose="020B0A04020102020204" pitchFamily="34" charset="0"/>
              </a:rPr>
              <a:t> </a:t>
            </a:r>
            <a:r>
              <a:rPr lang="en-US" spc="15" dirty="0">
                <a:latin typeface="Arial Black" panose="020B0A04020102020204" pitchFamily="34" charset="0"/>
              </a:rPr>
              <a:t>new</a:t>
            </a:r>
            <a:r>
              <a:rPr lang="en-US" spc="40" dirty="0">
                <a:latin typeface="Arial Black" panose="020B0A04020102020204" pitchFamily="34" charset="0"/>
              </a:rPr>
              <a:t> </a:t>
            </a:r>
            <a:r>
              <a:rPr lang="en-US" spc="30" dirty="0">
                <a:latin typeface="Arial Black" panose="020B0A04020102020204" pitchFamily="34" charset="0"/>
              </a:rPr>
              <a:t>approach …</a:t>
            </a:r>
            <a:br>
              <a:rPr lang="en-US" dirty="0">
                <a:latin typeface="Arial Black" panose="020B0A04020102020204" pitchFamily="34" charset="0"/>
                <a:cs typeface="Fieldwork 04 Hum Regular"/>
              </a:rPr>
            </a:br>
            <a:endParaRPr lang="en-US" kern="0" dirty="0">
              <a:latin typeface="Arial Black" panose="020B0A040201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8E17A0-3C1B-A94B-8E95-29BE89734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933" y="1186174"/>
            <a:ext cx="10515600" cy="49315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5" dirty="0">
                <a:solidFill>
                  <a:schemeClr val="tx2"/>
                </a:solidFill>
                <a:latin typeface="+mn-lt"/>
                <a:cs typeface="Atten Round New Bold"/>
              </a:rPr>
              <a:t>… to</a:t>
            </a:r>
            <a:r>
              <a:rPr lang="en-US" sz="1400" b="1" spc="5" dirty="0">
                <a:solidFill>
                  <a:schemeClr val="tx2"/>
                </a:solidFill>
                <a:latin typeface="+mn-lt"/>
                <a:cs typeface="Atten Round New Bold"/>
              </a:rPr>
              <a:t> </a:t>
            </a:r>
            <a:r>
              <a:rPr lang="en-US" sz="1400" b="1" spc="-5" dirty="0">
                <a:solidFill>
                  <a:schemeClr val="tx2"/>
                </a:solidFill>
                <a:latin typeface="+mn-lt"/>
                <a:cs typeface="Atten Round New Bold"/>
              </a:rPr>
              <a:t>organizational</a:t>
            </a:r>
            <a:r>
              <a:rPr lang="en-US" sz="1400" b="1" spc="5" dirty="0">
                <a:solidFill>
                  <a:schemeClr val="tx2"/>
                </a:solidFill>
                <a:latin typeface="+mn-lt"/>
                <a:cs typeface="Atten Round New Bold"/>
              </a:rPr>
              <a:t> </a:t>
            </a:r>
            <a:r>
              <a:rPr lang="en-US" sz="1400" b="1" spc="-5" dirty="0">
                <a:solidFill>
                  <a:schemeClr val="tx2"/>
                </a:solidFill>
                <a:latin typeface="+mn-lt"/>
                <a:cs typeface="Atten Round New Bold"/>
              </a:rPr>
              <a:t>structure,</a:t>
            </a:r>
            <a:r>
              <a:rPr lang="en-US" sz="1400" b="1" spc="-25" dirty="0">
                <a:solidFill>
                  <a:schemeClr val="tx2"/>
                </a:solidFill>
                <a:latin typeface="+mn-lt"/>
                <a:cs typeface="Atten Round New Bold"/>
              </a:rPr>
              <a:t> </a:t>
            </a:r>
            <a:r>
              <a:rPr lang="en-US" sz="1400" b="1" spc="-5" dirty="0">
                <a:solidFill>
                  <a:schemeClr val="tx2"/>
                </a:solidFill>
                <a:latin typeface="+mn-lt"/>
                <a:cs typeface="Atten Round New Bold"/>
              </a:rPr>
              <a:t>meetings,</a:t>
            </a:r>
            <a:r>
              <a:rPr lang="en-US" sz="1400" b="1" spc="-20" dirty="0">
                <a:solidFill>
                  <a:schemeClr val="tx2"/>
                </a:solidFill>
                <a:latin typeface="+mn-lt"/>
                <a:cs typeface="Atten Round New Bold"/>
              </a:rPr>
              <a:t> </a:t>
            </a:r>
            <a:r>
              <a:rPr lang="en-US" sz="1400" b="1" spc="-5" dirty="0">
                <a:solidFill>
                  <a:schemeClr val="tx2"/>
                </a:solidFill>
                <a:latin typeface="+mn-lt"/>
                <a:cs typeface="Atten Round New Bold"/>
              </a:rPr>
              <a:t>autonomy</a:t>
            </a:r>
            <a:r>
              <a:rPr lang="en-US" sz="1400" b="1" spc="5" dirty="0">
                <a:solidFill>
                  <a:schemeClr val="tx2"/>
                </a:solidFill>
                <a:latin typeface="+mn-lt"/>
                <a:cs typeface="Atten Round New Bold"/>
              </a:rPr>
              <a:t> </a:t>
            </a:r>
            <a:r>
              <a:rPr lang="en-US" sz="1400" b="1" dirty="0">
                <a:solidFill>
                  <a:schemeClr val="tx2"/>
                </a:solidFill>
                <a:latin typeface="+mn-lt"/>
                <a:cs typeface="Atten Round New Bold"/>
              </a:rPr>
              <a:t>and</a:t>
            </a:r>
            <a:r>
              <a:rPr lang="en-US" sz="1400" b="1" spc="5" dirty="0">
                <a:solidFill>
                  <a:schemeClr val="tx2"/>
                </a:solidFill>
                <a:latin typeface="+mn-lt"/>
                <a:cs typeface="Atten Round New Bold"/>
              </a:rPr>
              <a:t> </a:t>
            </a:r>
            <a:r>
              <a:rPr lang="en-US" sz="1400" b="1" dirty="0">
                <a:solidFill>
                  <a:schemeClr val="tx2"/>
                </a:solidFill>
                <a:latin typeface="+mn-lt"/>
                <a:cs typeface="Atten Round New Bold"/>
              </a:rPr>
              <a:t>decision</a:t>
            </a:r>
            <a:r>
              <a:rPr lang="en-US" sz="1400" b="1" spc="10" dirty="0">
                <a:solidFill>
                  <a:schemeClr val="tx2"/>
                </a:solidFill>
                <a:latin typeface="+mn-lt"/>
                <a:cs typeface="Atten Round New Bold"/>
              </a:rPr>
              <a:t> </a:t>
            </a:r>
            <a:r>
              <a:rPr lang="en-US" sz="1400" b="1" spc="-5" dirty="0">
                <a:solidFill>
                  <a:schemeClr val="tx2"/>
                </a:solidFill>
                <a:latin typeface="+mn-lt"/>
                <a:cs typeface="Atten Round New Bold"/>
              </a:rPr>
              <a:t>making.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400" b="1" dirty="0">
              <a:solidFill>
                <a:schemeClr val="tx2"/>
              </a:solidFill>
              <a:latin typeface="Atten Round New Bold"/>
              <a:cs typeface="Atten Round New Bold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dirty="0">
                <a:solidFill>
                  <a:schemeClr val="tx2"/>
                </a:solidFill>
                <a:latin typeface="+mn-lt"/>
                <a:cs typeface="Atten Round New Bold"/>
              </a:rPr>
              <a:t>	A</a:t>
            </a:r>
            <a:r>
              <a:rPr lang="en-US" sz="1400" b="1" spc="-30" dirty="0">
                <a:solidFill>
                  <a:schemeClr val="tx2"/>
                </a:solidFill>
                <a:latin typeface="+mn-lt"/>
                <a:cs typeface="Atten Round New Bold"/>
              </a:rPr>
              <a:t> </a:t>
            </a:r>
            <a:r>
              <a:rPr lang="en-US" sz="1400" b="1" spc="-5" dirty="0">
                <a:solidFill>
                  <a:schemeClr val="tx2"/>
                </a:solidFill>
                <a:latin typeface="+mn-lt"/>
                <a:cs typeface="Atten Round New Bold"/>
              </a:rPr>
              <a:t>role</a:t>
            </a:r>
            <a:r>
              <a:rPr lang="en-US" sz="1400" b="1" dirty="0">
                <a:solidFill>
                  <a:schemeClr val="tx2"/>
                </a:solidFill>
                <a:latin typeface="+mn-lt"/>
                <a:cs typeface="Atten Round New Bold"/>
              </a:rPr>
              <a:t> should </a:t>
            </a:r>
            <a:r>
              <a:rPr lang="en-US" sz="1400" b="1" spc="-5" dirty="0">
                <a:solidFill>
                  <a:schemeClr val="tx2"/>
                </a:solidFill>
                <a:latin typeface="+mn-lt"/>
                <a:cs typeface="Atten Round New Bold"/>
              </a:rPr>
              <a:t>not</a:t>
            </a:r>
            <a:r>
              <a:rPr lang="en-US" sz="1400" b="1" dirty="0">
                <a:solidFill>
                  <a:schemeClr val="tx2"/>
                </a:solidFill>
                <a:latin typeface="+mn-lt"/>
                <a:cs typeface="Atten Round New Bold"/>
              </a:rPr>
              <a:t> be a </a:t>
            </a:r>
            <a:r>
              <a:rPr lang="en-US" sz="1400" b="1" spc="-10" dirty="0">
                <a:solidFill>
                  <a:schemeClr val="tx2"/>
                </a:solidFill>
                <a:latin typeface="+mn-lt"/>
                <a:cs typeface="Atten Round New Bold"/>
              </a:rPr>
              <a:t>person’s</a:t>
            </a:r>
            <a:r>
              <a:rPr lang="en-US" sz="1400" b="1" dirty="0">
                <a:solidFill>
                  <a:schemeClr val="tx2"/>
                </a:solidFill>
                <a:latin typeface="+mn-lt"/>
                <a:cs typeface="Atten Round New Bold"/>
              </a:rPr>
              <a:t> singular</a:t>
            </a:r>
            <a:r>
              <a:rPr lang="en-US" sz="1400" b="1" spc="-30" dirty="0">
                <a:solidFill>
                  <a:schemeClr val="tx2"/>
                </a:solidFill>
                <a:latin typeface="+mn-lt"/>
                <a:cs typeface="Atten Round New Bold"/>
              </a:rPr>
              <a:t> </a:t>
            </a:r>
            <a:r>
              <a:rPr lang="en-US" sz="1400" b="1" spc="-5" dirty="0">
                <a:solidFill>
                  <a:schemeClr val="tx2"/>
                </a:solidFill>
                <a:latin typeface="+mn-lt"/>
                <a:cs typeface="Atten Round New Bold"/>
              </a:rPr>
              <a:t>job.</a:t>
            </a:r>
            <a:r>
              <a:rPr lang="en-US" sz="1400" b="1" spc="-30" dirty="0">
                <a:solidFill>
                  <a:schemeClr val="tx2"/>
                </a:solidFill>
                <a:latin typeface="+mn-lt"/>
                <a:cs typeface="Atten Round New Bold"/>
              </a:rPr>
              <a:t> </a:t>
            </a:r>
            <a:r>
              <a:rPr lang="en-US" sz="1400" b="1" spc="-15" dirty="0">
                <a:solidFill>
                  <a:schemeClr val="tx2"/>
                </a:solidFill>
                <a:latin typeface="+mn-lt"/>
                <a:cs typeface="Atten Round New Bold"/>
              </a:rPr>
              <a:t>Rather,</a:t>
            </a:r>
            <a:r>
              <a:rPr lang="en-US" sz="1400" b="1" spc="-30" dirty="0">
                <a:solidFill>
                  <a:schemeClr val="tx2"/>
                </a:solidFill>
                <a:latin typeface="+mn-lt"/>
                <a:cs typeface="Atten Round New Bold"/>
              </a:rPr>
              <a:t> </a:t>
            </a:r>
            <a:r>
              <a:rPr lang="en-US" sz="1400" b="1" dirty="0">
                <a:solidFill>
                  <a:schemeClr val="tx2"/>
                </a:solidFill>
                <a:latin typeface="+mn-lt"/>
                <a:cs typeface="Atten Round New Bold"/>
              </a:rPr>
              <a:t>one </a:t>
            </a:r>
            <a:r>
              <a:rPr lang="en-US" sz="1400" b="1" spc="-5" dirty="0">
                <a:solidFill>
                  <a:schemeClr val="tx2"/>
                </a:solidFill>
                <a:latin typeface="+mn-lt"/>
                <a:cs typeface="Atten Round New Bold"/>
              </a:rPr>
              <a:t>person</a:t>
            </a:r>
            <a:r>
              <a:rPr lang="en-US" sz="1400" b="1" dirty="0">
                <a:solidFill>
                  <a:schemeClr val="tx2"/>
                </a:solidFill>
                <a:latin typeface="+mn-lt"/>
                <a:cs typeface="Atten Round New Bold"/>
              </a:rPr>
              <a:t> should hold </a:t>
            </a:r>
            <a:r>
              <a:rPr lang="en-US" sz="1400" b="1" spc="-5" dirty="0">
                <a:solidFill>
                  <a:schemeClr val="tx2"/>
                </a:solidFill>
                <a:latin typeface="+mn-lt"/>
                <a:cs typeface="Atten Round New Bold"/>
              </a:rPr>
              <a:t>many</a:t>
            </a:r>
            <a:r>
              <a:rPr lang="en-US" sz="1400" b="1" dirty="0">
                <a:solidFill>
                  <a:schemeClr val="tx2"/>
                </a:solidFill>
                <a:latin typeface="+mn-lt"/>
                <a:cs typeface="Atten Round New Bold"/>
              </a:rPr>
              <a:t> </a:t>
            </a:r>
            <a:r>
              <a:rPr lang="en-US" sz="1400" b="1" spc="-5" dirty="0">
                <a:solidFill>
                  <a:schemeClr val="tx2"/>
                </a:solidFill>
                <a:latin typeface="+mn-lt"/>
                <a:cs typeface="Atten Round New Bold"/>
              </a:rPr>
              <a:t>roles.</a:t>
            </a:r>
            <a:endParaRPr lang="en-US" sz="1400" dirty="0">
              <a:solidFill>
                <a:schemeClr val="tx2"/>
              </a:solidFill>
              <a:latin typeface="+mn-lt"/>
              <a:cs typeface="Atten Round New Bold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3200" dirty="0">
              <a:solidFill>
                <a:schemeClr val="tx2"/>
              </a:solidFill>
              <a:latin typeface="Atten Round New Bold"/>
              <a:cs typeface="Atten Round New Bold"/>
            </a:endParaRPr>
          </a:p>
        </p:txBody>
      </p:sp>
      <p:grpSp>
        <p:nvGrpSpPr>
          <p:cNvPr id="15" name="object 6">
            <a:extLst>
              <a:ext uri="{FF2B5EF4-FFF2-40B4-BE49-F238E27FC236}">
                <a16:creationId xmlns:a16="http://schemas.microsoft.com/office/drawing/2014/main" id="{7A005BC0-2D5F-104C-9E0C-2CACE3CFA01F}"/>
              </a:ext>
            </a:extLst>
          </p:cNvPr>
          <p:cNvGrpSpPr/>
          <p:nvPr/>
        </p:nvGrpSpPr>
        <p:grpSpPr>
          <a:xfrm>
            <a:off x="6971231" y="3365477"/>
            <a:ext cx="1202055" cy="1511935"/>
            <a:chOff x="5754013" y="3703808"/>
            <a:chExt cx="1202055" cy="1511935"/>
          </a:xfrm>
        </p:grpSpPr>
        <p:sp>
          <p:nvSpPr>
            <p:cNvPr id="16" name="object 7">
              <a:extLst>
                <a:ext uri="{FF2B5EF4-FFF2-40B4-BE49-F238E27FC236}">
                  <a16:creationId xmlns:a16="http://schemas.microsoft.com/office/drawing/2014/main" id="{CE86AB44-2CDD-AD4F-AD0D-B4B45E59E499}"/>
                </a:ext>
              </a:extLst>
            </p:cNvPr>
            <p:cNvSpPr/>
            <p:nvPr/>
          </p:nvSpPr>
          <p:spPr>
            <a:xfrm>
              <a:off x="5783489" y="3733284"/>
              <a:ext cx="1143000" cy="1452880"/>
            </a:xfrm>
            <a:custGeom>
              <a:avLst/>
              <a:gdLst/>
              <a:ahLst/>
              <a:cxnLst/>
              <a:rect l="l" t="t" r="r" b="b"/>
              <a:pathLst>
                <a:path w="1143000" h="1452879">
                  <a:moveTo>
                    <a:pt x="1130376" y="64933"/>
                  </a:moveTo>
                  <a:lnTo>
                    <a:pt x="1129047" y="74220"/>
                  </a:lnTo>
                  <a:lnTo>
                    <a:pt x="1127767" y="83197"/>
                  </a:lnTo>
                  <a:lnTo>
                    <a:pt x="1126509" y="91967"/>
                  </a:lnTo>
                  <a:lnTo>
                    <a:pt x="1119584" y="138617"/>
                  </a:lnTo>
                  <a:lnTo>
                    <a:pt x="1113866" y="176591"/>
                  </a:lnTo>
                  <a:lnTo>
                    <a:pt x="1108360" y="212774"/>
                  </a:lnTo>
                  <a:lnTo>
                    <a:pt x="1105597" y="230862"/>
                  </a:lnTo>
                  <a:lnTo>
                    <a:pt x="1098581" y="277367"/>
                  </a:lnTo>
                  <a:lnTo>
                    <a:pt x="1093558" y="314005"/>
                  </a:lnTo>
                  <a:lnTo>
                    <a:pt x="1091196" y="319263"/>
                  </a:lnTo>
                  <a:lnTo>
                    <a:pt x="1082243" y="322502"/>
                  </a:lnTo>
                  <a:lnTo>
                    <a:pt x="1054414" y="331053"/>
                  </a:lnTo>
                  <a:lnTo>
                    <a:pt x="1026250" y="336408"/>
                  </a:lnTo>
                  <a:lnTo>
                    <a:pt x="997698" y="338182"/>
                  </a:lnTo>
                  <a:lnTo>
                    <a:pt x="968705" y="335989"/>
                  </a:lnTo>
                  <a:lnTo>
                    <a:pt x="922889" y="323084"/>
                  </a:lnTo>
                  <a:lnTo>
                    <a:pt x="881913" y="298778"/>
                  </a:lnTo>
                  <a:lnTo>
                    <a:pt x="863949" y="286033"/>
                  </a:lnTo>
                  <a:lnTo>
                    <a:pt x="845054" y="275170"/>
                  </a:lnTo>
                  <a:lnTo>
                    <a:pt x="804138" y="259764"/>
                  </a:lnTo>
                  <a:lnTo>
                    <a:pt x="752921" y="253734"/>
                  </a:lnTo>
                  <a:lnTo>
                    <a:pt x="735672" y="255115"/>
                  </a:lnTo>
                  <a:lnTo>
                    <a:pt x="725430" y="256796"/>
                  </a:lnTo>
                  <a:lnTo>
                    <a:pt x="715243" y="258924"/>
                  </a:lnTo>
                  <a:lnTo>
                    <a:pt x="705092" y="261296"/>
                  </a:lnTo>
                  <a:lnTo>
                    <a:pt x="694956" y="263713"/>
                  </a:lnTo>
                  <a:lnTo>
                    <a:pt x="693077" y="264158"/>
                  </a:lnTo>
                  <a:lnTo>
                    <a:pt x="683094" y="311707"/>
                  </a:lnTo>
                  <a:lnTo>
                    <a:pt x="682929" y="312773"/>
                  </a:lnTo>
                  <a:lnTo>
                    <a:pt x="683272" y="313916"/>
                  </a:lnTo>
                  <a:lnTo>
                    <a:pt x="683386" y="314996"/>
                  </a:lnTo>
                  <a:lnTo>
                    <a:pt x="686193" y="313815"/>
                  </a:lnTo>
                  <a:lnTo>
                    <a:pt x="689419" y="311287"/>
                  </a:lnTo>
                  <a:lnTo>
                    <a:pt x="690867" y="312075"/>
                  </a:lnTo>
                  <a:lnTo>
                    <a:pt x="695401" y="314513"/>
                  </a:lnTo>
                  <a:lnTo>
                    <a:pt x="699401" y="318044"/>
                  </a:lnTo>
                  <a:lnTo>
                    <a:pt x="703198" y="321587"/>
                  </a:lnTo>
                  <a:lnTo>
                    <a:pt x="703833" y="322171"/>
                  </a:lnTo>
                  <a:lnTo>
                    <a:pt x="702843" y="325270"/>
                  </a:lnTo>
                  <a:lnTo>
                    <a:pt x="701878" y="326680"/>
                  </a:lnTo>
                  <a:lnTo>
                    <a:pt x="696182" y="334883"/>
                  </a:lnTo>
                  <a:lnTo>
                    <a:pt x="690430" y="343045"/>
                  </a:lnTo>
                  <a:lnTo>
                    <a:pt x="684738" y="351238"/>
                  </a:lnTo>
                  <a:lnTo>
                    <a:pt x="669264" y="400922"/>
                  </a:lnTo>
                  <a:lnTo>
                    <a:pt x="660893" y="455017"/>
                  </a:lnTo>
                  <a:lnTo>
                    <a:pt x="652879" y="507639"/>
                  </a:lnTo>
                  <a:lnTo>
                    <a:pt x="645178" y="558776"/>
                  </a:lnTo>
                  <a:lnTo>
                    <a:pt x="641311" y="584337"/>
                  </a:lnTo>
                  <a:lnTo>
                    <a:pt x="638275" y="604070"/>
                  </a:lnTo>
                  <a:lnTo>
                    <a:pt x="635223" y="623799"/>
                  </a:lnTo>
                  <a:lnTo>
                    <a:pt x="632212" y="643534"/>
                  </a:lnTo>
                  <a:lnTo>
                    <a:pt x="629297" y="663281"/>
                  </a:lnTo>
                  <a:lnTo>
                    <a:pt x="628853" y="666379"/>
                  </a:lnTo>
                  <a:lnTo>
                    <a:pt x="629577" y="670228"/>
                  </a:lnTo>
                  <a:lnTo>
                    <a:pt x="656376" y="718221"/>
                  </a:lnTo>
                  <a:lnTo>
                    <a:pt x="681662" y="763464"/>
                  </a:lnTo>
                  <a:lnTo>
                    <a:pt x="706958" y="808702"/>
                  </a:lnTo>
                  <a:lnTo>
                    <a:pt x="732261" y="853936"/>
                  </a:lnTo>
                  <a:lnTo>
                    <a:pt x="757571" y="899166"/>
                  </a:lnTo>
                  <a:lnTo>
                    <a:pt x="782886" y="944394"/>
                  </a:lnTo>
                  <a:lnTo>
                    <a:pt x="808205" y="989620"/>
                  </a:lnTo>
                  <a:lnTo>
                    <a:pt x="833526" y="1034845"/>
                  </a:lnTo>
                  <a:lnTo>
                    <a:pt x="835672" y="1038096"/>
                  </a:lnTo>
                  <a:lnTo>
                    <a:pt x="837907" y="1041449"/>
                  </a:lnTo>
                  <a:lnTo>
                    <a:pt x="842433" y="1029289"/>
                  </a:lnTo>
                  <a:lnTo>
                    <a:pt x="846869" y="1017363"/>
                  </a:lnTo>
                  <a:lnTo>
                    <a:pt x="851336" y="1005351"/>
                  </a:lnTo>
                  <a:lnTo>
                    <a:pt x="855954" y="992935"/>
                  </a:lnTo>
                  <a:lnTo>
                    <a:pt x="882136" y="1034918"/>
                  </a:lnTo>
                  <a:lnTo>
                    <a:pt x="908276" y="1076835"/>
                  </a:lnTo>
                  <a:lnTo>
                    <a:pt x="934380" y="1118695"/>
                  </a:lnTo>
                  <a:lnTo>
                    <a:pt x="960454" y="1160507"/>
                  </a:lnTo>
                  <a:lnTo>
                    <a:pt x="986504" y="1202284"/>
                  </a:lnTo>
                  <a:lnTo>
                    <a:pt x="1012538" y="1244034"/>
                  </a:lnTo>
                  <a:lnTo>
                    <a:pt x="1038562" y="1285768"/>
                  </a:lnTo>
                  <a:lnTo>
                    <a:pt x="1064581" y="1327497"/>
                  </a:lnTo>
                  <a:lnTo>
                    <a:pt x="1090604" y="1369230"/>
                  </a:lnTo>
                  <a:lnTo>
                    <a:pt x="1116635" y="1410978"/>
                  </a:lnTo>
                  <a:lnTo>
                    <a:pt x="1142682" y="1452751"/>
                  </a:lnTo>
                  <a:lnTo>
                    <a:pt x="0" y="1452751"/>
                  </a:lnTo>
                  <a:lnTo>
                    <a:pt x="25317" y="1409611"/>
                  </a:lnTo>
                  <a:lnTo>
                    <a:pt x="50627" y="1366487"/>
                  </a:lnTo>
                  <a:lnTo>
                    <a:pt x="75931" y="1323372"/>
                  </a:lnTo>
                  <a:lnTo>
                    <a:pt x="101233" y="1280262"/>
                  </a:lnTo>
                  <a:lnTo>
                    <a:pt x="126535" y="1237153"/>
                  </a:lnTo>
                  <a:lnTo>
                    <a:pt x="151839" y="1194039"/>
                  </a:lnTo>
                  <a:lnTo>
                    <a:pt x="177149" y="1150916"/>
                  </a:lnTo>
                  <a:lnTo>
                    <a:pt x="202467" y="1107779"/>
                  </a:lnTo>
                  <a:lnTo>
                    <a:pt x="227795" y="1064623"/>
                  </a:lnTo>
                  <a:lnTo>
                    <a:pt x="253138" y="1021444"/>
                  </a:lnTo>
                  <a:lnTo>
                    <a:pt x="278496" y="978236"/>
                  </a:lnTo>
                  <a:lnTo>
                    <a:pt x="303874" y="934996"/>
                  </a:lnTo>
                  <a:lnTo>
                    <a:pt x="329274" y="891717"/>
                  </a:lnTo>
                  <a:lnTo>
                    <a:pt x="354698" y="848396"/>
                  </a:lnTo>
                  <a:lnTo>
                    <a:pt x="362702" y="863123"/>
                  </a:lnTo>
                  <a:lnTo>
                    <a:pt x="370552" y="877576"/>
                  </a:lnTo>
                  <a:lnTo>
                    <a:pt x="378410" y="892049"/>
                  </a:lnTo>
                  <a:lnTo>
                    <a:pt x="386435" y="906841"/>
                  </a:lnTo>
                  <a:lnTo>
                    <a:pt x="413869" y="863181"/>
                  </a:lnTo>
                  <a:lnTo>
                    <a:pt x="441151" y="819759"/>
                  </a:lnTo>
                  <a:lnTo>
                    <a:pt x="468320" y="776515"/>
                  </a:lnTo>
                  <a:lnTo>
                    <a:pt x="495415" y="733388"/>
                  </a:lnTo>
                  <a:lnTo>
                    <a:pt x="522477" y="690319"/>
                  </a:lnTo>
                  <a:lnTo>
                    <a:pt x="522109" y="689709"/>
                  </a:lnTo>
                  <a:lnTo>
                    <a:pt x="521754" y="689100"/>
                  </a:lnTo>
                  <a:lnTo>
                    <a:pt x="521360" y="688503"/>
                  </a:lnTo>
                  <a:lnTo>
                    <a:pt x="513397" y="688236"/>
                  </a:lnTo>
                  <a:lnTo>
                    <a:pt x="505421" y="687944"/>
                  </a:lnTo>
                  <a:lnTo>
                    <a:pt x="497446" y="687703"/>
                  </a:lnTo>
                  <a:lnTo>
                    <a:pt x="486181" y="687347"/>
                  </a:lnTo>
                  <a:lnTo>
                    <a:pt x="486651" y="689074"/>
                  </a:lnTo>
                  <a:lnTo>
                    <a:pt x="487121" y="676679"/>
                  </a:lnTo>
                  <a:lnTo>
                    <a:pt x="488114" y="649295"/>
                  </a:lnTo>
                  <a:lnTo>
                    <a:pt x="489097" y="621914"/>
                  </a:lnTo>
                  <a:lnTo>
                    <a:pt x="490159" y="594537"/>
                  </a:lnTo>
                  <a:lnTo>
                    <a:pt x="491388" y="567167"/>
                  </a:lnTo>
                  <a:lnTo>
                    <a:pt x="492695" y="545708"/>
                  </a:lnTo>
                  <a:lnTo>
                    <a:pt x="494263" y="524262"/>
                  </a:lnTo>
                  <a:lnTo>
                    <a:pt x="495705" y="502818"/>
                  </a:lnTo>
                  <a:lnTo>
                    <a:pt x="496633" y="481366"/>
                  </a:lnTo>
                  <a:lnTo>
                    <a:pt x="496865" y="459576"/>
                  </a:lnTo>
                  <a:lnTo>
                    <a:pt x="496616" y="437778"/>
                  </a:lnTo>
                  <a:lnTo>
                    <a:pt x="496149" y="415977"/>
                  </a:lnTo>
                  <a:lnTo>
                    <a:pt x="495731" y="394180"/>
                  </a:lnTo>
                  <a:lnTo>
                    <a:pt x="495706" y="393253"/>
                  </a:lnTo>
                  <a:lnTo>
                    <a:pt x="495198" y="392326"/>
                  </a:lnTo>
                  <a:lnTo>
                    <a:pt x="494461" y="389888"/>
                  </a:lnTo>
                  <a:lnTo>
                    <a:pt x="472592" y="405166"/>
                  </a:lnTo>
                  <a:lnTo>
                    <a:pt x="472897" y="407985"/>
                  </a:lnTo>
                  <a:lnTo>
                    <a:pt x="490473" y="448143"/>
                  </a:lnTo>
                  <a:lnTo>
                    <a:pt x="493902" y="455890"/>
                  </a:lnTo>
                  <a:lnTo>
                    <a:pt x="486638" y="460233"/>
                  </a:lnTo>
                  <a:lnTo>
                    <a:pt x="481390" y="463549"/>
                  </a:lnTo>
                  <a:lnTo>
                    <a:pt x="478361" y="464735"/>
                  </a:lnTo>
                  <a:lnTo>
                    <a:pt x="475651" y="462912"/>
                  </a:lnTo>
                  <a:lnTo>
                    <a:pt x="471360" y="457198"/>
                  </a:lnTo>
                  <a:lnTo>
                    <a:pt x="461382" y="443317"/>
                  </a:lnTo>
                  <a:lnTo>
                    <a:pt x="451394" y="429445"/>
                  </a:lnTo>
                  <a:lnTo>
                    <a:pt x="441365" y="415607"/>
                  </a:lnTo>
                  <a:lnTo>
                    <a:pt x="431266" y="401826"/>
                  </a:lnTo>
                  <a:lnTo>
                    <a:pt x="427939" y="397317"/>
                  </a:lnTo>
                  <a:lnTo>
                    <a:pt x="427647" y="394828"/>
                  </a:lnTo>
                  <a:lnTo>
                    <a:pt x="432892" y="391412"/>
                  </a:lnTo>
                  <a:lnTo>
                    <a:pt x="453462" y="377858"/>
                  </a:lnTo>
                  <a:lnTo>
                    <a:pt x="473959" y="364194"/>
                  </a:lnTo>
                  <a:lnTo>
                    <a:pt x="494458" y="350537"/>
                  </a:lnTo>
                  <a:lnTo>
                    <a:pt x="515035" y="337005"/>
                  </a:lnTo>
                  <a:lnTo>
                    <a:pt x="525930" y="331827"/>
                  </a:lnTo>
                  <a:lnTo>
                    <a:pt x="536946" y="330236"/>
                  </a:lnTo>
                  <a:lnTo>
                    <a:pt x="547986" y="332083"/>
                  </a:lnTo>
                  <a:lnTo>
                    <a:pt x="590521" y="356865"/>
                  </a:lnTo>
                  <a:lnTo>
                    <a:pt x="625335" y="378750"/>
                  </a:lnTo>
                  <a:lnTo>
                    <a:pt x="627672" y="378521"/>
                  </a:lnTo>
                  <a:lnTo>
                    <a:pt x="630339" y="375511"/>
                  </a:lnTo>
                  <a:lnTo>
                    <a:pt x="637517" y="367526"/>
                  </a:lnTo>
                  <a:lnTo>
                    <a:pt x="644753" y="359586"/>
                  </a:lnTo>
                  <a:lnTo>
                    <a:pt x="651970" y="351626"/>
                  </a:lnTo>
                  <a:lnTo>
                    <a:pt x="666780" y="309525"/>
                  </a:lnTo>
                  <a:lnTo>
                    <a:pt x="674456" y="258688"/>
                  </a:lnTo>
                  <a:lnTo>
                    <a:pt x="678332" y="233271"/>
                  </a:lnTo>
                  <a:lnTo>
                    <a:pt x="682291" y="207874"/>
                  </a:lnTo>
                  <a:lnTo>
                    <a:pt x="686304" y="182484"/>
                  </a:lnTo>
                  <a:lnTo>
                    <a:pt x="690323" y="157094"/>
                  </a:lnTo>
                  <a:lnTo>
                    <a:pt x="694296" y="131697"/>
                  </a:lnTo>
                  <a:lnTo>
                    <a:pt x="697583" y="110173"/>
                  </a:lnTo>
                  <a:lnTo>
                    <a:pt x="700822" y="88641"/>
                  </a:lnTo>
                  <a:lnTo>
                    <a:pt x="704049" y="67103"/>
                  </a:lnTo>
                  <a:lnTo>
                    <a:pt x="707301" y="45565"/>
                  </a:lnTo>
                  <a:lnTo>
                    <a:pt x="727138" y="10932"/>
                  </a:lnTo>
                  <a:lnTo>
                    <a:pt x="732980" y="9180"/>
                  </a:lnTo>
                  <a:lnTo>
                    <a:pt x="782015" y="0"/>
                  </a:lnTo>
                  <a:lnTo>
                    <a:pt x="828979" y="2431"/>
                  </a:lnTo>
                  <a:lnTo>
                    <a:pt x="873848" y="16429"/>
                  </a:lnTo>
                  <a:lnTo>
                    <a:pt x="916597" y="41946"/>
                  </a:lnTo>
                  <a:lnTo>
                    <a:pt x="933968" y="53979"/>
                  </a:lnTo>
                  <a:lnTo>
                    <a:pt x="952126" y="64296"/>
                  </a:lnTo>
                  <a:lnTo>
                    <a:pt x="991438" y="78598"/>
                  </a:lnTo>
                  <a:lnTo>
                    <a:pt x="1038594" y="83884"/>
                  </a:lnTo>
                  <a:lnTo>
                    <a:pt x="1054544" y="83043"/>
                  </a:lnTo>
                  <a:lnTo>
                    <a:pt x="1108144" y="72218"/>
                  </a:lnTo>
                  <a:lnTo>
                    <a:pt x="1126553" y="65365"/>
                  </a:lnTo>
                  <a:lnTo>
                    <a:pt x="1127988" y="65365"/>
                  </a:lnTo>
                  <a:lnTo>
                    <a:pt x="1130376" y="64933"/>
                  </a:lnTo>
                  <a:close/>
                </a:path>
                <a:path w="1143000" h="1452879">
                  <a:moveTo>
                    <a:pt x="615086" y="632877"/>
                  </a:moveTo>
                  <a:lnTo>
                    <a:pt x="615683" y="632928"/>
                  </a:lnTo>
                  <a:lnTo>
                    <a:pt x="616267" y="632978"/>
                  </a:lnTo>
                  <a:lnTo>
                    <a:pt x="616864" y="633029"/>
                  </a:lnTo>
                  <a:lnTo>
                    <a:pt x="623983" y="586762"/>
                  </a:lnTo>
                  <a:lnTo>
                    <a:pt x="631104" y="540496"/>
                  </a:lnTo>
                  <a:lnTo>
                    <a:pt x="638229" y="494232"/>
                  </a:lnTo>
                  <a:lnTo>
                    <a:pt x="645357" y="447966"/>
                  </a:lnTo>
                  <a:lnTo>
                    <a:pt x="652487" y="401699"/>
                  </a:lnTo>
                  <a:lnTo>
                    <a:pt x="651713" y="401457"/>
                  </a:lnTo>
                  <a:lnTo>
                    <a:pt x="650938" y="401216"/>
                  </a:lnTo>
                  <a:lnTo>
                    <a:pt x="650163" y="400962"/>
                  </a:lnTo>
                  <a:lnTo>
                    <a:pt x="646163" y="406690"/>
                  </a:lnTo>
                  <a:lnTo>
                    <a:pt x="641972" y="412278"/>
                  </a:lnTo>
                  <a:lnTo>
                    <a:pt x="638238" y="418158"/>
                  </a:lnTo>
                  <a:lnTo>
                    <a:pt x="635520" y="422438"/>
                  </a:lnTo>
                  <a:lnTo>
                    <a:pt x="633044" y="423187"/>
                  </a:lnTo>
                  <a:lnTo>
                    <a:pt x="628548" y="420190"/>
                  </a:lnTo>
                  <a:lnTo>
                    <a:pt x="617822" y="413126"/>
                  </a:lnTo>
                  <a:lnTo>
                    <a:pt x="585355" y="392364"/>
                  </a:lnTo>
                  <a:lnTo>
                    <a:pt x="581710" y="390370"/>
                  </a:lnTo>
                  <a:lnTo>
                    <a:pt x="579196" y="389024"/>
                  </a:lnTo>
                  <a:lnTo>
                    <a:pt x="578942" y="391602"/>
                  </a:lnTo>
                  <a:lnTo>
                    <a:pt x="578599" y="393152"/>
                  </a:lnTo>
                  <a:lnTo>
                    <a:pt x="578637" y="394688"/>
                  </a:lnTo>
                  <a:lnTo>
                    <a:pt x="579415" y="433733"/>
                  </a:lnTo>
                  <a:lnTo>
                    <a:pt x="580364" y="472768"/>
                  </a:lnTo>
                  <a:lnTo>
                    <a:pt x="595160" y="501346"/>
                  </a:lnTo>
                  <a:lnTo>
                    <a:pt x="601286" y="511054"/>
                  </a:lnTo>
                  <a:lnTo>
                    <a:pt x="612073" y="560093"/>
                  </a:lnTo>
                  <a:lnTo>
                    <a:pt x="612500" y="574161"/>
                  </a:lnTo>
                  <a:lnTo>
                    <a:pt x="612978" y="588224"/>
                  </a:lnTo>
                  <a:lnTo>
                    <a:pt x="613448" y="599387"/>
                  </a:lnTo>
                  <a:lnTo>
                    <a:pt x="613979" y="610550"/>
                  </a:lnTo>
                  <a:lnTo>
                    <a:pt x="614537" y="621714"/>
                  </a:lnTo>
                  <a:lnTo>
                    <a:pt x="615086" y="632877"/>
                  </a:lnTo>
                  <a:close/>
                </a:path>
              </a:pathLst>
            </a:custGeom>
            <a:ln w="58953">
              <a:solidFill>
                <a:srgbClr val="57B76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  <p:pic>
          <p:nvPicPr>
            <p:cNvPr id="17" name="object 8">
              <a:extLst>
                <a:ext uri="{FF2B5EF4-FFF2-40B4-BE49-F238E27FC236}">
                  <a16:creationId xmlns:a16="http://schemas.microsoft.com/office/drawing/2014/main" id="{A9BF764B-4A09-714F-8CDF-2077FBAC0AF0}"/>
                </a:ext>
              </a:extLst>
            </p:cNvPr>
            <p:cNvPicPr/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52831" y="3951837"/>
              <a:ext cx="135851" cy="135851"/>
            </a:xfrm>
            <a:prstGeom prst="rect">
              <a:avLst/>
            </a:prstGeom>
          </p:spPr>
        </p:pic>
        <p:pic>
          <p:nvPicPr>
            <p:cNvPr id="18" name="object 9">
              <a:extLst>
                <a:ext uri="{FF2B5EF4-FFF2-40B4-BE49-F238E27FC236}">
                  <a16:creationId xmlns:a16="http://schemas.microsoft.com/office/drawing/2014/main" id="{FC2037B5-3649-CB4A-8E4E-1B14ABFC16FA}"/>
                </a:ext>
              </a:extLst>
            </p:cNvPr>
            <p:cNvPicPr/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83971" y="4221369"/>
              <a:ext cx="101155" cy="217195"/>
            </a:xfrm>
            <a:prstGeom prst="rect">
              <a:avLst/>
            </a:prstGeom>
          </p:spPr>
        </p:pic>
        <p:sp>
          <p:nvSpPr>
            <p:cNvPr id="19" name="object 10">
              <a:extLst>
                <a:ext uri="{FF2B5EF4-FFF2-40B4-BE49-F238E27FC236}">
                  <a16:creationId xmlns:a16="http://schemas.microsoft.com/office/drawing/2014/main" id="{04DE2CBE-69BF-234F-99EA-FE315BA25712}"/>
                </a:ext>
              </a:extLst>
            </p:cNvPr>
            <p:cNvSpPr/>
            <p:nvPr/>
          </p:nvSpPr>
          <p:spPr>
            <a:xfrm>
              <a:off x="5783489" y="3733284"/>
              <a:ext cx="1143000" cy="1452880"/>
            </a:xfrm>
            <a:custGeom>
              <a:avLst/>
              <a:gdLst/>
              <a:ahLst/>
              <a:cxnLst/>
              <a:rect l="l" t="t" r="r" b="b"/>
              <a:pathLst>
                <a:path w="1143000" h="1452879">
                  <a:moveTo>
                    <a:pt x="354698" y="848396"/>
                  </a:moveTo>
                  <a:lnTo>
                    <a:pt x="0" y="1452751"/>
                  </a:lnTo>
                  <a:lnTo>
                    <a:pt x="1142682" y="1452751"/>
                  </a:lnTo>
                  <a:lnTo>
                    <a:pt x="886206" y="1041449"/>
                  </a:lnTo>
                  <a:lnTo>
                    <a:pt x="837907" y="1041449"/>
                  </a:lnTo>
                  <a:lnTo>
                    <a:pt x="835672" y="1038096"/>
                  </a:lnTo>
                  <a:lnTo>
                    <a:pt x="834491" y="1036534"/>
                  </a:lnTo>
                  <a:lnTo>
                    <a:pt x="833526" y="1034845"/>
                  </a:lnTo>
                  <a:lnTo>
                    <a:pt x="761896" y="906841"/>
                  </a:lnTo>
                  <a:lnTo>
                    <a:pt x="386435" y="906841"/>
                  </a:lnTo>
                  <a:lnTo>
                    <a:pt x="354698" y="848396"/>
                  </a:lnTo>
                  <a:close/>
                </a:path>
                <a:path w="1143000" h="1452879">
                  <a:moveTo>
                    <a:pt x="855954" y="992935"/>
                  </a:moveTo>
                  <a:lnTo>
                    <a:pt x="837907" y="1041449"/>
                  </a:lnTo>
                  <a:lnTo>
                    <a:pt x="886206" y="1041449"/>
                  </a:lnTo>
                  <a:lnTo>
                    <a:pt x="855954" y="992935"/>
                  </a:lnTo>
                  <a:close/>
                </a:path>
                <a:path w="1143000" h="1452879">
                  <a:moveTo>
                    <a:pt x="579111" y="389888"/>
                  </a:moveTo>
                  <a:lnTo>
                    <a:pt x="494461" y="389888"/>
                  </a:lnTo>
                  <a:lnTo>
                    <a:pt x="495198" y="392326"/>
                  </a:lnTo>
                  <a:lnTo>
                    <a:pt x="495650" y="393152"/>
                  </a:lnTo>
                  <a:lnTo>
                    <a:pt x="495737" y="394828"/>
                  </a:lnTo>
                  <a:lnTo>
                    <a:pt x="496616" y="437778"/>
                  </a:lnTo>
                  <a:lnTo>
                    <a:pt x="496793" y="453251"/>
                  </a:lnTo>
                  <a:lnTo>
                    <a:pt x="496810" y="464735"/>
                  </a:lnTo>
                  <a:lnTo>
                    <a:pt x="496610" y="481887"/>
                  </a:lnTo>
                  <a:lnTo>
                    <a:pt x="495705" y="502818"/>
                  </a:lnTo>
                  <a:lnTo>
                    <a:pt x="494138" y="525964"/>
                  </a:lnTo>
                  <a:lnTo>
                    <a:pt x="492676" y="546025"/>
                  </a:lnTo>
                  <a:lnTo>
                    <a:pt x="491388" y="567167"/>
                  </a:lnTo>
                  <a:lnTo>
                    <a:pt x="490159" y="594537"/>
                  </a:lnTo>
                  <a:lnTo>
                    <a:pt x="489029" y="623799"/>
                  </a:lnTo>
                  <a:lnTo>
                    <a:pt x="487121" y="676679"/>
                  </a:lnTo>
                  <a:lnTo>
                    <a:pt x="486716" y="687364"/>
                  </a:lnTo>
                  <a:lnTo>
                    <a:pt x="521360" y="688503"/>
                  </a:lnTo>
                  <a:lnTo>
                    <a:pt x="521754" y="689100"/>
                  </a:lnTo>
                  <a:lnTo>
                    <a:pt x="522477" y="690319"/>
                  </a:lnTo>
                  <a:lnTo>
                    <a:pt x="386435" y="906841"/>
                  </a:lnTo>
                  <a:lnTo>
                    <a:pt x="761896" y="906841"/>
                  </a:lnTo>
                  <a:lnTo>
                    <a:pt x="632691" y="675803"/>
                  </a:lnTo>
                  <a:lnTo>
                    <a:pt x="529958" y="675803"/>
                  </a:lnTo>
                  <a:lnTo>
                    <a:pt x="530576" y="636399"/>
                  </a:lnTo>
                  <a:lnTo>
                    <a:pt x="531614" y="596944"/>
                  </a:lnTo>
                  <a:lnTo>
                    <a:pt x="533878" y="557358"/>
                  </a:lnTo>
                  <a:lnTo>
                    <a:pt x="538175" y="517561"/>
                  </a:lnTo>
                  <a:lnTo>
                    <a:pt x="605292" y="517561"/>
                  </a:lnTo>
                  <a:lnTo>
                    <a:pt x="601286" y="511054"/>
                  </a:lnTo>
                  <a:lnTo>
                    <a:pt x="580453" y="475841"/>
                  </a:lnTo>
                  <a:lnTo>
                    <a:pt x="578599" y="393152"/>
                  </a:lnTo>
                  <a:lnTo>
                    <a:pt x="578942" y="391602"/>
                  </a:lnTo>
                  <a:lnTo>
                    <a:pt x="579111" y="389888"/>
                  </a:lnTo>
                  <a:close/>
                </a:path>
                <a:path w="1143000" h="1452879">
                  <a:moveTo>
                    <a:pt x="486181" y="687347"/>
                  </a:moveTo>
                  <a:lnTo>
                    <a:pt x="486651" y="689074"/>
                  </a:lnTo>
                  <a:lnTo>
                    <a:pt x="486716" y="687364"/>
                  </a:lnTo>
                  <a:lnTo>
                    <a:pt x="486181" y="687347"/>
                  </a:lnTo>
                  <a:close/>
                </a:path>
                <a:path w="1143000" h="1452879">
                  <a:moveTo>
                    <a:pt x="605292" y="517561"/>
                  </a:moveTo>
                  <a:lnTo>
                    <a:pt x="538175" y="517561"/>
                  </a:lnTo>
                  <a:lnTo>
                    <a:pt x="540600" y="519059"/>
                  </a:lnTo>
                  <a:lnTo>
                    <a:pt x="542366" y="519860"/>
                  </a:lnTo>
                  <a:lnTo>
                    <a:pt x="555290" y="530874"/>
                  </a:lnTo>
                  <a:lnTo>
                    <a:pt x="571301" y="577995"/>
                  </a:lnTo>
                  <a:lnTo>
                    <a:pt x="572160" y="609991"/>
                  </a:lnTo>
                  <a:lnTo>
                    <a:pt x="571461" y="612392"/>
                  </a:lnTo>
                  <a:lnTo>
                    <a:pt x="558550" y="633029"/>
                  </a:lnTo>
                  <a:lnTo>
                    <a:pt x="532472" y="674368"/>
                  </a:lnTo>
                  <a:lnTo>
                    <a:pt x="531583" y="675130"/>
                  </a:lnTo>
                  <a:lnTo>
                    <a:pt x="529958" y="675803"/>
                  </a:lnTo>
                  <a:lnTo>
                    <a:pt x="632691" y="675803"/>
                  </a:lnTo>
                  <a:lnTo>
                    <a:pt x="629577" y="670228"/>
                  </a:lnTo>
                  <a:lnTo>
                    <a:pt x="628853" y="666379"/>
                  </a:lnTo>
                  <a:lnTo>
                    <a:pt x="632212" y="643534"/>
                  </a:lnTo>
                  <a:lnTo>
                    <a:pt x="633815" y="633029"/>
                  </a:lnTo>
                  <a:lnTo>
                    <a:pt x="616864" y="633029"/>
                  </a:lnTo>
                  <a:lnTo>
                    <a:pt x="612978" y="588224"/>
                  </a:lnTo>
                  <a:lnTo>
                    <a:pt x="611981" y="557358"/>
                  </a:lnTo>
                  <a:lnTo>
                    <a:pt x="611585" y="545615"/>
                  </a:lnTo>
                  <a:lnTo>
                    <a:pt x="610942" y="530874"/>
                  </a:lnTo>
                  <a:lnTo>
                    <a:pt x="610806" y="528178"/>
                  </a:lnTo>
                  <a:lnTo>
                    <a:pt x="609282" y="524101"/>
                  </a:lnTo>
                  <a:lnTo>
                    <a:pt x="607301" y="520825"/>
                  </a:lnTo>
                  <a:lnTo>
                    <a:pt x="605292" y="517561"/>
                  </a:lnTo>
                  <a:close/>
                </a:path>
                <a:path w="1143000" h="1452879">
                  <a:moveTo>
                    <a:pt x="669257" y="400962"/>
                  </a:moveTo>
                  <a:lnTo>
                    <a:pt x="650163" y="400962"/>
                  </a:lnTo>
                  <a:lnTo>
                    <a:pt x="652487" y="401699"/>
                  </a:lnTo>
                  <a:lnTo>
                    <a:pt x="616864" y="633029"/>
                  </a:lnTo>
                  <a:lnTo>
                    <a:pt x="633815" y="633029"/>
                  </a:lnTo>
                  <a:lnTo>
                    <a:pt x="641311" y="584337"/>
                  </a:lnTo>
                  <a:lnTo>
                    <a:pt x="652879" y="507639"/>
                  </a:lnTo>
                  <a:lnTo>
                    <a:pt x="660893" y="455017"/>
                  </a:lnTo>
                  <a:lnTo>
                    <a:pt x="669257" y="400962"/>
                  </a:lnTo>
                  <a:close/>
                </a:path>
                <a:path w="1143000" h="1452879">
                  <a:moveTo>
                    <a:pt x="536946" y="330236"/>
                  </a:moveTo>
                  <a:lnTo>
                    <a:pt x="525930" y="331827"/>
                  </a:lnTo>
                  <a:lnTo>
                    <a:pt x="515035" y="337005"/>
                  </a:lnTo>
                  <a:lnTo>
                    <a:pt x="480881" y="359586"/>
                  </a:lnTo>
                  <a:lnTo>
                    <a:pt x="427647" y="394828"/>
                  </a:lnTo>
                  <a:lnTo>
                    <a:pt x="427939" y="397317"/>
                  </a:lnTo>
                  <a:lnTo>
                    <a:pt x="431266" y="401826"/>
                  </a:lnTo>
                  <a:lnTo>
                    <a:pt x="441365" y="415607"/>
                  </a:lnTo>
                  <a:lnTo>
                    <a:pt x="451394" y="429445"/>
                  </a:lnTo>
                  <a:lnTo>
                    <a:pt x="471360" y="457198"/>
                  </a:lnTo>
                  <a:lnTo>
                    <a:pt x="475651" y="462912"/>
                  </a:lnTo>
                  <a:lnTo>
                    <a:pt x="478361" y="464735"/>
                  </a:lnTo>
                  <a:lnTo>
                    <a:pt x="481390" y="463549"/>
                  </a:lnTo>
                  <a:lnTo>
                    <a:pt x="486638" y="460233"/>
                  </a:lnTo>
                  <a:lnTo>
                    <a:pt x="493991" y="455928"/>
                  </a:lnTo>
                  <a:lnTo>
                    <a:pt x="477690" y="419123"/>
                  </a:lnTo>
                  <a:lnTo>
                    <a:pt x="472592" y="405166"/>
                  </a:lnTo>
                  <a:lnTo>
                    <a:pt x="478417" y="400922"/>
                  </a:lnTo>
                  <a:lnTo>
                    <a:pt x="483596" y="397309"/>
                  </a:lnTo>
                  <a:lnTo>
                    <a:pt x="494461" y="389888"/>
                  </a:lnTo>
                  <a:lnTo>
                    <a:pt x="579111" y="389888"/>
                  </a:lnTo>
                  <a:lnTo>
                    <a:pt x="579196" y="389024"/>
                  </a:lnTo>
                  <a:lnTo>
                    <a:pt x="671167" y="389024"/>
                  </a:lnTo>
                  <a:lnTo>
                    <a:pt x="672810" y="378750"/>
                  </a:lnTo>
                  <a:lnTo>
                    <a:pt x="625335" y="378750"/>
                  </a:lnTo>
                  <a:lnTo>
                    <a:pt x="594779" y="359535"/>
                  </a:lnTo>
                  <a:lnTo>
                    <a:pt x="558952" y="337221"/>
                  </a:lnTo>
                  <a:lnTo>
                    <a:pt x="547986" y="332083"/>
                  </a:lnTo>
                  <a:lnTo>
                    <a:pt x="536946" y="330236"/>
                  </a:lnTo>
                  <a:close/>
                </a:path>
                <a:path w="1143000" h="1452879">
                  <a:moveTo>
                    <a:pt x="671167" y="389024"/>
                  </a:moveTo>
                  <a:lnTo>
                    <a:pt x="579196" y="389024"/>
                  </a:lnTo>
                  <a:lnTo>
                    <a:pt x="581710" y="390370"/>
                  </a:lnTo>
                  <a:lnTo>
                    <a:pt x="583615" y="391259"/>
                  </a:lnTo>
                  <a:lnTo>
                    <a:pt x="598850" y="400962"/>
                  </a:lnTo>
                  <a:lnTo>
                    <a:pt x="617822" y="413126"/>
                  </a:lnTo>
                  <a:lnTo>
                    <a:pt x="633044" y="423187"/>
                  </a:lnTo>
                  <a:lnTo>
                    <a:pt x="635520" y="422438"/>
                  </a:lnTo>
                  <a:lnTo>
                    <a:pt x="641972" y="412278"/>
                  </a:lnTo>
                  <a:lnTo>
                    <a:pt x="646163" y="406690"/>
                  </a:lnTo>
                  <a:lnTo>
                    <a:pt x="650163" y="400962"/>
                  </a:lnTo>
                  <a:lnTo>
                    <a:pt x="669257" y="400962"/>
                  </a:lnTo>
                  <a:lnTo>
                    <a:pt x="671167" y="389024"/>
                  </a:lnTo>
                  <a:close/>
                </a:path>
                <a:path w="1143000" h="1452879">
                  <a:moveTo>
                    <a:pt x="782015" y="0"/>
                  </a:moveTo>
                  <a:lnTo>
                    <a:pt x="732980" y="9180"/>
                  </a:lnTo>
                  <a:lnTo>
                    <a:pt x="727138" y="10932"/>
                  </a:lnTo>
                  <a:lnTo>
                    <a:pt x="721004" y="11745"/>
                  </a:lnTo>
                  <a:lnTo>
                    <a:pt x="697583" y="110173"/>
                  </a:lnTo>
                  <a:lnTo>
                    <a:pt x="694296" y="131697"/>
                  </a:lnTo>
                  <a:lnTo>
                    <a:pt x="690323" y="157094"/>
                  </a:lnTo>
                  <a:lnTo>
                    <a:pt x="682291" y="207874"/>
                  </a:lnTo>
                  <a:lnTo>
                    <a:pt x="678332" y="233271"/>
                  </a:lnTo>
                  <a:lnTo>
                    <a:pt x="673295" y="266380"/>
                  </a:lnTo>
                  <a:lnTo>
                    <a:pt x="665939" y="314996"/>
                  </a:lnTo>
                  <a:lnTo>
                    <a:pt x="662406" y="337970"/>
                  </a:lnTo>
                  <a:lnTo>
                    <a:pt x="637517" y="367526"/>
                  </a:lnTo>
                  <a:lnTo>
                    <a:pt x="630339" y="375511"/>
                  </a:lnTo>
                  <a:lnTo>
                    <a:pt x="627672" y="378521"/>
                  </a:lnTo>
                  <a:lnTo>
                    <a:pt x="625335" y="378750"/>
                  </a:lnTo>
                  <a:lnTo>
                    <a:pt x="672810" y="378750"/>
                  </a:lnTo>
                  <a:lnTo>
                    <a:pt x="690430" y="343045"/>
                  </a:lnTo>
                  <a:lnTo>
                    <a:pt x="696182" y="334883"/>
                  </a:lnTo>
                  <a:lnTo>
                    <a:pt x="702843" y="325270"/>
                  </a:lnTo>
                  <a:lnTo>
                    <a:pt x="703833" y="322171"/>
                  </a:lnTo>
                  <a:lnTo>
                    <a:pt x="699401" y="318044"/>
                  </a:lnTo>
                  <a:lnTo>
                    <a:pt x="695948" y="314996"/>
                  </a:lnTo>
                  <a:lnTo>
                    <a:pt x="683386" y="314996"/>
                  </a:lnTo>
                  <a:lnTo>
                    <a:pt x="683272" y="313916"/>
                  </a:lnTo>
                  <a:lnTo>
                    <a:pt x="690206" y="268133"/>
                  </a:lnTo>
                  <a:lnTo>
                    <a:pt x="735672" y="255115"/>
                  </a:lnTo>
                  <a:lnTo>
                    <a:pt x="752921" y="253734"/>
                  </a:lnTo>
                  <a:lnTo>
                    <a:pt x="1102136" y="253734"/>
                  </a:lnTo>
                  <a:lnTo>
                    <a:pt x="1105597" y="230862"/>
                  </a:lnTo>
                  <a:lnTo>
                    <a:pt x="1111124" y="194685"/>
                  </a:lnTo>
                  <a:lnTo>
                    <a:pt x="1119584" y="138617"/>
                  </a:lnTo>
                  <a:lnTo>
                    <a:pt x="1125245" y="100633"/>
                  </a:lnTo>
                  <a:lnTo>
                    <a:pt x="1127665" y="83884"/>
                  </a:lnTo>
                  <a:lnTo>
                    <a:pt x="1038594" y="83884"/>
                  </a:lnTo>
                  <a:lnTo>
                    <a:pt x="1022762" y="83364"/>
                  </a:lnTo>
                  <a:lnTo>
                    <a:pt x="971230" y="72601"/>
                  </a:lnTo>
                  <a:lnTo>
                    <a:pt x="933968" y="53979"/>
                  </a:lnTo>
                  <a:lnTo>
                    <a:pt x="916597" y="41946"/>
                  </a:lnTo>
                  <a:lnTo>
                    <a:pt x="873848" y="16429"/>
                  </a:lnTo>
                  <a:lnTo>
                    <a:pt x="828979" y="2431"/>
                  </a:lnTo>
                  <a:lnTo>
                    <a:pt x="782015" y="0"/>
                  </a:lnTo>
                  <a:close/>
                </a:path>
                <a:path w="1143000" h="1452879">
                  <a:moveTo>
                    <a:pt x="1102136" y="253734"/>
                  </a:moveTo>
                  <a:lnTo>
                    <a:pt x="752921" y="253734"/>
                  </a:lnTo>
                  <a:lnTo>
                    <a:pt x="770105" y="254153"/>
                  </a:lnTo>
                  <a:lnTo>
                    <a:pt x="787190" y="256215"/>
                  </a:lnTo>
                  <a:lnTo>
                    <a:pt x="825196" y="266380"/>
                  </a:lnTo>
                  <a:lnTo>
                    <a:pt x="863949" y="286033"/>
                  </a:lnTo>
                  <a:lnTo>
                    <a:pt x="881913" y="298778"/>
                  </a:lnTo>
                  <a:lnTo>
                    <a:pt x="901786" y="312338"/>
                  </a:lnTo>
                  <a:lnTo>
                    <a:pt x="922889" y="323084"/>
                  </a:lnTo>
                  <a:lnTo>
                    <a:pt x="945203" y="330980"/>
                  </a:lnTo>
                  <a:lnTo>
                    <a:pt x="968705" y="335989"/>
                  </a:lnTo>
                  <a:lnTo>
                    <a:pt x="997698" y="338182"/>
                  </a:lnTo>
                  <a:lnTo>
                    <a:pt x="1026250" y="336408"/>
                  </a:lnTo>
                  <a:lnTo>
                    <a:pt x="1082243" y="322502"/>
                  </a:lnTo>
                  <a:lnTo>
                    <a:pt x="1094612" y="305826"/>
                  </a:lnTo>
                  <a:lnTo>
                    <a:pt x="1096529" y="291588"/>
                  </a:lnTo>
                  <a:lnTo>
                    <a:pt x="1098581" y="277367"/>
                  </a:lnTo>
                  <a:lnTo>
                    <a:pt x="1102136" y="253734"/>
                  </a:lnTo>
                  <a:close/>
                </a:path>
                <a:path w="1143000" h="1452879">
                  <a:moveTo>
                    <a:pt x="689419" y="311287"/>
                  </a:moveTo>
                  <a:lnTo>
                    <a:pt x="686193" y="313815"/>
                  </a:lnTo>
                  <a:lnTo>
                    <a:pt x="683386" y="314996"/>
                  </a:lnTo>
                  <a:lnTo>
                    <a:pt x="695948" y="314996"/>
                  </a:lnTo>
                  <a:lnTo>
                    <a:pt x="695401" y="314513"/>
                  </a:lnTo>
                  <a:lnTo>
                    <a:pt x="689419" y="311287"/>
                  </a:lnTo>
                  <a:close/>
                </a:path>
                <a:path w="1143000" h="1452879">
                  <a:moveTo>
                    <a:pt x="1130376" y="64933"/>
                  </a:moveTo>
                  <a:lnTo>
                    <a:pt x="1127988" y="65365"/>
                  </a:lnTo>
                  <a:lnTo>
                    <a:pt x="1126553" y="65365"/>
                  </a:lnTo>
                  <a:lnTo>
                    <a:pt x="1125346" y="65873"/>
                  </a:lnTo>
                  <a:lnTo>
                    <a:pt x="1072733" y="80691"/>
                  </a:lnTo>
                  <a:lnTo>
                    <a:pt x="1038594" y="83884"/>
                  </a:lnTo>
                  <a:lnTo>
                    <a:pt x="1127665" y="83884"/>
                  </a:lnTo>
                  <a:lnTo>
                    <a:pt x="1130376" y="649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  <p:pic>
          <p:nvPicPr>
            <p:cNvPr id="20" name="object 11">
              <a:extLst>
                <a:ext uri="{FF2B5EF4-FFF2-40B4-BE49-F238E27FC236}">
                  <a16:creationId xmlns:a16="http://schemas.microsoft.com/office/drawing/2014/main" id="{4EDC3A5D-83C4-2F41-AB73-F9F1D4027D5B}"/>
                </a:ext>
              </a:extLst>
            </p:cNvPr>
            <p:cNvPicPr/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82303" y="3981317"/>
              <a:ext cx="76898" cy="76885"/>
            </a:xfrm>
            <a:prstGeom prst="rect">
              <a:avLst/>
            </a:prstGeom>
          </p:spPr>
        </p:pic>
      </p:grpSp>
      <p:grpSp>
        <p:nvGrpSpPr>
          <p:cNvPr id="21" name="object 12">
            <a:extLst>
              <a:ext uri="{FF2B5EF4-FFF2-40B4-BE49-F238E27FC236}">
                <a16:creationId xmlns:a16="http://schemas.microsoft.com/office/drawing/2014/main" id="{2BE68545-E60D-4045-90EE-E37CA7487A67}"/>
              </a:ext>
            </a:extLst>
          </p:cNvPr>
          <p:cNvGrpSpPr/>
          <p:nvPr/>
        </p:nvGrpSpPr>
        <p:grpSpPr>
          <a:xfrm>
            <a:off x="1858119" y="3452052"/>
            <a:ext cx="1294765" cy="1355725"/>
            <a:chOff x="640901" y="3790383"/>
            <a:chExt cx="1294765" cy="1355725"/>
          </a:xfrm>
        </p:grpSpPr>
        <p:sp>
          <p:nvSpPr>
            <p:cNvPr id="22" name="object 13">
              <a:extLst>
                <a:ext uri="{FF2B5EF4-FFF2-40B4-BE49-F238E27FC236}">
                  <a16:creationId xmlns:a16="http://schemas.microsoft.com/office/drawing/2014/main" id="{60B213A7-CB03-ED42-9C1E-7A9CDC4DEE62}"/>
                </a:ext>
              </a:extLst>
            </p:cNvPr>
            <p:cNvSpPr/>
            <p:nvPr/>
          </p:nvSpPr>
          <p:spPr>
            <a:xfrm>
              <a:off x="655640" y="3805122"/>
              <a:ext cx="1264920" cy="699770"/>
            </a:xfrm>
            <a:custGeom>
              <a:avLst/>
              <a:gdLst/>
              <a:ahLst/>
              <a:cxnLst/>
              <a:rect l="l" t="t" r="r" b="b"/>
              <a:pathLst>
                <a:path w="1264920" h="699770">
                  <a:moveTo>
                    <a:pt x="338543" y="530123"/>
                  </a:moveTo>
                  <a:lnTo>
                    <a:pt x="332497" y="575122"/>
                  </a:lnTo>
                  <a:lnTo>
                    <a:pt x="315434" y="615559"/>
                  </a:lnTo>
                  <a:lnTo>
                    <a:pt x="288967" y="649819"/>
                  </a:lnTo>
                  <a:lnTo>
                    <a:pt x="254710" y="676289"/>
                  </a:lnTo>
                  <a:lnTo>
                    <a:pt x="214276" y="693354"/>
                  </a:lnTo>
                  <a:lnTo>
                    <a:pt x="169278" y="699401"/>
                  </a:lnTo>
                  <a:lnTo>
                    <a:pt x="124279" y="693354"/>
                  </a:lnTo>
                  <a:lnTo>
                    <a:pt x="83842" y="676289"/>
                  </a:lnTo>
                  <a:lnTo>
                    <a:pt x="49582" y="649819"/>
                  </a:lnTo>
                  <a:lnTo>
                    <a:pt x="23112" y="615559"/>
                  </a:lnTo>
                  <a:lnTo>
                    <a:pt x="6047" y="575122"/>
                  </a:lnTo>
                  <a:lnTo>
                    <a:pt x="0" y="530123"/>
                  </a:lnTo>
                  <a:lnTo>
                    <a:pt x="6047" y="485124"/>
                  </a:lnTo>
                  <a:lnTo>
                    <a:pt x="23112" y="444687"/>
                  </a:lnTo>
                  <a:lnTo>
                    <a:pt x="49582" y="410427"/>
                  </a:lnTo>
                  <a:lnTo>
                    <a:pt x="83842" y="383957"/>
                  </a:lnTo>
                  <a:lnTo>
                    <a:pt x="124279" y="366892"/>
                  </a:lnTo>
                  <a:lnTo>
                    <a:pt x="169278" y="360845"/>
                  </a:lnTo>
                  <a:lnTo>
                    <a:pt x="214276" y="366892"/>
                  </a:lnTo>
                  <a:lnTo>
                    <a:pt x="254710" y="383957"/>
                  </a:lnTo>
                  <a:lnTo>
                    <a:pt x="288967" y="410427"/>
                  </a:lnTo>
                  <a:lnTo>
                    <a:pt x="315434" y="444687"/>
                  </a:lnTo>
                  <a:lnTo>
                    <a:pt x="332497" y="485124"/>
                  </a:lnTo>
                  <a:lnTo>
                    <a:pt x="338543" y="530123"/>
                  </a:lnTo>
                  <a:close/>
                </a:path>
                <a:path w="1264920" h="699770">
                  <a:moveTo>
                    <a:pt x="1264856" y="289026"/>
                  </a:moveTo>
                  <a:lnTo>
                    <a:pt x="1261073" y="335908"/>
                  </a:lnTo>
                  <a:lnTo>
                    <a:pt x="1250120" y="380380"/>
                  </a:lnTo>
                  <a:lnTo>
                    <a:pt x="1232593" y="421848"/>
                  </a:lnTo>
                  <a:lnTo>
                    <a:pt x="1209087" y="459718"/>
                  </a:lnTo>
                  <a:lnTo>
                    <a:pt x="1180198" y="493393"/>
                  </a:lnTo>
                  <a:lnTo>
                    <a:pt x="1146520" y="522279"/>
                  </a:lnTo>
                  <a:lnTo>
                    <a:pt x="1108649" y="545782"/>
                  </a:lnTo>
                  <a:lnTo>
                    <a:pt x="1067180" y="563307"/>
                  </a:lnTo>
                  <a:lnTo>
                    <a:pt x="1022708" y="574258"/>
                  </a:lnTo>
                  <a:lnTo>
                    <a:pt x="975829" y="578040"/>
                  </a:lnTo>
                  <a:lnTo>
                    <a:pt x="928944" y="574258"/>
                  </a:lnTo>
                  <a:lnTo>
                    <a:pt x="884469" y="563307"/>
                  </a:lnTo>
                  <a:lnTo>
                    <a:pt x="842999" y="545782"/>
                  </a:lnTo>
                  <a:lnTo>
                    <a:pt x="805128" y="522279"/>
                  </a:lnTo>
                  <a:lnTo>
                    <a:pt x="771451" y="493393"/>
                  </a:lnTo>
                  <a:lnTo>
                    <a:pt x="742564" y="459718"/>
                  </a:lnTo>
                  <a:lnTo>
                    <a:pt x="719061" y="421848"/>
                  </a:lnTo>
                  <a:lnTo>
                    <a:pt x="701536" y="380380"/>
                  </a:lnTo>
                  <a:lnTo>
                    <a:pt x="690585" y="335908"/>
                  </a:lnTo>
                  <a:lnTo>
                    <a:pt x="686803" y="289026"/>
                  </a:lnTo>
                  <a:lnTo>
                    <a:pt x="690585" y="242144"/>
                  </a:lnTo>
                  <a:lnTo>
                    <a:pt x="701536" y="197671"/>
                  </a:lnTo>
                  <a:lnTo>
                    <a:pt x="719061" y="156201"/>
                  </a:lnTo>
                  <a:lnTo>
                    <a:pt x="742564" y="118330"/>
                  </a:lnTo>
                  <a:lnTo>
                    <a:pt x="771451" y="84653"/>
                  </a:lnTo>
                  <a:lnTo>
                    <a:pt x="805128" y="55764"/>
                  </a:lnTo>
                  <a:lnTo>
                    <a:pt x="842999" y="32260"/>
                  </a:lnTo>
                  <a:lnTo>
                    <a:pt x="884469" y="14734"/>
                  </a:lnTo>
                  <a:lnTo>
                    <a:pt x="928944" y="3782"/>
                  </a:lnTo>
                  <a:lnTo>
                    <a:pt x="975829" y="0"/>
                  </a:lnTo>
                  <a:lnTo>
                    <a:pt x="1022708" y="3782"/>
                  </a:lnTo>
                  <a:lnTo>
                    <a:pt x="1067180" y="14734"/>
                  </a:lnTo>
                  <a:lnTo>
                    <a:pt x="1108649" y="32260"/>
                  </a:lnTo>
                  <a:lnTo>
                    <a:pt x="1146520" y="55764"/>
                  </a:lnTo>
                  <a:lnTo>
                    <a:pt x="1180198" y="84653"/>
                  </a:lnTo>
                  <a:lnTo>
                    <a:pt x="1209087" y="118330"/>
                  </a:lnTo>
                  <a:lnTo>
                    <a:pt x="1232593" y="156201"/>
                  </a:lnTo>
                  <a:lnTo>
                    <a:pt x="1250120" y="197671"/>
                  </a:lnTo>
                  <a:lnTo>
                    <a:pt x="1261073" y="242144"/>
                  </a:lnTo>
                  <a:lnTo>
                    <a:pt x="1264856" y="289026"/>
                  </a:lnTo>
                  <a:close/>
                </a:path>
              </a:pathLst>
            </a:custGeom>
            <a:ln w="29476">
              <a:solidFill>
                <a:srgbClr val="57B76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23" name="object 14">
              <a:extLst>
                <a:ext uri="{FF2B5EF4-FFF2-40B4-BE49-F238E27FC236}">
                  <a16:creationId xmlns:a16="http://schemas.microsoft.com/office/drawing/2014/main" id="{B1AA77D4-138C-2841-A4A1-875C67214475}"/>
                </a:ext>
              </a:extLst>
            </p:cNvPr>
            <p:cNvSpPr/>
            <p:nvPr/>
          </p:nvSpPr>
          <p:spPr>
            <a:xfrm>
              <a:off x="985140" y="4165972"/>
              <a:ext cx="366395" cy="114935"/>
            </a:xfrm>
            <a:custGeom>
              <a:avLst/>
              <a:gdLst/>
              <a:ahLst/>
              <a:cxnLst/>
              <a:rect l="l" t="t" r="r" b="b"/>
              <a:pathLst>
                <a:path w="366394" h="114935">
                  <a:moveTo>
                    <a:pt x="366293" y="0"/>
                  </a:moveTo>
                  <a:lnTo>
                    <a:pt x="0" y="114833"/>
                  </a:lnTo>
                </a:path>
              </a:pathLst>
            </a:custGeom>
            <a:ln w="29476">
              <a:solidFill>
                <a:srgbClr val="57B76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24" name="object 15">
              <a:extLst>
                <a:ext uri="{FF2B5EF4-FFF2-40B4-BE49-F238E27FC236}">
                  <a16:creationId xmlns:a16="http://schemas.microsoft.com/office/drawing/2014/main" id="{04C2975A-85BE-B749-9060-1E71A46A9DEA}"/>
                </a:ext>
              </a:extLst>
            </p:cNvPr>
            <p:cNvSpPr/>
            <p:nvPr/>
          </p:nvSpPr>
          <p:spPr>
            <a:xfrm>
              <a:off x="1144450" y="4670538"/>
              <a:ext cx="460375" cy="460375"/>
            </a:xfrm>
            <a:custGeom>
              <a:avLst/>
              <a:gdLst/>
              <a:ahLst/>
              <a:cxnLst/>
              <a:rect l="l" t="t" r="r" b="b"/>
              <a:pathLst>
                <a:path w="460375" h="460375">
                  <a:moveTo>
                    <a:pt x="460311" y="230162"/>
                  </a:moveTo>
                  <a:lnTo>
                    <a:pt x="455635" y="276547"/>
                  </a:lnTo>
                  <a:lnTo>
                    <a:pt x="442224" y="319749"/>
                  </a:lnTo>
                  <a:lnTo>
                    <a:pt x="421003" y="358843"/>
                  </a:lnTo>
                  <a:lnTo>
                    <a:pt x="392898" y="392904"/>
                  </a:lnTo>
                  <a:lnTo>
                    <a:pt x="358834" y="421007"/>
                  </a:lnTo>
                  <a:lnTo>
                    <a:pt x="319738" y="442226"/>
                  </a:lnTo>
                  <a:lnTo>
                    <a:pt x="276534" y="455635"/>
                  </a:lnTo>
                  <a:lnTo>
                    <a:pt x="230149" y="460311"/>
                  </a:lnTo>
                  <a:lnTo>
                    <a:pt x="183764" y="455635"/>
                  </a:lnTo>
                  <a:lnTo>
                    <a:pt x="140562" y="442226"/>
                  </a:lnTo>
                  <a:lnTo>
                    <a:pt x="101467" y="421007"/>
                  </a:lnTo>
                  <a:lnTo>
                    <a:pt x="67406" y="392904"/>
                  </a:lnTo>
                  <a:lnTo>
                    <a:pt x="39304" y="358843"/>
                  </a:lnTo>
                  <a:lnTo>
                    <a:pt x="18085" y="319749"/>
                  </a:lnTo>
                  <a:lnTo>
                    <a:pt x="4675" y="276547"/>
                  </a:lnTo>
                  <a:lnTo>
                    <a:pt x="0" y="230162"/>
                  </a:lnTo>
                  <a:lnTo>
                    <a:pt x="4675" y="183776"/>
                  </a:lnTo>
                  <a:lnTo>
                    <a:pt x="18085" y="140572"/>
                  </a:lnTo>
                  <a:lnTo>
                    <a:pt x="39304" y="101476"/>
                  </a:lnTo>
                  <a:lnTo>
                    <a:pt x="67406" y="67413"/>
                  </a:lnTo>
                  <a:lnTo>
                    <a:pt x="101467" y="39308"/>
                  </a:lnTo>
                  <a:lnTo>
                    <a:pt x="140562" y="18087"/>
                  </a:lnTo>
                  <a:lnTo>
                    <a:pt x="183764" y="4676"/>
                  </a:lnTo>
                  <a:lnTo>
                    <a:pt x="230149" y="0"/>
                  </a:lnTo>
                  <a:lnTo>
                    <a:pt x="276534" y="4676"/>
                  </a:lnTo>
                  <a:lnTo>
                    <a:pt x="319738" y="18087"/>
                  </a:lnTo>
                  <a:lnTo>
                    <a:pt x="358834" y="39308"/>
                  </a:lnTo>
                  <a:lnTo>
                    <a:pt x="392898" y="67413"/>
                  </a:lnTo>
                  <a:lnTo>
                    <a:pt x="421003" y="101476"/>
                  </a:lnTo>
                  <a:lnTo>
                    <a:pt x="442224" y="140572"/>
                  </a:lnTo>
                  <a:lnTo>
                    <a:pt x="455635" y="183776"/>
                  </a:lnTo>
                  <a:lnTo>
                    <a:pt x="460311" y="230162"/>
                  </a:lnTo>
                  <a:close/>
                </a:path>
              </a:pathLst>
            </a:custGeom>
            <a:ln w="29476">
              <a:solidFill>
                <a:srgbClr val="57B76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25" name="object 16">
              <a:extLst>
                <a:ext uri="{FF2B5EF4-FFF2-40B4-BE49-F238E27FC236}">
                  <a16:creationId xmlns:a16="http://schemas.microsoft.com/office/drawing/2014/main" id="{C6733C5E-311A-344F-AADD-BD2E3322DD77}"/>
                </a:ext>
              </a:extLst>
            </p:cNvPr>
            <p:cNvSpPr/>
            <p:nvPr/>
          </p:nvSpPr>
          <p:spPr>
            <a:xfrm>
              <a:off x="933759" y="4464837"/>
              <a:ext cx="285115" cy="266700"/>
            </a:xfrm>
            <a:custGeom>
              <a:avLst/>
              <a:gdLst/>
              <a:ahLst/>
              <a:cxnLst/>
              <a:rect l="l" t="t" r="r" b="b"/>
              <a:pathLst>
                <a:path w="285115" h="266700">
                  <a:moveTo>
                    <a:pt x="0" y="0"/>
                  </a:moveTo>
                  <a:lnTo>
                    <a:pt x="285026" y="266496"/>
                  </a:lnTo>
                </a:path>
              </a:pathLst>
            </a:custGeom>
            <a:ln w="29476">
              <a:solidFill>
                <a:srgbClr val="57B76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26" name="object 17">
              <a:extLst>
                <a:ext uri="{FF2B5EF4-FFF2-40B4-BE49-F238E27FC236}">
                  <a16:creationId xmlns:a16="http://schemas.microsoft.com/office/drawing/2014/main" id="{03331E7C-8E79-D34E-85CC-09EA3DDA5122}"/>
                </a:ext>
              </a:extLst>
            </p:cNvPr>
            <p:cNvSpPr/>
            <p:nvPr/>
          </p:nvSpPr>
          <p:spPr>
            <a:xfrm>
              <a:off x="1442131" y="4370053"/>
              <a:ext cx="103505" cy="311150"/>
            </a:xfrm>
            <a:custGeom>
              <a:avLst/>
              <a:gdLst/>
              <a:ahLst/>
              <a:cxnLst/>
              <a:rect l="l" t="t" r="r" b="b"/>
              <a:pathLst>
                <a:path w="103505" h="311150">
                  <a:moveTo>
                    <a:pt x="0" y="310578"/>
                  </a:moveTo>
                  <a:lnTo>
                    <a:pt x="102997" y="0"/>
                  </a:lnTo>
                </a:path>
              </a:pathLst>
            </a:custGeom>
            <a:ln w="29476">
              <a:solidFill>
                <a:srgbClr val="57B76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</p:grpSp>
      <p:grpSp>
        <p:nvGrpSpPr>
          <p:cNvPr id="27" name="object 18">
            <a:extLst>
              <a:ext uri="{FF2B5EF4-FFF2-40B4-BE49-F238E27FC236}">
                <a16:creationId xmlns:a16="http://schemas.microsoft.com/office/drawing/2014/main" id="{A9354249-2CF5-2A46-BEEA-30FD928FB587}"/>
              </a:ext>
            </a:extLst>
          </p:cNvPr>
          <p:cNvGrpSpPr/>
          <p:nvPr/>
        </p:nvGrpSpPr>
        <p:grpSpPr>
          <a:xfrm>
            <a:off x="4468019" y="3429000"/>
            <a:ext cx="1147445" cy="1426210"/>
            <a:chOff x="3250801" y="3767331"/>
            <a:chExt cx="1147445" cy="1426210"/>
          </a:xfrm>
        </p:grpSpPr>
        <p:sp>
          <p:nvSpPr>
            <p:cNvPr id="28" name="object 19">
              <a:extLst>
                <a:ext uri="{FF2B5EF4-FFF2-40B4-BE49-F238E27FC236}">
                  <a16:creationId xmlns:a16="http://schemas.microsoft.com/office/drawing/2014/main" id="{68E4B5E4-5473-6A41-8BCB-2F827ECF788A}"/>
                </a:ext>
              </a:extLst>
            </p:cNvPr>
            <p:cNvSpPr/>
            <p:nvPr/>
          </p:nvSpPr>
          <p:spPr>
            <a:xfrm>
              <a:off x="3265539" y="3782070"/>
              <a:ext cx="1117600" cy="1397000"/>
            </a:xfrm>
            <a:custGeom>
              <a:avLst/>
              <a:gdLst/>
              <a:ahLst/>
              <a:cxnLst/>
              <a:rect l="l" t="t" r="r" b="b"/>
              <a:pathLst>
                <a:path w="1117600" h="1397000">
                  <a:moveTo>
                    <a:pt x="1092073" y="1396733"/>
                  </a:moveTo>
                  <a:lnTo>
                    <a:pt x="25298" y="1396733"/>
                  </a:lnTo>
                  <a:lnTo>
                    <a:pt x="15446" y="1394744"/>
                  </a:lnTo>
                  <a:lnTo>
                    <a:pt x="7405" y="1389322"/>
                  </a:lnTo>
                  <a:lnTo>
                    <a:pt x="1986" y="1381281"/>
                  </a:lnTo>
                  <a:lnTo>
                    <a:pt x="0" y="1371434"/>
                  </a:lnTo>
                  <a:lnTo>
                    <a:pt x="0" y="25298"/>
                  </a:lnTo>
                  <a:lnTo>
                    <a:pt x="1986" y="15451"/>
                  </a:lnTo>
                  <a:lnTo>
                    <a:pt x="7405" y="7410"/>
                  </a:lnTo>
                  <a:lnTo>
                    <a:pt x="15446" y="1988"/>
                  </a:lnTo>
                  <a:lnTo>
                    <a:pt x="25298" y="0"/>
                  </a:lnTo>
                  <a:lnTo>
                    <a:pt x="1092073" y="0"/>
                  </a:lnTo>
                  <a:lnTo>
                    <a:pt x="1101932" y="1988"/>
                  </a:lnTo>
                  <a:lnTo>
                    <a:pt x="1109976" y="7410"/>
                  </a:lnTo>
                  <a:lnTo>
                    <a:pt x="1115397" y="15451"/>
                  </a:lnTo>
                  <a:lnTo>
                    <a:pt x="1117384" y="25298"/>
                  </a:lnTo>
                  <a:lnTo>
                    <a:pt x="1117384" y="1371434"/>
                  </a:lnTo>
                  <a:lnTo>
                    <a:pt x="1115397" y="1381281"/>
                  </a:lnTo>
                  <a:lnTo>
                    <a:pt x="1109976" y="1389322"/>
                  </a:lnTo>
                  <a:lnTo>
                    <a:pt x="1101932" y="1394744"/>
                  </a:lnTo>
                  <a:lnTo>
                    <a:pt x="1092073" y="1396733"/>
                  </a:lnTo>
                  <a:close/>
                </a:path>
                <a:path w="1117600" h="1397000">
                  <a:moveTo>
                    <a:pt x="346925" y="335661"/>
                  </a:moveTo>
                  <a:lnTo>
                    <a:pt x="175717" y="335661"/>
                  </a:lnTo>
                  <a:lnTo>
                    <a:pt x="175717" y="164452"/>
                  </a:lnTo>
                  <a:lnTo>
                    <a:pt x="346925" y="164452"/>
                  </a:lnTo>
                  <a:lnTo>
                    <a:pt x="346925" y="335661"/>
                  </a:lnTo>
                  <a:close/>
                </a:path>
                <a:path w="1117600" h="1397000">
                  <a:moveTo>
                    <a:pt x="225272" y="232041"/>
                  </a:moveTo>
                  <a:lnTo>
                    <a:pt x="261315" y="268071"/>
                  </a:lnTo>
                  <a:lnTo>
                    <a:pt x="382968" y="146431"/>
                  </a:lnTo>
                </a:path>
                <a:path w="1117600" h="1397000">
                  <a:moveTo>
                    <a:pt x="914628" y="335661"/>
                  </a:moveTo>
                  <a:lnTo>
                    <a:pt x="743419" y="335661"/>
                  </a:lnTo>
                  <a:lnTo>
                    <a:pt x="743419" y="164452"/>
                  </a:lnTo>
                  <a:lnTo>
                    <a:pt x="914628" y="164452"/>
                  </a:lnTo>
                  <a:lnTo>
                    <a:pt x="914628" y="335661"/>
                  </a:lnTo>
                  <a:close/>
                </a:path>
                <a:path w="1117600" h="1397000">
                  <a:moveTo>
                    <a:pt x="792975" y="232041"/>
                  </a:moveTo>
                  <a:lnTo>
                    <a:pt x="829030" y="268071"/>
                  </a:lnTo>
                  <a:lnTo>
                    <a:pt x="950683" y="146431"/>
                  </a:lnTo>
                </a:path>
                <a:path w="1117600" h="1397000">
                  <a:moveTo>
                    <a:pt x="346925" y="777379"/>
                  </a:moveTo>
                  <a:lnTo>
                    <a:pt x="175717" y="777379"/>
                  </a:lnTo>
                  <a:lnTo>
                    <a:pt x="175717" y="606171"/>
                  </a:lnTo>
                  <a:lnTo>
                    <a:pt x="346925" y="606171"/>
                  </a:lnTo>
                  <a:lnTo>
                    <a:pt x="346925" y="777379"/>
                  </a:lnTo>
                  <a:close/>
                </a:path>
                <a:path w="1117600" h="1397000">
                  <a:moveTo>
                    <a:pt x="225272" y="673747"/>
                  </a:moveTo>
                  <a:lnTo>
                    <a:pt x="261315" y="709803"/>
                  </a:lnTo>
                  <a:lnTo>
                    <a:pt x="382968" y="588149"/>
                  </a:lnTo>
                </a:path>
                <a:path w="1117600" h="1397000">
                  <a:moveTo>
                    <a:pt x="346925" y="1213243"/>
                  </a:moveTo>
                  <a:lnTo>
                    <a:pt x="175717" y="1213243"/>
                  </a:lnTo>
                  <a:lnTo>
                    <a:pt x="175717" y="1042035"/>
                  </a:lnTo>
                  <a:lnTo>
                    <a:pt x="346925" y="1042035"/>
                  </a:lnTo>
                  <a:lnTo>
                    <a:pt x="346925" y="1213243"/>
                  </a:lnTo>
                  <a:close/>
                </a:path>
                <a:path w="1117600" h="1397000">
                  <a:moveTo>
                    <a:pt x="225272" y="1109624"/>
                  </a:moveTo>
                  <a:lnTo>
                    <a:pt x="261315" y="1145654"/>
                  </a:lnTo>
                  <a:lnTo>
                    <a:pt x="382968" y="1024013"/>
                  </a:lnTo>
                </a:path>
                <a:path w="1117600" h="1397000">
                  <a:moveTo>
                    <a:pt x="914628" y="777379"/>
                  </a:moveTo>
                  <a:lnTo>
                    <a:pt x="743419" y="777379"/>
                  </a:lnTo>
                  <a:lnTo>
                    <a:pt x="743419" y="606171"/>
                  </a:lnTo>
                  <a:lnTo>
                    <a:pt x="914628" y="606171"/>
                  </a:lnTo>
                  <a:lnTo>
                    <a:pt x="914628" y="777379"/>
                  </a:lnTo>
                  <a:close/>
                </a:path>
                <a:path w="1117600" h="1397000">
                  <a:moveTo>
                    <a:pt x="792975" y="673747"/>
                  </a:moveTo>
                  <a:lnTo>
                    <a:pt x="829030" y="709803"/>
                  </a:lnTo>
                  <a:lnTo>
                    <a:pt x="950683" y="588149"/>
                  </a:lnTo>
                </a:path>
                <a:path w="1117600" h="1397000">
                  <a:moveTo>
                    <a:pt x="346925" y="250050"/>
                  </a:moveTo>
                  <a:lnTo>
                    <a:pt x="743419" y="250050"/>
                  </a:lnTo>
                </a:path>
                <a:path w="1117600" h="1397000">
                  <a:moveTo>
                    <a:pt x="829030" y="335661"/>
                  </a:moveTo>
                  <a:lnTo>
                    <a:pt x="829030" y="606171"/>
                  </a:lnTo>
                </a:path>
                <a:path w="1117600" h="1397000">
                  <a:moveTo>
                    <a:pt x="743419" y="698360"/>
                  </a:moveTo>
                  <a:lnTo>
                    <a:pt x="346925" y="698360"/>
                  </a:lnTo>
                </a:path>
                <a:path w="1117600" h="1397000">
                  <a:moveTo>
                    <a:pt x="261315" y="777379"/>
                  </a:moveTo>
                  <a:lnTo>
                    <a:pt x="261315" y="1042035"/>
                  </a:lnTo>
                </a:path>
                <a:path w="1117600" h="1397000">
                  <a:moveTo>
                    <a:pt x="346925" y="1127645"/>
                  </a:moveTo>
                  <a:lnTo>
                    <a:pt x="684860" y="1127645"/>
                  </a:lnTo>
                </a:path>
                <a:path w="1117600" h="1397000">
                  <a:moveTo>
                    <a:pt x="950188" y="1127645"/>
                  </a:moveTo>
                  <a:lnTo>
                    <a:pt x="939958" y="1178308"/>
                  </a:lnTo>
                  <a:lnTo>
                    <a:pt x="912061" y="1219682"/>
                  </a:lnTo>
                  <a:lnTo>
                    <a:pt x="870684" y="1247578"/>
                  </a:lnTo>
                  <a:lnTo>
                    <a:pt x="820013" y="1257808"/>
                  </a:lnTo>
                  <a:lnTo>
                    <a:pt x="769350" y="1247578"/>
                  </a:lnTo>
                  <a:lnTo>
                    <a:pt x="727976" y="1219682"/>
                  </a:lnTo>
                  <a:lnTo>
                    <a:pt x="700080" y="1178308"/>
                  </a:lnTo>
                  <a:lnTo>
                    <a:pt x="689851" y="1127645"/>
                  </a:lnTo>
                  <a:lnTo>
                    <a:pt x="700080" y="1076977"/>
                  </a:lnTo>
                  <a:lnTo>
                    <a:pt x="727976" y="1035604"/>
                  </a:lnTo>
                  <a:lnTo>
                    <a:pt x="769350" y="1007711"/>
                  </a:lnTo>
                  <a:lnTo>
                    <a:pt x="820013" y="997483"/>
                  </a:lnTo>
                  <a:lnTo>
                    <a:pt x="870684" y="1007711"/>
                  </a:lnTo>
                  <a:lnTo>
                    <a:pt x="912061" y="1035604"/>
                  </a:lnTo>
                  <a:lnTo>
                    <a:pt x="939958" y="1076977"/>
                  </a:lnTo>
                  <a:lnTo>
                    <a:pt x="950188" y="1127645"/>
                  </a:lnTo>
                  <a:close/>
                </a:path>
              </a:pathLst>
            </a:custGeom>
            <a:ln w="29476">
              <a:solidFill>
                <a:srgbClr val="57B76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  <p:pic>
          <p:nvPicPr>
            <p:cNvPr id="29" name="object 20">
              <a:extLst>
                <a:ext uri="{FF2B5EF4-FFF2-40B4-BE49-F238E27FC236}">
                  <a16:creationId xmlns:a16="http://schemas.microsoft.com/office/drawing/2014/main" id="{62816357-716C-D14E-BE63-91B1ABDD5468}"/>
                </a:ext>
              </a:extLst>
            </p:cNvPr>
            <p:cNvPicPr/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84048" y="4808198"/>
              <a:ext cx="203009" cy="203022"/>
            </a:xfrm>
            <a:prstGeom prst="rect">
              <a:avLst/>
            </a:prstGeom>
          </p:spPr>
        </p:pic>
      </p:grpSp>
      <p:sp>
        <p:nvSpPr>
          <p:cNvPr id="30" name="object 21">
            <a:extLst>
              <a:ext uri="{FF2B5EF4-FFF2-40B4-BE49-F238E27FC236}">
                <a16:creationId xmlns:a16="http://schemas.microsoft.com/office/drawing/2014/main" id="{BDEFE7CF-C06F-1B40-9E0B-F63AA2CFB21C}"/>
              </a:ext>
            </a:extLst>
          </p:cNvPr>
          <p:cNvSpPr/>
          <p:nvPr/>
        </p:nvSpPr>
        <p:spPr>
          <a:xfrm>
            <a:off x="9491260" y="3551021"/>
            <a:ext cx="276225" cy="276225"/>
          </a:xfrm>
          <a:custGeom>
            <a:avLst/>
            <a:gdLst/>
            <a:ahLst/>
            <a:cxnLst/>
            <a:rect l="l" t="t" r="r" b="b"/>
            <a:pathLst>
              <a:path w="276225" h="276225">
                <a:moveTo>
                  <a:pt x="276047" y="138023"/>
                </a:moveTo>
                <a:lnTo>
                  <a:pt x="269010" y="181648"/>
                </a:lnTo>
                <a:lnTo>
                  <a:pt x="249414" y="219537"/>
                </a:lnTo>
                <a:lnTo>
                  <a:pt x="219534" y="249415"/>
                </a:lnTo>
                <a:lnTo>
                  <a:pt x="181642" y="269010"/>
                </a:lnTo>
                <a:lnTo>
                  <a:pt x="138010" y="276047"/>
                </a:lnTo>
                <a:lnTo>
                  <a:pt x="94387" y="269010"/>
                </a:lnTo>
                <a:lnTo>
                  <a:pt x="56501" y="249415"/>
                </a:lnTo>
                <a:lnTo>
                  <a:pt x="26626" y="219537"/>
                </a:lnTo>
                <a:lnTo>
                  <a:pt x="7035" y="181648"/>
                </a:lnTo>
                <a:lnTo>
                  <a:pt x="0" y="138023"/>
                </a:lnTo>
                <a:lnTo>
                  <a:pt x="7035" y="94398"/>
                </a:lnTo>
                <a:lnTo>
                  <a:pt x="26626" y="56509"/>
                </a:lnTo>
                <a:lnTo>
                  <a:pt x="56501" y="26631"/>
                </a:lnTo>
                <a:lnTo>
                  <a:pt x="94387" y="7036"/>
                </a:lnTo>
                <a:lnTo>
                  <a:pt x="138010" y="0"/>
                </a:lnTo>
                <a:lnTo>
                  <a:pt x="181642" y="7036"/>
                </a:lnTo>
                <a:lnTo>
                  <a:pt x="219534" y="26631"/>
                </a:lnTo>
                <a:lnTo>
                  <a:pt x="249414" y="56509"/>
                </a:lnTo>
                <a:lnTo>
                  <a:pt x="269010" y="94398"/>
                </a:lnTo>
                <a:lnTo>
                  <a:pt x="276047" y="138023"/>
                </a:lnTo>
                <a:close/>
              </a:path>
              <a:path w="276225" h="276225">
                <a:moveTo>
                  <a:pt x="51841" y="144170"/>
                </a:moveTo>
                <a:lnTo>
                  <a:pt x="99974" y="186651"/>
                </a:lnTo>
                <a:lnTo>
                  <a:pt x="203339" y="73380"/>
                </a:lnTo>
              </a:path>
            </a:pathLst>
          </a:custGeom>
          <a:ln w="29476">
            <a:solidFill>
              <a:srgbClr val="57B76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grpSp>
        <p:nvGrpSpPr>
          <p:cNvPr id="31" name="object 22">
            <a:extLst>
              <a:ext uri="{FF2B5EF4-FFF2-40B4-BE49-F238E27FC236}">
                <a16:creationId xmlns:a16="http://schemas.microsoft.com/office/drawing/2014/main" id="{03E88D9B-5D4B-F54E-9630-22F92D058812}"/>
              </a:ext>
            </a:extLst>
          </p:cNvPr>
          <p:cNvGrpSpPr/>
          <p:nvPr/>
        </p:nvGrpSpPr>
        <p:grpSpPr>
          <a:xfrm>
            <a:off x="9200462" y="3536282"/>
            <a:ext cx="1434465" cy="940435"/>
            <a:chOff x="7983244" y="3874613"/>
            <a:chExt cx="1434465" cy="940435"/>
          </a:xfrm>
        </p:grpSpPr>
        <p:sp>
          <p:nvSpPr>
            <p:cNvPr id="32" name="object 23">
              <a:extLst>
                <a:ext uri="{FF2B5EF4-FFF2-40B4-BE49-F238E27FC236}">
                  <a16:creationId xmlns:a16="http://schemas.microsoft.com/office/drawing/2014/main" id="{EAA91F90-FBD9-D14D-93C4-6B6C644F9B29}"/>
                </a:ext>
              </a:extLst>
            </p:cNvPr>
            <p:cNvSpPr/>
            <p:nvPr/>
          </p:nvSpPr>
          <p:spPr>
            <a:xfrm>
              <a:off x="7997982" y="4369678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276059" y="138023"/>
                  </a:moveTo>
                  <a:lnTo>
                    <a:pt x="269021" y="181653"/>
                  </a:lnTo>
                  <a:lnTo>
                    <a:pt x="249424" y="219542"/>
                  </a:lnTo>
                  <a:lnTo>
                    <a:pt x="219541" y="249419"/>
                  </a:lnTo>
                  <a:lnTo>
                    <a:pt x="181649" y="269011"/>
                  </a:lnTo>
                  <a:lnTo>
                    <a:pt x="138023" y="276047"/>
                  </a:lnTo>
                  <a:lnTo>
                    <a:pt x="94398" y="269011"/>
                  </a:lnTo>
                  <a:lnTo>
                    <a:pt x="56509" y="249419"/>
                  </a:lnTo>
                  <a:lnTo>
                    <a:pt x="26631" y="219542"/>
                  </a:lnTo>
                  <a:lnTo>
                    <a:pt x="7036" y="181653"/>
                  </a:lnTo>
                  <a:lnTo>
                    <a:pt x="0" y="138023"/>
                  </a:lnTo>
                  <a:lnTo>
                    <a:pt x="7036" y="94398"/>
                  </a:lnTo>
                  <a:lnTo>
                    <a:pt x="26631" y="56509"/>
                  </a:lnTo>
                  <a:lnTo>
                    <a:pt x="56509" y="26631"/>
                  </a:lnTo>
                  <a:lnTo>
                    <a:pt x="94398" y="7036"/>
                  </a:lnTo>
                  <a:lnTo>
                    <a:pt x="138023" y="0"/>
                  </a:lnTo>
                  <a:lnTo>
                    <a:pt x="181649" y="7036"/>
                  </a:lnTo>
                  <a:lnTo>
                    <a:pt x="219541" y="26631"/>
                  </a:lnTo>
                  <a:lnTo>
                    <a:pt x="249424" y="56509"/>
                  </a:lnTo>
                  <a:lnTo>
                    <a:pt x="269021" y="94398"/>
                  </a:lnTo>
                  <a:lnTo>
                    <a:pt x="276059" y="138023"/>
                  </a:lnTo>
                  <a:close/>
                </a:path>
              </a:pathLst>
            </a:custGeom>
            <a:ln w="29476">
              <a:solidFill>
                <a:srgbClr val="57B76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33" name="object 24">
              <a:extLst>
                <a:ext uri="{FF2B5EF4-FFF2-40B4-BE49-F238E27FC236}">
                  <a16:creationId xmlns:a16="http://schemas.microsoft.com/office/drawing/2014/main" id="{A7C31837-31C3-6A4C-AD12-6776D32F820C}"/>
                </a:ext>
              </a:extLst>
            </p:cNvPr>
            <p:cNvSpPr/>
            <p:nvPr/>
          </p:nvSpPr>
          <p:spPr>
            <a:xfrm>
              <a:off x="8119225" y="4403905"/>
              <a:ext cx="33655" cy="194945"/>
            </a:xfrm>
            <a:custGeom>
              <a:avLst/>
              <a:gdLst/>
              <a:ahLst/>
              <a:cxnLst/>
              <a:rect l="l" t="t" r="r" b="b"/>
              <a:pathLst>
                <a:path w="33654" h="194945">
                  <a:moveTo>
                    <a:pt x="27000" y="159600"/>
                  </a:moveTo>
                  <a:lnTo>
                    <a:pt x="7112" y="159600"/>
                  </a:lnTo>
                  <a:lnTo>
                    <a:pt x="0" y="167017"/>
                  </a:lnTo>
                  <a:lnTo>
                    <a:pt x="0" y="187185"/>
                  </a:lnTo>
                  <a:lnTo>
                    <a:pt x="6807" y="194881"/>
                  </a:lnTo>
                  <a:lnTo>
                    <a:pt x="27000" y="194881"/>
                  </a:lnTo>
                  <a:lnTo>
                    <a:pt x="33566" y="187185"/>
                  </a:lnTo>
                  <a:lnTo>
                    <a:pt x="33566" y="167017"/>
                  </a:lnTo>
                  <a:lnTo>
                    <a:pt x="27000" y="159600"/>
                  </a:lnTo>
                  <a:close/>
                </a:path>
                <a:path w="33654" h="194945">
                  <a:moveTo>
                    <a:pt x="30441" y="0"/>
                  </a:moveTo>
                  <a:lnTo>
                    <a:pt x="3136" y="0"/>
                  </a:lnTo>
                  <a:lnTo>
                    <a:pt x="7112" y="136855"/>
                  </a:lnTo>
                  <a:lnTo>
                    <a:pt x="26454" y="136855"/>
                  </a:lnTo>
                  <a:lnTo>
                    <a:pt x="30441" y="0"/>
                  </a:lnTo>
                  <a:close/>
                </a:path>
              </a:pathLst>
            </a:custGeom>
            <a:solidFill>
              <a:srgbClr val="57B76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34" name="object 25">
              <a:extLst>
                <a:ext uri="{FF2B5EF4-FFF2-40B4-BE49-F238E27FC236}">
                  <a16:creationId xmlns:a16="http://schemas.microsoft.com/office/drawing/2014/main" id="{ABC258E2-97CA-C545-A6A7-F1C90EFA7056}"/>
                </a:ext>
              </a:extLst>
            </p:cNvPr>
            <p:cNvSpPr/>
            <p:nvPr/>
          </p:nvSpPr>
          <p:spPr>
            <a:xfrm>
              <a:off x="8865011" y="3889352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276047" y="138023"/>
                  </a:moveTo>
                  <a:lnTo>
                    <a:pt x="269010" y="181648"/>
                  </a:lnTo>
                  <a:lnTo>
                    <a:pt x="249415" y="219537"/>
                  </a:lnTo>
                  <a:lnTo>
                    <a:pt x="219537" y="249415"/>
                  </a:lnTo>
                  <a:lnTo>
                    <a:pt x="181648" y="269010"/>
                  </a:lnTo>
                  <a:lnTo>
                    <a:pt x="138023" y="276047"/>
                  </a:lnTo>
                  <a:lnTo>
                    <a:pt x="94398" y="269010"/>
                  </a:lnTo>
                  <a:lnTo>
                    <a:pt x="56509" y="249415"/>
                  </a:lnTo>
                  <a:lnTo>
                    <a:pt x="26631" y="219537"/>
                  </a:lnTo>
                  <a:lnTo>
                    <a:pt x="7036" y="181648"/>
                  </a:lnTo>
                  <a:lnTo>
                    <a:pt x="0" y="138023"/>
                  </a:lnTo>
                  <a:lnTo>
                    <a:pt x="7036" y="94398"/>
                  </a:lnTo>
                  <a:lnTo>
                    <a:pt x="26631" y="56509"/>
                  </a:lnTo>
                  <a:lnTo>
                    <a:pt x="56509" y="26631"/>
                  </a:lnTo>
                  <a:lnTo>
                    <a:pt x="94398" y="7036"/>
                  </a:lnTo>
                  <a:lnTo>
                    <a:pt x="138023" y="0"/>
                  </a:lnTo>
                  <a:lnTo>
                    <a:pt x="181648" y="7036"/>
                  </a:lnTo>
                  <a:lnTo>
                    <a:pt x="219537" y="26631"/>
                  </a:lnTo>
                  <a:lnTo>
                    <a:pt x="249415" y="56509"/>
                  </a:lnTo>
                  <a:lnTo>
                    <a:pt x="269010" y="94398"/>
                  </a:lnTo>
                  <a:lnTo>
                    <a:pt x="276047" y="138023"/>
                  </a:lnTo>
                  <a:close/>
                </a:path>
                <a:path w="276225" h="276225">
                  <a:moveTo>
                    <a:pt x="68173" y="69164"/>
                  </a:moveTo>
                  <a:lnTo>
                    <a:pt x="207962" y="208953"/>
                  </a:lnTo>
                </a:path>
                <a:path w="276225" h="276225">
                  <a:moveTo>
                    <a:pt x="207962" y="69164"/>
                  </a:moveTo>
                  <a:lnTo>
                    <a:pt x="68173" y="208953"/>
                  </a:lnTo>
                </a:path>
              </a:pathLst>
            </a:custGeom>
            <a:ln w="29476">
              <a:solidFill>
                <a:srgbClr val="57B76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35" name="object 26">
              <a:extLst>
                <a:ext uri="{FF2B5EF4-FFF2-40B4-BE49-F238E27FC236}">
                  <a16:creationId xmlns:a16="http://schemas.microsoft.com/office/drawing/2014/main" id="{4272F30F-6D14-CE40-9356-6E75A858372B}"/>
                </a:ext>
              </a:extLst>
            </p:cNvPr>
            <p:cNvSpPr/>
            <p:nvPr/>
          </p:nvSpPr>
          <p:spPr>
            <a:xfrm>
              <a:off x="8554136" y="4348606"/>
              <a:ext cx="290195" cy="466090"/>
            </a:xfrm>
            <a:custGeom>
              <a:avLst/>
              <a:gdLst/>
              <a:ahLst/>
              <a:cxnLst/>
              <a:rect l="l" t="t" r="r" b="b"/>
              <a:pathLst>
                <a:path w="290195" h="466089">
                  <a:moveTo>
                    <a:pt x="203022" y="386943"/>
                  </a:moveTo>
                  <a:lnTo>
                    <a:pt x="202984" y="369798"/>
                  </a:lnTo>
                  <a:lnTo>
                    <a:pt x="196786" y="363855"/>
                  </a:lnTo>
                  <a:lnTo>
                    <a:pt x="144945" y="363829"/>
                  </a:lnTo>
                  <a:lnTo>
                    <a:pt x="92557" y="363867"/>
                  </a:lnTo>
                  <a:lnTo>
                    <a:pt x="86372" y="369900"/>
                  </a:lnTo>
                  <a:lnTo>
                    <a:pt x="86271" y="386880"/>
                  </a:lnTo>
                  <a:lnTo>
                    <a:pt x="92417" y="392988"/>
                  </a:lnTo>
                  <a:lnTo>
                    <a:pt x="196850" y="392988"/>
                  </a:lnTo>
                  <a:lnTo>
                    <a:pt x="203022" y="386943"/>
                  </a:lnTo>
                  <a:close/>
                </a:path>
                <a:path w="290195" h="466089">
                  <a:moveTo>
                    <a:pt x="203987" y="426935"/>
                  </a:moveTo>
                  <a:lnTo>
                    <a:pt x="201968" y="413004"/>
                  </a:lnTo>
                  <a:lnTo>
                    <a:pt x="195961" y="407631"/>
                  </a:lnTo>
                  <a:lnTo>
                    <a:pt x="92544" y="407644"/>
                  </a:lnTo>
                  <a:lnTo>
                    <a:pt x="86537" y="413804"/>
                  </a:lnTo>
                  <a:lnTo>
                    <a:pt x="86067" y="429882"/>
                  </a:lnTo>
                  <a:lnTo>
                    <a:pt x="90766" y="435063"/>
                  </a:lnTo>
                  <a:lnTo>
                    <a:pt x="100711" y="437261"/>
                  </a:lnTo>
                  <a:lnTo>
                    <a:pt x="102019" y="445198"/>
                  </a:lnTo>
                  <a:lnTo>
                    <a:pt x="123698" y="465924"/>
                  </a:lnTo>
                  <a:lnTo>
                    <a:pt x="165633" y="465924"/>
                  </a:lnTo>
                  <a:lnTo>
                    <a:pt x="174828" y="461518"/>
                  </a:lnTo>
                  <a:lnTo>
                    <a:pt x="181914" y="455396"/>
                  </a:lnTo>
                  <a:lnTo>
                    <a:pt x="186601" y="447370"/>
                  </a:lnTo>
                  <a:lnTo>
                    <a:pt x="188595" y="437197"/>
                  </a:lnTo>
                  <a:lnTo>
                    <a:pt x="191909" y="436473"/>
                  </a:lnTo>
                  <a:lnTo>
                    <a:pt x="200101" y="433628"/>
                  </a:lnTo>
                  <a:lnTo>
                    <a:pt x="203987" y="426935"/>
                  </a:lnTo>
                  <a:close/>
                </a:path>
                <a:path w="290195" h="466089">
                  <a:moveTo>
                    <a:pt x="289725" y="162560"/>
                  </a:moveTo>
                  <a:lnTo>
                    <a:pt x="288404" y="119291"/>
                  </a:lnTo>
                  <a:lnTo>
                    <a:pt x="272034" y="73736"/>
                  </a:lnTo>
                  <a:lnTo>
                    <a:pt x="261404" y="60286"/>
                  </a:lnTo>
                  <a:lnTo>
                    <a:pt x="261404" y="145796"/>
                  </a:lnTo>
                  <a:lnTo>
                    <a:pt x="254406" y="184137"/>
                  </a:lnTo>
                  <a:lnTo>
                    <a:pt x="234899" y="218186"/>
                  </a:lnTo>
                  <a:lnTo>
                    <a:pt x="204127" y="244563"/>
                  </a:lnTo>
                  <a:lnTo>
                    <a:pt x="201383" y="246189"/>
                  </a:lnTo>
                  <a:lnTo>
                    <a:pt x="198767" y="248183"/>
                  </a:lnTo>
                  <a:lnTo>
                    <a:pt x="189509" y="251764"/>
                  </a:lnTo>
                  <a:lnTo>
                    <a:pt x="188023" y="256044"/>
                  </a:lnTo>
                  <a:lnTo>
                    <a:pt x="188226" y="262636"/>
                  </a:lnTo>
                  <a:lnTo>
                    <a:pt x="188341" y="268300"/>
                  </a:lnTo>
                  <a:lnTo>
                    <a:pt x="188417" y="319862"/>
                  </a:lnTo>
                  <a:lnTo>
                    <a:pt x="100901" y="319862"/>
                  </a:lnTo>
                  <a:lnTo>
                    <a:pt x="101015" y="254990"/>
                  </a:lnTo>
                  <a:lnTo>
                    <a:pt x="99999" y="253276"/>
                  </a:lnTo>
                  <a:lnTo>
                    <a:pt x="97193" y="251460"/>
                  </a:lnTo>
                  <a:lnTo>
                    <a:pt x="81038" y="241198"/>
                  </a:lnTo>
                  <a:lnTo>
                    <a:pt x="73177" y="235775"/>
                  </a:lnTo>
                  <a:lnTo>
                    <a:pt x="65798" y="229831"/>
                  </a:lnTo>
                  <a:lnTo>
                    <a:pt x="38341" y="192557"/>
                  </a:lnTo>
                  <a:lnTo>
                    <a:pt x="28143" y="148742"/>
                  </a:lnTo>
                  <a:lnTo>
                    <a:pt x="35331" y="104279"/>
                  </a:lnTo>
                  <a:lnTo>
                    <a:pt x="60045" y="65049"/>
                  </a:lnTo>
                  <a:lnTo>
                    <a:pt x="93611" y="40436"/>
                  </a:lnTo>
                  <a:lnTo>
                    <a:pt x="131000" y="29349"/>
                  </a:lnTo>
                  <a:lnTo>
                    <a:pt x="169037" y="31102"/>
                  </a:lnTo>
                  <a:lnTo>
                    <a:pt x="204457" y="45008"/>
                  </a:lnTo>
                  <a:lnTo>
                    <a:pt x="234086" y="70383"/>
                  </a:lnTo>
                  <a:lnTo>
                    <a:pt x="254673" y="106527"/>
                  </a:lnTo>
                  <a:lnTo>
                    <a:pt x="261404" y="145796"/>
                  </a:lnTo>
                  <a:lnTo>
                    <a:pt x="261404" y="60286"/>
                  </a:lnTo>
                  <a:lnTo>
                    <a:pt x="243332" y="37388"/>
                  </a:lnTo>
                  <a:lnTo>
                    <a:pt x="231178" y="29349"/>
                  </a:lnTo>
                  <a:lnTo>
                    <a:pt x="205193" y="12179"/>
                  </a:lnTo>
                  <a:lnTo>
                    <a:pt x="160489" y="0"/>
                  </a:lnTo>
                  <a:lnTo>
                    <a:pt x="112128" y="2768"/>
                  </a:lnTo>
                  <a:lnTo>
                    <a:pt x="71335" y="18732"/>
                  </a:lnTo>
                  <a:lnTo>
                    <a:pt x="37909" y="45504"/>
                  </a:lnTo>
                  <a:lnTo>
                    <a:pt x="13665" y="80492"/>
                  </a:lnTo>
                  <a:lnTo>
                    <a:pt x="419" y="121081"/>
                  </a:lnTo>
                  <a:lnTo>
                    <a:pt x="0" y="164693"/>
                  </a:lnTo>
                  <a:lnTo>
                    <a:pt x="8064" y="196367"/>
                  </a:lnTo>
                  <a:lnTo>
                    <a:pt x="22123" y="224180"/>
                  </a:lnTo>
                  <a:lnTo>
                    <a:pt x="42100" y="248183"/>
                  </a:lnTo>
                  <a:lnTo>
                    <a:pt x="67754" y="268325"/>
                  </a:lnTo>
                  <a:lnTo>
                    <a:pt x="70624" y="270167"/>
                  </a:lnTo>
                  <a:lnTo>
                    <a:pt x="71894" y="271945"/>
                  </a:lnTo>
                  <a:lnTo>
                    <a:pt x="71831" y="275488"/>
                  </a:lnTo>
                  <a:lnTo>
                    <a:pt x="71742" y="320611"/>
                  </a:lnTo>
                  <a:lnTo>
                    <a:pt x="74015" y="331774"/>
                  </a:lnTo>
                  <a:lnTo>
                    <a:pt x="80162" y="340868"/>
                  </a:lnTo>
                  <a:lnTo>
                    <a:pt x="89293" y="346989"/>
                  </a:lnTo>
                  <a:lnTo>
                    <a:pt x="100469" y="349250"/>
                  </a:lnTo>
                  <a:lnTo>
                    <a:pt x="188874" y="349237"/>
                  </a:lnTo>
                  <a:lnTo>
                    <a:pt x="200050" y="346964"/>
                  </a:lnTo>
                  <a:lnTo>
                    <a:pt x="209156" y="340829"/>
                  </a:lnTo>
                  <a:lnTo>
                    <a:pt x="215303" y="331724"/>
                  </a:lnTo>
                  <a:lnTo>
                    <a:pt x="217576" y="320611"/>
                  </a:lnTo>
                  <a:lnTo>
                    <a:pt x="217576" y="319862"/>
                  </a:lnTo>
                  <a:lnTo>
                    <a:pt x="217462" y="272364"/>
                  </a:lnTo>
                  <a:lnTo>
                    <a:pt x="218427" y="270281"/>
                  </a:lnTo>
                  <a:lnTo>
                    <a:pt x="221602" y="268300"/>
                  </a:lnTo>
                  <a:lnTo>
                    <a:pt x="255130" y="239776"/>
                  </a:lnTo>
                  <a:lnTo>
                    <a:pt x="278231" y="203619"/>
                  </a:lnTo>
                  <a:lnTo>
                    <a:pt x="289725" y="162560"/>
                  </a:lnTo>
                  <a:close/>
                </a:path>
              </a:pathLst>
            </a:custGeom>
            <a:solidFill>
              <a:srgbClr val="57B76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  <p:pic>
          <p:nvPicPr>
            <p:cNvPr id="36" name="object 27">
              <a:extLst>
                <a:ext uri="{FF2B5EF4-FFF2-40B4-BE49-F238E27FC236}">
                  <a16:creationId xmlns:a16="http://schemas.microsoft.com/office/drawing/2014/main" id="{26EABEF0-55B2-9C4F-A48E-2ABA238194D5}"/>
                </a:ext>
              </a:extLst>
            </p:cNvPr>
            <p:cNvPicPr/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83355" y="4165404"/>
              <a:ext cx="123177" cy="198831"/>
            </a:xfrm>
            <a:prstGeom prst="rect">
              <a:avLst/>
            </a:prstGeom>
          </p:spPr>
        </p:pic>
        <p:pic>
          <p:nvPicPr>
            <p:cNvPr id="37" name="object 28">
              <a:extLst>
                <a:ext uri="{FF2B5EF4-FFF2-40B4-BE49-F238E27FC236}">
                  <a16:creationId xmlns:a16="http://schemas.microsoft.com/office/drawing/2014/main" id="{D85BC000-3D8F-6F47-A74B-83B642BA3C2F}"/>
                </a:ext>
              </a:extLst>
            </p:cNvPr>
            <p:cNvPicPr/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14678" y="4458530"/>
              <a:ext cx="226529" cy="83312"/>
            </a:xfrm>
            <a:prstGeom prst="rect">
              <a:avLst/>
            </a:prstGeom>
          </p:spPr>
        </p:pic>
        <p:sp>
          <p:nvSpPr>
            <p:cNvPr id="38" name="object 29">
              <a:extLst>
                <a:ext uri="{FF2B5EF4-FFF2-40B4-BE49-F238E27FC236}">
                  <a16:creationId xmlns:a16="http://schemas.microsoft.com/office/drawing/2014/main" id="{D981C6A7-8FEC-F249-A0E9-613D3E0FBA5B}"/>
                </a:ext>
              </a:extLst>
            </p:cNvPr>
            <p:cNvSpPr/>
            <p:nvPr/>
          </p:nvSpPr>
          <p:spPr>
            <a:xfrm>
              <a:off x="9101113" y="4334544"/>
              <a:ext cx="316865" cy="314960"/>
            </a:xfrm>
            <a:custGeom>
              <a:avLst/>
              <a:gdLst/>
              <a:ahLst/>
              <a:cxnLst/>
              <a:rect l="l" t="t" r="r" b="b"/>
              <a:pathLst>
                <a:path w="316865" h="314960">
                  <a:moveTo>
                    <a:pt x="158191" y="0"/>
                  </a:moveTo>
                  <a:lnTo>
                    <a:pt x="127292" y="13754"/>
                  </a:lnTo>
                  <a:lnTo>
                    <a:pt x="93497" y="13754"/>
                  </a:lnTo>
                  <a:lnTo>
                    <a:pt x="70878" y="38874"/>
                  </a:lnTo>
                  <a:lnTo>
                    <a:pt x="39979" y="52628"/>
                  </a:lnTo>
                  <a:lnTo>
                    <a:pt x="29540" y="84785"/>
                  </a:lnTo>
                  <a:lnTo>
                    <a:pt x="6908" y="109905"/>
                  </a:lnTo>
                  <a:lnTo>
                    <a:pt x="10452" y="143535"/>
                  </a:lnTo>
                  <a:lnTo>
                    <a:pt x="0" y="175691"/>
                  </a:lnTo>
                  <a:lnTo>
                    <a:pt x="16903" y="204978"/>
                  </a:lnTo>
                  <a:lnTo>
                    <a:pt x="20434" y="238594"/>
                  </a:lnTo>
                  <a:lnTo>
                    <a:pt x="47790" y="258470"/>
                  </a:lnTo>
                  <a:lnTo>
                    <a:pt x="64693" y="287743"/>
                  </a:lnTo>
                  <a:lnTo>
                    <a:pt x="97764" y="294779"/>
                  </a:lnTo>
                  <a:lnTo>
                    <a:pt x="125120" y="314655"/>
                  </a:lnTo>
                  <a:lnTo>
                    <a:pt x="158191" y="307619"/>
                  </a:lnTo>
                  <a:lnTo>
                    <a:pt x="191262" y="314655"/>
                  </a:lnTo>
                  <a:lnTo>
                    <a:pt x="218617" y="294779"/>
                  </a:lnTo>
                  <a:lnTo>
                    <a:pt x="251688" y="287743"/>
                  </a:lnTo>
                  <a:lnTo>
                    <a:pt x="268592" y="258470"/>
                  </a:lnTo>
                  <a:lnTo>
                    <a:pt x="295948" y="238594"/>
                  </a:lnTo>
                  <a:lnTo>
                    <a:pt x="299478" y="204978"/>
                  </a:lnTo>
                  <a:lnTo>
                    <a:pt x="316382" y="175691"/>
                  </a:lnTo>
                  <a:lnTo>
                    <a:pt x="305930" y="143535"/>
                  </a:lnTo>
                  <a:lnTo>
                    <a:pt x="309473" y="109905"/>
                  </a:lnTo>
                  <a:lnTo>
                    <a:pt x="286842" y="84785"/>
                  </a:lnTo>
                  <a:lnTo>
                    <a:pt x="276402" y="52628"/>
                  </a:lnTo>
                  <a:lnTo>
                    <a:pt x="245503" y="38874"/>
                  </a:lnTo>
                  <a:lnTo>
                    <a:pt x="222885" y="13754"/>
                  </a:lnTo>
                  <a:lnTo>
                    <a:pt x="189077" y="13754"/>
                  </a:lnTo>
                  <a:lnTo>
                    <a:pt x="158191" y="0"/>
                  </a:lnTo>
                  <a:close/>
                </a:path>
              </a:pathLst>
            </a:custGeom>
            <a:solidFill>
              <a:srgbClr val="57B76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tx2"/>
                </a:solidFill>
              </a:endParaRPr>
            </a:p>
          </p:txBody>
        </p:sp>
        <p:pic>
          <p:nvPicPr>
            <p:cNvPr id="39" name="object 30">
              <a:extLst>
                <a:ext uri="{FF2B5EF4-FFF2-40B4-BE49-F238E27FC236}">
                  <a16:creationId xmlns:a16="http://schemas.microsoft.com/office/drawing/2014/main" id="{F58EC0AC-A96E-264D-BF9E-F1804C2288BA}"/>
                </a:ext>
              </a:extLst>
            </p:cNvPr>
            <p:cNvPicPr/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54514" y="4380942"/>
              <a:ext cx="209575" cy="184619"/>
            </a:xfrm>
            <a:prstGeom prst="rect">
              <a:avLst/>
            </a:prstGeom>
          </p:spPr>
        </p:pic>
        <p:pic>
          <p:nvPicPr>
            <p:cNvPr id="40" name="object 31">
              <a:extLst>
                <a:ext uri="{FF2B5EF4-FFF2-40B4-BE49-F238E27FC236}">
                  <a16:creationId xmlns:a16="http://schemas.microsoft.com/office/drawing/2014/main" id="{EF756099-C525-4F47-A6C5-B9405D9BE90E}"/>
                </a:ext>
              </a:extLst>
            </p:cNvPr>
            <p:cNvPicPr/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59761" y="4458530"/>
              <a:ext cx="226542" cy="83312"/>
            </a:xfrm>
            <a:prstGeom prst="rect">
              <a:avLst/>
            </a:prstGeom>
          </p:spPr>
        </p:pic>
      </p:grpSp>
      <p:sp>
        <p:nvSpPr>
          <p:cNvPr id="41" name="object 32">
            <a:extLst>
              <a:ext uri="{FF2B5EF4-FFF2-40B4-BE49-F238E27FC236}">
                <a16:creationId xmlns:a16="http://schemas.microsoft.com/office/drawing/2014/main" id="{AD383058-08A6-3C46-840E-3B5DE895AEB1}"/>
              </a:ext>
            </a:extLst>
          </p:cNvPr>
          <p:cNvSpPr/>
          <p:nvPr/>
        </p:nvSpPr>
        <p:spPr>
          <a:xfrm>
            <a:off x="9491260" y="4504969"/>
            <a:ext cx="276225" cy="276225"/>
          </a:xfrm>
          <a:custGeom>
            <a:avLst/>
            <a:gdLst/>
            <a:ahLst/>
            <a:cxnLst/>
            <a:rect l="l" t="t" r="r" b="b"/>
            <a:pathLst>
              <a:path w="276225" h="276225">
                <a:moveTo>
                  <a:pt x="276047" y="138023"/>
                </a:moveTo>
                <a:lnTo>
                  <a:pt x="269010" y="181648"/>
                </a:lnTo>
                <a:lnTo>
                  <a:pt x="249414" y="219537"/>
                </a:lnTo>
                <a:lnTo>
                  <a:pt x="219534" y="249415"/>
                </a:lnTo>
                <a:lnTo>
                  <a:pt x="181642" y="269010"/>
                </a:lnTo>
                <a:lnTo>
                  <a:pt x="138010" y="276047"/>
                </a:lnTo>
                <a:lnTo>
                  <a:pt x="94387" y="269010"/>
                </a:lnTo>
                <a:lnTo>
                  <a:pt x="56501" y="249415"/>
                </a:lnTo>
                <a:lnTo>
                  <a:pt x="26626" y="219537"/>
                </a:lnTo>
                <a:lnTo>
                  <a:pt x="7035" y="181648"/>
                </a:lnTo>
                <a:lnTo>
                  <a:pt x="0" y="138023"/>
                </a:lnTo>
                <a:lnTo>
                  <a:pt x="7035" y="94393"/>
                </a:lnTo>
                <a:lnTo>
                  <a:pt x="26626" y="56504"/>
                </a:lnTo>
                <a:lnTo>
                  <a:pt x="56501" y="26627"/>
                </a:lnTo>
                <a:lnTo>
                  <a:pt x="94387" y="7035"/>
                </a:lnTo>
                <a:lnTo>
                  <a:pt x="138010" y="0"/>
                </a:lnTo>
                <a:lnTo>
                  <a:pt x="181642" y="7035"/>
                </a:lnTo>
                <a:lnTo>
                  <a:pt x="219534" y="26627"/>
                </a:lnTo>
                <a:lnTo>
                  <a:pt x="249414" y="56504"/>
                </a:lnTo>
                <a:lnTo>
                  <a:pt x="269010" y="94393"/>
                </a:lnTo>
                <a:lnTo>
                  <a:pt x="276047" y="138023"/>
                </a:lnTo>
                <a:close/>
              </a:path>
              <a:path w="276225" h="276225">
                <a:moveTo>
                  <a:pt x="51841" y="144170"/>
                </a:moveTo>
                <a:lnTo>
                  <a:pt x="99974" y="186651"/>
                </a:lnTo>
                <a:lnTo>
                  <a:pt x="203339" y="73367"/>
                </a:lnTo>
              </a:path>
            </a:pathLst>
          </a:custGeom>
          <a:ln w="29476">
            <a:solidFill>
              <a:srgbClr val="57B76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42" name="object 33">
            <a:extLst>
              <a:ext uri="{FF2B5EF4-FFF2-40B4-BE49-F238E27FC236}">
                <a16:creationId xmlns:a16="http://schemas.microsoft.com/office/drawing/2014/main" id="{23FF2312-71FC-EB4D-9093-33E0711B4908}"/>
              </a:ext>
            </a:extLst>
          </p:cNvPr>
          <p:cNvSpPr/>
          <p:nvPr/>
        </p:nvSpPr>
        <p:spPr>
          <a:xfrm>
            <a:off x="10088071" y="4504969"/>
            <a:ext cx="276225" cy="276225"/>
          </a:xfrm>
          <a:custGeom>
            <a:avLst/>
            <a:gdLst/>
            <a:ahLst/>
            <a:cxnLst/>
            <a:rect l="l" t="t" r="r" b="b"/>
            <a:pathLst>
              <a:path w="276225" h="276225">
                <a:moveTo>
                  <a:pt x="276059" y="138023"/>
                </a:moveTo>
                <a:lnTo>
                  <a:pt x="269021" y="181648"/>
                </a:lnTo>
                <a:lnTo>
                  <a:pt x="249424" y="219537"/>
                </a:lnTo>
                <a:lnTo>
                  <a:pt x="219541" y="249415"/>
                </a:lnTo>
                <a:lnTo>
                  <a:pt x="181649" y="269010"/>
                </a:lnTo>
                <a:lnTo>
                  <a:pt x="138023" y="276047"/>
                </a:lnTo>
                <a:lnTo>
                  <a:pt x="94398" y="269010"/>
                </a:lnTo>
                <a:lnTo>
                  <a:pt x="56509" y="249415"/>
                </a:lnTo>
                <a:lnTo>
                  <a:pt x="26631" y="219537"/>
                </a:lnTo>
                <a:lnTo>
                  <a:pt x="7036" y="181648"/>
                </a:lnTo>
                <a:lnTo>
                  <a:pt x="0" y="138023"/>
                </a:lnTo>
                <a:lnTo>
                  <a:pt x="7036" y="94393"/>
                </a:lnTo>
                <a:lnTo>
                  <a:pt x="26631" y="56504"/>
                </a:lnTo>
                <a:lnTo>
                  <a:pt x="56509" y="26627"/>
                </a:lnTo>
                <a:lnTo>
                  <a:pt x="94398" y="7035"/>
                </a:lnTo>
                <a:lnTo>
                  <a:pt x="138023" y="0"/>
                </a:lnTo>
                <a:lnTo>
                  <a:pt x="181649" y="7035"/>
                </a:lnTo>
                <a:lnTo>
                  <a:pt x="219541" y="26627"/>
                </a:lnTo>
                <a:lnTo>
                  <a:pt x="249424" y="56504"/>
                </a:lnTo>
                <a:lnTo>
                  <a:pt x="269021" y="94393"/>
                </a:lnTo>
                <a:lnTo>
                  <a:pt x="276059" y="138023"/>
                </a:lnTo>
                <a:close/>
              </a:path>
              <a:path w="276225" h="276225">
                <a:moveTo>
                  <a:pt x="51841" y="144170"/>
                </a:moveTo>
                <a:lnTo>
                  <a:pt x="99987" y="186651"/>
                </a:lnTo>
                <a:lnTo>
                  <a:pt x="203352" y="73367"/>
                </a:lnTo>
              </a:path>
            </a:pathLst>
          </a:custGeom>
          <a:ln w="29476">
            <a:solidFill>
              <a:srgbClr val="57B76F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43" name="object 34">
            <a:extLst>
              <a:ext uri="{FF2B5EF4-FFF2-40B4-BE49-F238E27FC236}">
                <a16:creationId xmlns:a16="http://schemas.microsoft.com/office/drawing/2014/main" id="{60C3D0FF-1A72-2147-9CFE-62F5D648546A}"/>
              </a:ext>
            </a:extLst>
          </p:cNvPr>
          <p:cNvSpPr txBox="1"/>
          <p:nvPr/>
        </p:nvSpPr>
        <p:spPr>
          <a:xfrm>
            <a:off x="1672371" y="4948948"/>
            <a:ext cx="1865507" cy="376321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447040" marR="5080" indent="-434975">
              <a:lnSpc>
                <a:spcPct val="104200"/>
              </a:lnSpc>
              <a:spcBef>
                <a:spcPts val="40"/>
              </a:spcBef>
            </a:pPr>
            <a:r>
              <a:rPr sz="1200" b="1" spc="-5" dirty="0">
                <a:solidFill>
                  <a:schemeClr val="tx2"/>
                </a:solidFill>
                <a:cs typeface="Atten Round New Bold"/>
              </a:rPr>
              <a:t>Flexible</a:t>
            </a:r>
            <a:r>
              <a:rPr sz="1200" b="1" spc="-35" dirty="0">
                <a:solidFill>
                  <a:schemeClr val="tx2"/>
                </a:solidFill>
                <a:cs typeface="Atten Round New Bold"/>
              </a:rPr>
              <a:t> </a:t>
            </a:r>
            <a:r>
              <a:rPr lang="en-US" sz="1200" b="1" spc="-5" dirty="0">
                <a:solidFill>
                  <a:schemeClr val="tx2"/>
                </a:solidFill>
                <a:cs typeface="Atten Round New Bold"/>
              </a:rPr>
              <a:t>o</a:t>
            </a:r>
            <a:r>
              <a:rPr sz="1200" b="1" spc="-5" dirty="0">
                <a:solidFill>
                  <a:schemeClr val="tx2"/>
                </a:solidFill>
                <a:cs typeface="Atten Round New Bold"/>
              </a:rPr>
              <a:t>rganizational </a:t>
            </a:r>
            <a:r>
              <a:rPr sz="1200" b="1" spc="-254" dirty="0">
                <a:solidFill>
                  <a:schemeClr val="tx2"/>
                </a:solidFill>
                <a:cs typeface="Atten Round New Bold"/>
              </a:rPr>
              <a:t> </a:t>
            </a:r>
            <a:r>
              <a:rPr lang="en-US" sz="1200" b="1" spc="-5" dirty="0">
                <a:solidFill>
                  <a:schemeClr val="tx2"/>
                </a:solidFill>
                <a:cs typeface="Atten Round New Bold"/>
              </a:rPr>
              <a:t>s</a:t>
            </a:r>
            <a:r>
              <a:rPr sz="1200" b="1" spc="-5" dirty="0">
                <a:solidFill>
                  <a:schemeClr val="tx2"/>
                </a:solidFill>
                <a:cs typeface="Atten Round New Bold"/>
              </a:rPr>
              <a:t>tructure</a:t>
            </a:r>
            <a:endParaRPr sz="1200" dirty="0">
              <a:solidFill>
                <a:schemeClr val="tx2"/>
              </a:solidFill>
              <a:cs typeface="Atten Round New Bold"/>
            </a:endParaRPr>
          </a:p>
        </p:txBody>
      </p:sp>
      <p:sp>
        <p:nvSpPr>
          <p:cNvPr id="44" name="object 35">
            <a:extLst>
              <a:ext uri="{FF2B5EF4-FFF2-40B4-BE49-F238E27FC236}">
                <a16:creationId xmlns:a16="http://schemas.microsoft.com/office/drawing/2014/main" id="{CF99B6FF-8172-6646-932B-18A51088E254}"/>
              </a:ext>
            </a:extLst>
          </p:cNvPr>
          <p:cNvSpPr txBox="1"/>
          <p:nvPr/>
        </p:nvSpPr>
        <p:spPr>
          <a:xfrm>
            <a:off x="1871696" y="5481635"/>
            <a:ext cx="1440318" cy="376321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51130" marR="5080" indent="-139065">
              <a:lnSpc>
                <a:spcPct val="104200"/>
              </a:lnSpc>
              <a:spcBef>
                <a:spcPts val="40"/>
              </a:spcBef>
            </a:pPr>
            <a:r>
              <a:rPr sz="1200" dirty="0">
                <a:solidFill>
                  <a:schemeClr val="tx2"/>
                </a:solidFill>
                <a:cs typeface="AttenRoundNew-Book"/>
              </a:rPr>
              <a:t>With</a:t>
            </a:r>
            <a:r>
              <a:rPr sz="1200" spc="-35" dirty="0">
                <a:solidFill>
                  <a:schemeClr val="tx2"/>
                </a:solidFill>
                <a:cs typeface="AttenRoundNew-Book"/>
              </a:rPr>
              <a:t> </a:t>
            </a:r>
            <a:r>
              <a:rPr sz="1200" dirty="0">
                <a:solidFill>
                  <a:schemeClr val="tx2"/>
                </a:solidFill>
                <a:cs typeface="AttenRoundNew-Book"/>
              </a:rPr>
              <a:t>clear</a:t>
            </a:r>
            <a:r>
              <a:rPr sz="1200" spc="-65" dirty="0">
                <a:solidFill>
                  <a:schemeClr val="tx2"/>
                </a:solidFill>
                <a:cs typeface="AttenRoundNew-Book"/>
              </a:rPr>
              <a:t> </a:t>
            </a:r>
            <a:r>
              <a:rPr sz="1200" spc="-5" dirty="0">
                <a:solidFill>
                  <a:schemeClr val="tx2"/>
                </a:solidFill>
                <a:cs typeface="AttenRoundNew-Book"/>
              </a:rPr>
              <a:t>roles</a:t>
            </a:r>
            <a:r>
              <a:rPr sz="1200" spc="-35" dirty="0">
                <a:solidFill>
                  <a:schemeClr val="tx2"/>
                </a:solidFill>
                <a:cs typeface="AttenRoundNew-Book"/>
              </a:rPr>
              <a:t> </a:t>
            </a:r>
            <a:r>
              <a:rPr sz="1200" dirty="0">
                <a:solidFill>
                  <a:schemeClr val="tx2"/>
                </a:solidFill>
                <a:cs typeface="AttenRoundNew-Book"/>
              </a:rPr>
              <a:t>and </a:t>
            </a:r>
            <a:r>
              <a:rPr sz="1200" spc="-285" dirty="0">
                <a:solidFill>
                  <a:schemeClr val="tx2"/>
                </a:solidFill>
                <a:cs typeface="AttenRoundNew-Book"/>
              </a:rPr>
              <a:t> </a:t>
            </a:r>
            <a:r>
              <a:rPr sz="1200" spc="-5" dirty="0">
                <a:solidFill>
                  <a:schemeClr val="tx2"/>
                </a:solidFill>
                <a:cs typeface="AttenRoundNew-Book"/>
              </a:rPr>
              <a:t>accountabilities</a:t>
            </a:r>
            <a:endParaRPr sz="1200" dirty="0">
              <a:solidFill>
                <a:schemeClr val="tx2"/>
              </a:solidFill>
              <a:cs typeface="AttenRoundNew-Book"/>
            </a:endParaRPr>
          </a:p>
        </p:txBody>
      </p:sp>
      <p:sp>
        <p:nvSpPr>
          <p:cNvPr id="45" name="object 36">
            <a:extLst>
              <a:ext uri="{FF2B5EF4-FFF2-40B4-BE49-F238E27FC236}">
                <a16:creationId xmlns:a16="http://schemas.microsoft.com/office/drawing/2014/main" id="{D15F82BB-821A-9542-B06F-E1AC243A2C0E}"/>
              </a:ext>
            </a:extLst>
          </p:cNvPr>
          <p:cNvSpPr txBox="1"/>
          <p:nvPr/>
        </p:nvSpPr>
        <p:spPr>
          <a:xfrm>
            <a:off x="4322006" y="4955036"/>
            <a:ext cx="159583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chemeClr val="tx2"/>
                </a:solidFill>
                <a:cs typeface="Atten Round New Bold"/>
              </a:rPr>
              <a:t>New</a:t>
            </a:r>
            <a:r>
              <a:rPr sz="1200" b="1" spc="-30" dirty="0">
                <a:solidFill>
                  <a:schemeClr val="tx2"/>
                </a:solidFill>
                <a:cs typeface="Atten Round New Bold"/>
              </a:rPr>
              <a:t> </a:t>
            </a:r>
            <a:r>
              <a:rPr lang="en-US" sz="1200" b="1" spc="-5" dirty="0">
                <a:solidFill>
                  <a:schemeClr val="tx2"/>
                </a:solidFill>
                <a:cs typeface="Atten Round New Bold"/>
              </a:rPr>
              <a:t>m</a:t>
            </a:r>
            <a:r>
              <a:rPr sz="1200" b="1" spc="-5" dirty="0">
                <a:solidFill>
                  <a:schemeClr val="tx2"/>
                </a:solidFill>
                <a:cs typeface="Atten Round New Bold"/>
              </a:rPr>
              <a:t>eeting</a:t>
            </a:r>
            <a:r>
              <a:rPr sz="1200" b="1" spc="-30" dirty="0">
                <a:solidFill>
                  <a:schemeClr val="tx2"/>
                </a:solidFill>
                <a:cs typeface="Atten Round New Bold"/>
              </a:rPr>
              <a:t> </a:t>
            </a:r>
            <a:r>
              <a:rPr lang="en-US" sz="1200" b="1" spc="-5" dirty="0">
                <a:solidFill>
                  <a:schemeClr val="tx2"/>
                </a:solidFill>
                <a:cs typeface="Atten Round New Bold"/>
              </a:rPr>
              <a:t>f</a:t>
            </a:r>
            <a:r>
              <a:rPr sz="1200" b="1" spc="-5" dirty="0">
                <a:solidFill>
                  <a:schemeClr val="tx2"/>
                </a:solidFill>
                <a:cs typeface="Atten Round New Bold"/>
              </a:rPr>
              <a:t>ormat</a:t>
            </a:r>
            <a:endParaRPr sz="1200" dirty="0">
              <a:solidFill>
                <a:schemeClr val="tx2"/>
              </a:solidFill>
              <a:cs typeface="Atten Round New Bold"/>
            </a:endParaRPr>
          </a:p>
        </p:txBody>
      </p:sp>
      <p:sp>
        <p:nvSpPr>
          <p:cNvPr id="46" name="object 37">
            <a:extLst>
              <a:ext uri="{FF2B5EF4-FFF2-40B4-BE49-F238E27FC236}">
                <a16:creationId xmlns:a16="http://schemas.microsoft.com/office/drawing/2014/main" id="{6C7D079F-029D-1B45-9009-55DDE9946287}"/>
              </a:ext>
            </a:extLst>
          </p:cNvPr>
          <p:cNvSpPr txBox="1"/>
          <p:nvPr/>
        </p:nvSpPr>
        <p:spPr>
          <a:xfrm>
            <a:off x="4168511" y="5308038"/>
            <a:ext cx="1780539" cy="56502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indent="-635" algn="ctr">
              <a:lnSpc>
                <a:spcPct val="104200"/>
              </a:lnSpc>
              <a:spcBef>
                <a:spcPts val="40"/>
              </a:spcBef>
            </a:pPr>
            <a:r>
              <a:rPr lang="en-US" sz="1200" spc="-5" dirty="0">
                <a:solidFill>
                  <a:schemeClr val="tx2"/>
                </a:solidFill>
                <a:cs typeface="AttenRoundNew-Book"/>
              </a:rPr>
              <a:t>T</a:t>
            </a:r>
            <a:r>
              <a:rPr sz="1200" spc="-5" dirty="0">
                <a:solidFill>
                  <a:schemeClr val="tx2"/>
                </a:solidFill>
                <a:cs typeface="AttenRoundNew-Book"/>
              </a:rPr>
              <a:t>opic </a:t>
            </a:r>
            <a:r>
              <a:rPr sz="1200" dirty="0">
                <a:solidFill>
                  <a:schemeClr val="tx2"/>
                </a:solidFill>
                <a:cs typeface="AttenRoundNew-Book"/>
              </a:rPr>
              <a:t>should be </a:t>
            </a:r>
            <a:r>
              <a:rPr lang="en-US" sz="1200" spc="-5" dirty="0">
                <a:solidFill>
                  <a:schemeClr val="tx2"/>
                </a:solidFill>
                <a:cs typeface="AttenRoundNew-Book"/>
              </a:rPr>
              <a:t>g</a:t>
            </a:r>
            <a:r>
              <a:rPr sz="1200" spc="-5" dirty="0">
                <a:solidFill>
                  <a:schemeClr val="tx2"/>
                </a:solidFill>
                <a:cs typeface="AttenRoundNew-Book"/>
              </a:rPr>
              <a:t>eared </a:t>
            </a:r>
            <a:r>
              <a:rPr sz="1200" spc="-10" dirty="0">
                <a:solidFill>
                  <a:schemeClr val="tx2"/>
                </a:solidFill>
                <a:cs typeface="AttenRoundNew-Book"/>
              </a:rPr>
              <a:t>toward</a:t>
            </a:r>
            <a:r>
              <a:rPr sz="1200" spc="-25" dirty="0">
                <a:solidFill>
                  <a:schemeClr val="tx2"/>
                </a:solidFill>
                <a:cs typeface="AttenRoundNew-Book"/>
              </a:rPr>
              <a:t> </a:t>
            </a:r>
            <a:r>
              <a:rPr sz="1200" dirty="0">
                <a:solidFill>
                  <a:schemeClr val="tx2"/>
                </a:solidFill>
                <a:cs typeface="AttenRoundNew-Book"/>
              </a:rPr>
              <a:t>action</a:t>
            </a:r>
            <a:r>
              <a:rPr sz="1200" spc="-20" dirty="0">
                <a:solidFill>
                  <a:schemeClr val="tx2"/>
                </a:solidFill>
                <a:cs typeface="AttenRoundNew-Book"/>
              </a:rPr>
              <a:t> </a:t>
            </a:r>
            <a:r>
              <a:rPr sz="1200" dirty="0">
                <a:solidFill>
                  <a:schemeClr val="tx2"/>
                </a:solidFill>
                <a:cs typeface="AttenRoundNew-Book"/>
              </a:rPr>
              <a:t>and</a:t>
            </a:r>
            <a:r>
              <a:rPr lang="en-US" sz="1200" dirty="0">
                <a:solidFill>
                  <a:schemeClr val="tx2"/>
                </a:solidFill>
                <a:cs typeface="AttenRoundNew-Book"/>
              </a:rPr>
              <a:t> </a:t>
            </a:r>
            <a:r>
              <a:rPr sz="1200" spc="-20" dirty="0">
                <a:solidFill>
                  <a:schemeClr val="tx2"/>
                </a:solidFill>
                <a:cs typeface="AttenRoundNew-Book"/>
              </a:rPr>
              <a:t> </a:t>
            </a:r>
            <a:r>
              <a:rPr sz="1200" spc="-5" dirty="0">
                <a:solidFill>
                  <a:schemeClr val="tx2"/>
                </a:solidFill>
                <a:cs typeface="AttenRoundNew-Book"/>
              </a:rPr>
              <a:t>eliminat</a:t>
            </a:r>
            <a:r>
              <a:rPr sz="1200" spc="-285" dirty="0">
                <a:solidFill>
                  <a:schemeClr val="tx2"/>
                </a:solidFill>
                <a:cs typeface="AttenRoundNew-Book"/>
              </a:rPr>
              <a:t> </a:t>
            </a:r>
            <a:r>
              <a:rPr sz="1200" dirty="0">
                <a:solidFill>
                  <a:schemeClr val="tx2"/>
                </a:solidFill>
                <a:cs typeface="AttenRoundNew-Book"/>
              </a:rPr>
              <a:t>ing</a:t>
            </a:r>
            <a:r>
              <a:rPr sz="1200" spc="-5" dirty="0">
                <a:solidFill>
                  <a:schemeClr val="tx2"/>
                </a:solidFill>
                <a:cs typeface="AttenRoundNew-Book"/>
              </a:rPr>
              <a:t> </a:t>
            </a:r>
            <a:r>
              <a:rPr sz="1200" spc="-10" dirty="0">
                <a:solidFill>
                  <a:schemeClr val="tx2"/>
                </a:solidFill>
                <a:cs typeface="AttenRoundNew-Book"/>
              </a:rPr>
              <a:t>over-analysis</a:t>
            </a:r>
            <a:endParaRPr sz="1200" dirty="0">
              <a:solidFill>
                <a:schemeClr val="tx2"/>
              </a:solidFill>
              <a:cs typeface="AttenRoundNew-Book"/>
            </a:endParaRPr>
          </a:p>
        </p:txBody>
      </p:sp>
      <p:sp>
        <p:nvSpPr>
          <p:cNvPr id="47" name="object 38">
            <a:extLst>
              <a:ext uri="{FF2B5EF4-FFF2-40B4-BE49-F238E27FC236}">
                <a16:creationId xmlns:a16="http://schemas.microsoft.com/office/drawing/2014/main" id="{3470932C-9F44-2C4B-8123-647B8D259E85}"/>
              </a:ext>
            </a:extLst>
          </p:cNvPr>
          <p:cNvSpPr txBox="1"/>
          <p:nvPr/>
        </p:nvSpPr>
        <p:spPr>
          <a:xfrm>
            <a:off x="6579683" y="4981072"/>
            <a:ext cx="2094996" cy="381899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indent="92710" algn="ctr">
              <a:lnSpc>
                <a:spcPct val="104200"/>
              </a:lnSpc>
              <a:spcBef>
                <a:spcPts val="40"/>
              </a:spcBef>
            </a:pPr>
            <a:r>
              <a:rPr sz="1200" b="1" spc="-10" dirty="0">
                <a:solidFill>
                  <a:schemeClr val="tx2"/>
                </a:solidFill>
                <a:cs typeface="Atten Round New Bold"/>
              </a:rPr>
              <a:t>More </a:t>
            </a:r>
            <a:r>
              <a:rPr lang="en-US" sz="1200" b="1" spc="-5" dirty="0">
                <a:solidFill>
                  <a:schemeClr val="tx2"/>
                </a:solidFill>
                <a:cs typeface="Atten Round New Bold"/>
              </a:rPr>
              <a:t>a</a:t>
            </a:r>
            <a:r>
              <a:rPr sz="1200" b="1" spc="-5" dirty="0">
                <a:solidFill>
                  <a:schemeClr val="tx2"/>
                </a:solidFill>
                <a:cs typeface="Atten Round New Bold"/>
              </a:rPr>
              <a:t>utonomy </a:t>
            </a:r>
            <a:r>
              <a:rPr lang="en-US" sz="1200" b="1" spc="-5" dirty="0">
                <a:solidFill>
                  <a:schemeClr val="tx2"/>
                </a:solidFill>
                <a:cs typeface="Atten Round New Bold"/>
              </a:rPr>
              <a:t>with t</a:t>
            </a:r>
            <a:r>
              <a:rPr sz="1200" b="1" spc="-5" dirty="0">
                <a:solidFill>
                  <a:schemeClr val="tx2"/>
                </a:solidFill>
                <a:cs typeface="Atten Round New Bold"/>
              </a:rPr>
              <a:t>e</a:t>
            </a:r>
            <a:r>
              <a:rPr sz="1200" b="1" dirty="0">
                <a:solidFill>
                  <a:schemeClr val="tx2"/>
                </a:solidFill>
                <a:cs typeface="Atten Round New Bold"/>
              </a:rPr>
              <a:t>ams and </a:t>
            </a:r>
            <a:r>
              <a:rPr lang="en-US" sz="1200" b="1" dirty="0">
                <a:solidFill>
                  <a:schemeClr val="tx2"/>
                </a:solidFill>
                <a:cs typeface="Atten Round New Bold"/>
              </a:rPr>
              <a:t>i</a:t>
            </a:r>
            <a:r>
              <a:rPr sz="1200" b="1" dirty="0">
                <a:solidFill>
                  <a:schemeClr val="tx2"/>
                </a:solidFill>
                <a:cs typeface="Atten Round New Bold"/>
              </a:rPr>
              <a:t>ndividuals</a:t>
            </a:r>
            <a:endParaRPr sz="1200" dirty="0">
              <a:solidFill>
                <a:schemeClr val="tx2"/>
              </a:solidFill>
              <a:cs typeface="Atten Round New Bold"/>
            </a:endParaRPr>
          </a:p>
        </p:txBody>
      </p:sp>
      <p:sp>
        <p:nvSpPr>
          <p:cNvPr id="48" name="object 39">
            <a:extLst>
              <a:ext uri="{FF2B5EF4-FFF2-40B4-BE49-F238E27FC236}">
                <a16:creationId xmlns:a16="http://schemas.microsoft.com/office/drawing/2014/main" id="{0D08F9D0-45D6-0A48-9DC7-DC6AC4175DC2}"/>
              </a:ext>
            </a:extLst>
          </p:cNvPr>
          <p:cNvSpPr txBox="1"/>
          <p:nvPr/>
        </p:nvSpPr>
        <p:spPr>
          <a:xfrm>
            <a:off x="6782845" y="5498538"/>
            <a:ext cx="1665605" cy="56502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indent="-635" algn="ctr">
              <a:lnSpc>
                <a:spcPct val="104200"/>
              </a:lnSpc>
              <a:spcBef>
                <a:spcPts val="40"/>
              </a:spcBef>
            </a:pPr>
            <a:r>
              <a:rPr sz="1200" spc="-10" dirty="0">
                <a:solidFill>
                  <a:schemeClr val="tx2"/>
                </a:solidFill>
                <a:cs typeface="AttenRoundNew-Book"/>
              </a:rPr>
              <a:t>For </a:t>
            </a:r>
            <a:r>
              <a:rPr sz="1200" dirty="0">
                <a:solidFill>
                  <a:schemeClr val="tx2"/>
                </a:solidFill>
                <a:cs typeface="AttenRoundNew-Book"/>
              </a:rPr>
              <a:t>individuals </a:t>
            </a:r>
            <a:r>
              <a:rPr sz="1200" spc="-5" dirty="0">
                <a:solidFill>
                  <a:schemeClr val="tx2"/>
                </a:solidFill>
                <a:cs typeface="AttenRoundNew-Book"/>
              </a:rPr>
              <a:t>to solve </a:t>
            </a:r>
            <a:r>
              <a:rPr sz="1200" dirty="0">
                <a:solidFill>
                  <a:schemeClr val="tx2"/>
                </a:solidFill>
                <a:cs typeface="AttenRoundNew-Book"/>
              </a:rPr>
              <a:t> issues</a:t>
            </a:r>
            <a:r>
              <a:rPr sz="1200" spc="-20" dirty="0">
                <a:solidFill>
                  <a:schemeClr val="tx2"/>
                </a:solidFill>
                <a:cs typeface="AttenRoundNew-Book"/>
              </a:rPr>
              <a:t> </a:t>
            </a:r>
            <a:r>
              <a:rPr sz="1200" spc="-5" dirty="0">
                <a:solidFill>
                  <a:schemeClr val="tx2"/>
                </a:solidFill>
                <a:cs typeface="AttenRoundNew-Book"/>
              </a:rPr>
              <a:t>themselves</a:t>
            </a:r>
            <a:r>
              <a:rPr sz="1200" spc="-20" dirty="0">
                <a:solidFill>
                  <a:schemeClr val="tx2"/>
                </a:solidFill>
                <a:cs typeface="AttenRoundNew-Book"/>
              </a:rPr>
              <a:t> </a:t>
            </a:r>
            <a:r>
              <a:rPr sz="1200" dirty="0">
                <a:solidFill>
                  <a:schemeClr val="tx2"/>
                </a:solidFill>
                <a:cs typeface="AttenRoundNew-Book"/>
              </a:rPr>
              <a:t>and</a:t>
            </a:r>
            <a:r>
              <a:rPr sz="1200" spc="-20" dirty="0">
                <a:solidFill>
                  <a:schemeClr val="tx2"/>
                </a:solidFill>
                <a:cs typeface="AttenRoundNew-Book"/>
              </a:rPr>
              <a:t> </a:t>
            </a:r>
            <a:r>
              <a:rPr sz="1200" dirty="0">
                <a:solidFill>
                  <a:schemeClr val="tx2"/>
                </a:solidFill>
                <a:cs typeface="AttenRoundNew-Book"/>
              </a:rPr>
              <a:t>cut </a:t>
            </a:r>
            <a:r>
              <a:rPr sz="1200" spc="-290" dirty="0">
                <a:solidFill>
                  <a:schemeClr val="tx2"/>
                </a:solidFill>
                <a:cs typeface="AttenRoundNew-Book"/>
              </a:rPr>
              <a:t> </a:t>
            </a:r>
            <a:r>
              <a:rPr sz="1200" spc="-5" dirty="0">
                <a:solidFill>
                  <a:schemeClr val="tx2"/>
                </a:solidFill>
                <a:cs typeface="AttenRoundNew-Book"/>
              </a:rPr>
              <a:t>through</a:t>
            </a:r>
            <a:r>
              <a:rPr sz="1200" spc="-10" dirty="0">
                <a:solidFill>
                  <a:schemeClr val="tx2"/>
                </a:solidFill>
                <a:cs typeface="AttenRoundNew-Book"/>
              </a:rPr>
              <a:t> </a:t>
            </a:r>
            <a:r>
              <a:rPr sz="1200" spc="-5" dirty="0">
                <a:solidFill>
                  <a:schemeClr val="tx2"/>
                </a:solidFill>
                <a:cs typeface="AttenRoundNew-Book"/>
              </a:rPr>
              <a:t>bureaucracy</a:t>
            </a:r>
            <a:endParaRPr sz="1200" dirty="0">
              <a:solidFill>
                <a:schemeClr val="tx2"/>
              </a:solidFill>
              <a:cs typeface="AttenRoundNew-Book"/>
            </a:endParaRPr>
          </a:p>
        </p:txBody>
      </p:sp>
      <p:sp>
        <p:nvSpPr>
          <p:cNvPr id="49" name="object 40">
            <a:extLst>
              <a:ext uri="{FF2B5EF4-FFF2-40B4-BE49-F238E27FC236}">
                <a16:creationId xmlns:a16="http://schemas.microsoft.com/office/drawing/2014/main" id="{5EA004C0-5168-584D-A96D-198CC93BB280}"/>
              </a:ext>
            </a:extLst>
          </p:cNvPr>
          <p:cNvSpPr txBox="1"/>
          <p:nvPr/>
        </p:nvSpPr>
        <p:spPr>
          <a:xfrm>
            <a:off x="8857584" y="4991258"/>
            <a:ext cx="2407930" cy="376321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74295" marR="5080" indent="-62230" algn="ctr">
              <a:lnSpc>
                <a:spcPct val="104200"/>
              </a:lnSpc>
              <a:spcBef>
                <a:spcPts val="40"/>
              </a:spcBef>
            </a:pPr>
            <a:r>
              <a:rPr sz="1200" b="1" spc="-15" dirty="0">
                <a:solidFill>
                  <a:schemeClr val="tx2"/>
                </a:solidFill>
                <a:cs typeface="Atten Round New Bold"/>
              </a:rPr>
              <a:t>U</a:t>
            </a:r>
            <a:r>
              <a:rPr sz="1200" b="1" dirty="0">
                <a:solidFill>
                  <a:schemeClr val="tx2"/>
                </a:solidFill>
                <a:cs typeface="Atten Round New Bold"/>
              </a:rPr>
              <a:t>nique </a:t>
            </a:r>
            <a:endParaRPr lang="en-US" sz="1200" b="1" dirty="0">
              <a:solidFill>
                <a:schemeClr val="tx2"/>
              </a:solidFill>
              <a:cs typeface="Atten Round New Bold"/>
            </a:endParaRPr>
          </a:p>
          <a:p>
            <a:pPr marL="74295" marR="5080" indent="-62230" algn="ctr">
              <a:lnSpc>
                <a:spcPct val="104200"/>
              </a:lnSpc>
              <a:spcBef>
                <a:spcPts val="40"/>
              </a:spcBef>
            </a:pPr>
            <a:r>
              <a:rPr lang="en-US" sz="1200" b="1" dirty="0">
                <a:solidFill>
                  <a:schemeClr val="tx2"/>
                </a:solidFill>
                <a:cs typeface="Atten Round New Bold"/>
              </a:rPr>
              <a:t>d</a:t>
            </a:r>
            <a:r>
              <a:rPr sz="1200" b="1" dirty="0">
                <a:solidFill>
                  <a:schemeClr val="tx2"/>
                </a:solidFill>
                <a:cs typeface="Atten Round New Bold"/>
              </a:rPr>
              <a:t>ecision-</a:t>
            </a:r>
            <a:r>
              <a:rPr sz="1200" b="1" spc="-5" dirty="0">
                <a:solidFill>
                  <a:schemeClr val="tx2"/>
                </a:solidFill>
                <a:cs typeface="Atten Round New Bold"/>
              </a:rPr>
              <a:t>making</a:t>
            </a:r>
            <a:r>
              <a:rPr sz="1200" b="1" spc="-20" dirty="0">
                <a:solidFill>
                  <a:schemeClr val="tx2"/>
                </a:solidFill>
                <a:cs typeface="Atten Round New Bold"/>
              </a:rPr>
              <a:t> </a:t>
            </a:r>
            <a:r>
              <a:rPr lang="en-US" sz="1200" b="1" spc="-10" dirty="0">
                <a:solidFill>
                  <a:schemeClr val="tx2"/>
                </a:solidFill>
                <a:cs typeface="Atten Round New Bold"/>
              </a:rPr>
              <a:t>p</a:t>
            </a:r>
            <a:r>
              <a:rPr sz="1200" b="1" spc="-10" dirty="0">
                <a:solidFill>
                  <a:schemeClr val="tx2"/>
                </a:solidFill>
                <a:cs typeface="Atten Round New Bold"/>
              </a:rPr>
              <a:t>rocess</a:t>
            </a:r>
            <a:endParaRPr sz="1200" dirty="0">
              <a:solidFill>
                <a:schemeClr val="tx2"/>
              </a:solidFill>
              <a:cs typeface="Atten Round New Bold"/>
            </a:endParaRPr>
          </a:p>
        </p:txBody>
      </p:sp>
      <p:sp>
        <p:nvSpPr>
          <p:cNvPr id="50" name="object 41">
            <a:extLst>
              <a:ext uri="{FF2B5EF4-FFF2-40B4-BE49-F238E27FC236}">
                <a16:creationId xmlns:a16="http://schemas.microsoft.com/office/drawing/2014/main" id="{3D15545F-1EDC-2246-AFE3-37D3AE31AA55}"/>
              </a:ext>
            </a:extLst>
          </p:cNvPr>
          <p:cNvSpPr txBox="1"/>
          <p:nvPr/>
        </p:nvSpPr>
        <p:spPr>
          <a:xfrm>
            <a:off x="9171279" y="5502948"/>
            <a:ext cx="1780539" cy="376321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07314" marR="5080" indent="-95250">
              <a:lnSpc>
                <a:spcPct val="104200"/>
              </a:lnSpc>
              <a:spcBef>
                <a:spcPts val="40"/>
              </a:spcBef>
            </a:pPr>
            <a:r>
              <a:rPr sz="1200" spc="-120" dirty="0">
                <a:solidFill>
                  <a:schemeClr val="tx2"/>
                </a:solidFill>
                <a:cs typeface="AttenRoundNew-Book"/>
              </a:rPr>
              <a:t>T</a:t>
            </a:r>
            <a:r>
              <a:rPr sz="1200" dirty="0">
                <a:solidFill>
                  <a:schemeClr val="tx2"/>
                </a:solidFill>
                <a:cs typeface="AttenRoundNew-Book"/>
              </a:rPr>
              <a:t>o </a:t>
            </a:r>
            <a:r>
              <a:rPr sz="1200" spc="-10" dirty="0">
                <a:solidFill>
                  <a:schemeClr val="tx2"/>
                </a:solidFill>
                <a:cs typeface="AttenRoundNew-Book"/>
              </a:rPr>
              <a:t>c</a:t>
            </a:r>
            <a:r>
              <a:rPr sz="1200" dirty="0">
                <a:solidFill>
                  <a:schemeClr val="tx2"/>
                </a:solidFill>
                <a:cs typeface="AttenRoundNew-Book"/>
              </a:rPr>
              <a:t>o</a:t>
            </a:r>
            <a:r>
              <a:rPr sz="1200" spc="-10" dirty="0">
                <a:solidFill>
                  <a:schemeClr val="tx2"/>
                </a:solidFill>
                <a:cs typeface="AttenRoundNew-Book"/>
              </a:rPr>
              <a:t>n</a:t>
            </a:r>
            <a:r>
              <a:rPr sz="1200" dirty="0">
                <a:solidFill>
                  <a:schemeClr val="tx2"/>
                </a:solidFill>
                <a:cs typeface="AttenRoundNew-Book"/>
              </a:rPr>
              <a:t>tinuously </a:t>
            </a:r>
            <a:r>
              <a:rPr sz="1200" spc="-10" dirty="0">
                <a:solidFill>
                  <a:schemeClr val="tx2"/>
                </a:solidFill>
                <a:cs typeface="AttenRoundNew-Book"/>
              </a:rPr>
              <a:t>ev</a:t>
            </a:r>
            <a:r>
              <a:rPr sz="1200" dirty="0">
                <a:solidFill>
                  <a:schemeClr val="tx2"/>
                </a:solidFill>
                <a:cs typeface="AttenRoundNew-Book"/>
              </a:rPr>
              <a:t>ol</a:t>
            </a:r>
            <a:r>
              <a:rPr sz="1200" spc="-10" dirty="0">
                <a:solidFill>
                  <a:schemeClr val="tx2"/>
                </a:solidFill>
                <a:cs typeface="AttenRoundNew-Book"/>
              </a:rPr>
              <a:t>v</a:t>
            </a:r>
            <a:r>
              <a:rPr sz="1200" dirty="0">
                <a:solidFill>
                  <a:schemeClr val="tx2"/>
                </a:solidFill>
                <a:cs typeface="AttenRoundNew-Book"/>
              </a:rPr>
              <a:t>e the  </a:t>
            </a:r>
            <a:r>
              <a:rPr sz="1200" spc="-10" dirty="0">
                <a:solidFill>
                  <a:schemeClr val="tx2"/>
                </a:solidFill>
                <a:cs typeface="AttenRoundNew-Book"/>
              </a:rPr>
              <a:t>organization’s</a:t>
            </a:r>
            <a:r>
              <a:rPr sz="1200" spc="-15" dirty="0">
                <a:solidFill>
                  <a:schemeClr val="tx2"/>
                </a:solidFill>
                <a:cs typeface="AttenRoundNew-Book"/>
              </a:rPr>
              <a:t> </a:t>
            </a:r>
            <a:r>
              <a:rPr sz="1200" spc="-5" dirty="0">
                <a:solidFill>
                  <a:schemeClr val="tx2"/>
                </a:solidFill>
                <a:cs typeface="AttenRoundNew-Book"/>
              </a:rPr>
              <a:t>structure.</a:t>
            </a:r>
            <a:endParaRPr sz="1200" dirty="0">
              <a:solidFill>
                <a:schemeClr val="tx2"/>
              </a:solidFill>
              <a:cs typeface="AttenRoundNew-Book"/>
            </a:endParaRPr>
          </a:p>
        </p:txBody>
      </p:sp>
      <p:sp>
        <p:nvSpPr>
          <p:cNvPr id="51" name="object 42">
            <a:extLst>
              <a:ext uri="{FF2B5EF4-FFF2-40B4-BE49-F238E27FC236}">
                <a16:creationId xmlns:a16="http://schemas.microsoft.com/office/drawing/2014/main" id="{9861A833-75A3-8745-A9BB-62C74B2FF3C8}"/>
              </a:ext>
            </a:extLst>
          </p:cNvPr>
          <p:cNvSpPr/>
          <p:nvPr/>
        </p:nvSpPr>
        <p:spPr>
          <a:xfrm>
            <a:off x="3799254" y="3575299"/>
            <a:ext cx="0" cy="1637030"/>
          </a:xfrm>
          <a:custGeom>
            <a:avLst/>
            <a:gdLst/>
            <a:ahLst/>
            <a:cxnLst/>
            <a:rect l="l" t="t" r="r" b="b"/>
            <a:pathLst>
              <a:path h="1637029">
                <a:moveTo>
                  <a:pt x="0" y="0"/>
                </a:moveTo>
                <a:lnTo>
                  <a:pt x="0" y="16367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52" name="object 43">
            <a:extLst>
              <a:ext uri="{FF2B5EF4-FFF2-40B4-BE49-F238E27FC236}">
                <a16:creationId xmlns:a16="http://schemas.microsoft.com/office/drawing/2014/main" id="{0FE9F8F4-2412-AB4E-BCE4-B2BF3C930C69}"/>
              </a:ext>
            </a:extLst>
          </p:cNvPr>
          <p:cNvSpPr/>
          <p:nvPr/>
        </p:nvSpPr>
        <p:spPr>
          <a:xfrm>
            <a:off x="6339141" y="3575299"/>
            <a:ext cx="0" cy="1637030"/>
          </a:xfrm>
          <a:custGeom>
            <a:avLst/>
            <a:gdLst/>
            <a:ahLst/>
            <a:cxnLst/>
            <a:rect l="l" t="t" r="r" b="b"/>
            <a:pathLst>
              <a:path h="1637029">
                <a:moveTo>
                  <a:pt x="0" y="0"/>
                </a:moveTo>
                <a:lnTo>
                  <a:pt x="0" y="16367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53" name="object 44">
            <a:extLst>
              <a:ext uri="{FF2B5EF4-FFF2-40B4-BE49-F238E27FC236}">
                <a16:creationId xmlns:a16="http://schemas.microsoft.com/office/drawing/2014/main" id="{6A0398FC-9ACC-A542-A180-0987F25F39D5}"/>
              </a:ext>
            </a:extLst>
          </p:cNvPr>
          <p:cNvSpPr/>
          <p:nvPr/>
        </p:nvSpPr>
        <p:spPr>
          <a:xfrm>
            <a:off x="8775465" y="3575299"/>
            <a:ext cx="0" cy="1637030"/>
          </a:xfrm>
          <a:custGeom>
            <a:avLst/>
            <a:gdLst/>
            <a:ahLst/>
            <a:cxnLst/>
            <a:rect l="l" t="t" r="r" b="b"/>
            <a:pathLst>
              <a:path h="1637029">
                <a:moveTo>
                  <a:pt x="0" y="0"/>
                </a:moveTo>
                <a:lnTo>
                  <a:pt x="0" y="16367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54" name="Title 5">
            <a:extLst>
              <a:ext uri="{FF2B5EF4-FFF2-40B4-BE49-F238E27FC236}">
                <a16:creationId xmlns:a16="http://schemas.microsoft.com/office/drawing/2014/main" id="{F50920C5-FC19-FB49-8E69-C62766340106}"/>
              </a:ext>
            </a:extLst>
          </p:cNvPr>
          <p:cNvSpPr txBox="1">
            <a:spLocks/>
          </p:cNvSpPr>
          <p:nvPr/>
        </p:nvSpPr>
        <p:spPr>
          <a:xfrm>
            <a:off x="3747277" y="2671964"/>
            <a:ext cx="5477105" cy="6747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i="0" kern="1200" spc="0">
                <a:solidFill>
                  <a:schemeClr val="tx2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20" dirty="0">
                <a:latin typeface="+mj-lt"/>
                <a:cs typeface="Fieldwork 04 Hum Regular"/>
              </a:rPr>
              <a:t>Agile Organization Structures</a:t>
            </a:r>
            <a:endParaRPr lang="en-US" sz="2400" dirty="0">
              <a:latin typeface="+mj-lt"/>
              <a:cs typeface="Fieldwork 04 Hum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90074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>
            <a:extLst>
              <a:ext uri="{FF2B5EF4-FFF2-40B4-BE49-F238E27FC236}">
                <a16:creationId xmlns:a16="http://schemas.microsoft.com/office/drawing/2014/main" id="{00A73B4D-40E3-FF4A-BEF6-915F8A40B27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6945" y="3217467"/>
            <a:ext cx="3279858" cy="838898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F3455284-867D-934E-B956-179298DEE0A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349" y="3261304"/>
            <a:ext cx="713483" cy="7104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9952C0-47B3-1840-A2B2-79F980773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0" dirty="0">
                <a:latin typeface="Arial Black" panose="020B0A04020102020204" pitchFamily="34" charset="0"/>
              </a:rPr>
              <a:t>What’s</a:t>
            </a:r>
            <a:r>
              <a:rPr lang="en-US" spc="30" dirty="0">
                <a:latin typeface="Arial Black" panose="020B0A04020102020204" pitchFamily="34" charset="0"/>
              </a:rPr>
              <a:t> </a:t>
            </a:r>
            <a:r>
              <a:rPr lang="en-US" dirty="0">
                <a:latin typeface="Arial Black" panose="020B0A04020102020204" pitchFamily="34" charset="0"/>
              </a:rPr>
              <a:t>a</a:t>
            </a:r>
            <a:r>
              <a:rPr lang="en-US" spc="40" dirty="0">
                <a:latin typeface="Arial Black" panose="020B0A04020102020204" pitchFamily="34" charset="0"/>
              </a:rPr>
              <a:t> </a:t>
            </a:r>
            <a:r>
              <a:rPr lang="en-US" spc="-5" dirty="0">
                <a:latin typeface="Arial Black" panose="020B0A04020102020204" pitchFamily="34" charset="0"/>
              </a:rPr>
              <a:t>role?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A8468-0AE4-304A-979F-C06904F692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6563" y="1103914"/>
            <a:ext cx="10515600" cy="403225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0" dirty="0">
                <a:solidFill>
                  <a:schemeClr val="tx2"/>
                </a:solidFill>
                <a:latin typeface="+mn-lt"/>
                <a:cs typeface="Fieldwork-Geo-Hair"/>
              </a:rPr>
              <a:t>Two</a:t>
            </a:r>
            <a:r>
              <a:rPr lang="en-US" dirty="0">
                <a:solidFill>
                  <a:schemeClr val="tx2"/>
                </a:solidFill>
                <a:latin typeface="+mn-lt"/>
                <a:cs typeface="Fieldwork-Geo-Hair"/>
              </a:rPr>
              <a:t> </a:t>
            </a:r>
            <a:r>
              <a:rPr lang="en-US" spc="10" dirty="0">
                <a:solidFill>
                  <a:schemeClr val="tx2"/>
                </a:solidFill>
                <a:latin typeface="+mn-lt"/>
                <a:cs typeface="Fieldwork-Geo-Hair"/>
              </a:rPr>
              <a:t>examples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15" dirty="0">
                <a:solidFill>
                  <a:schemeClr val="tx2"/>
                </a:solidFill>
                <a:latin typeface="+mn-lt"/>
                <a:cs typeface="Atten Round New Bold"/>
              </a:rPr>
              <a:t>A “Role”</a:t>
            </a:r>
            <a:r>
              <a:rPr lang="en-US" sz="1400" b="1" spc="-40" dirty="0">
                <a:solidFill>
                  <a:schemeClr val="tx2"/>
                </a:solidFill>
                <a:latin typeface="+mn-lt"/>
                <a:cs typeface="Atten Round New Bold"/>
              </a:rPr>
              <a:t> </a:t>
            </a:r>
            <a:r>
              <a:rPr lang="en-US" sz="1400" b="1" dirty="0">
                <a:solidFill>
                  <a:schemeClr val="tx2"/>
                </a:solidFill>
                <a:latin typeface="+mn-lt"/>
                <a:cs typeface="Atten Round New Bold"/>
              </a:rPr>
              <a:t>is</a:t>
            </a:r>
            <a:r>
              <a:rPr lang="en-US" sz="1400" b="1" spc="5" dirty="0">
                <a:solidFill>
                  <a:schemeClr val="tx2"/>
                </a:solidFill>
                <a:latin typeface="+mn-lt"/>
                <a:cs typeface="Atten Round New Bold"/>
              </a:rPr>
              <a:t> </a:t>
            </a:r>
            <a:r>
              <a:rPr lang="en-US" sz="1400" b="1" dirty="0">
                <a:solidFill>
                  <a:schemeClr val="tx2"/>
                </a:solidFill>
                <a:latin typeface="+mn-lt"/>
                <a:cs typeface="Atten Round New Bold"/>
              </a:rPr>
              <a:t>an</a:t>
            </a:r>
            <a:r>
              <a:rPr lang="en-US" sz="1400" b="1" spc="5" dirty="0">
                <a:solidFill>
                  <a:schemeClr val="tx2"/>
                </a:solidFill>
                <a:latin typeface="+mn-lt"/>
                <a:cs typeface="Atten Round New Bold"/>
              </a:rPr>
              <a:t> </a:t>
            </a:r>
            <a:r>
              <a:rPr lang="en-US" sz="1400" b="1" spc="-5" dirty="0">
                <a:solidFill>
                  <a:schemeClr val="tx2"/>
                </a:solidFill>
                <a:latin typeface="+mn-lt"/>
                <a:cs typeface="Atten Round New Bold"/>
              </a:rPr>
              <a:t>organizational</a:t>
            </a:r>
            <a:r>
              <a:rPr lang="en-US" sz="1400" b="1" spc="5" dirty="0">
                <a:solidFill>
                  <a:schemeClr val="tx2"/>
                </a:solidFill>
                <a:latin typeface="+mn-lt"/>
                <a:cs typeface="Atten Round New Bold"/>
              </a:rPr>
              <a:t> </a:t>
            </a:r>
            <a:r>
              <a:rPr lang="en-US" sz="1400" b="1" spc="-5" dirty="0">
                <a:solidFill>
                  <a:schemeClr val="tx2"/>
                </a:solidFill>
                <a:latin typeface="+mn-lt"/>
                <a:cs typeface="Atten Round New Bold"/>
              </a:rPr>
              <a:t>construct</a:t>
            </a:r>
            <a:r>
              <a:rPr lang="en-US" sz="1400" b="1" spc="5" dirty="0">
                <a:solidFill>
                  <a:schemeClr val="tx2"/>
                </a:solidFill>
                <a:latin typeface="+mn-lt"/>
                <a:cs typeface="Atten Round New Bold"/>
              </a:rPr>
              <a:t> </a:t>
            </a:r>
            <a:r>
              <a:rPr lang="en-US" sz="1400" b="1" dirty="0">
                <a:solidFill>
                  <a:schemeClr val="tx2"/>
                </a:solidFill>
                <a:latin typeface="+mn-lt"/>
                <a:cs typeface="Atten Round New Bold"/>
              </a:rPr>
              <a:t>with</a:t>
            </a:r>
            <a:r>
              <a:rPr lang="en-US" sz="1400" b="1" spc="5" dirty="0">
                <a:solidFill>
                  <a:schemeClr val="tx2"/>
                </a:solidFill>
                <a:latin typeface="+mn-lt"/>
                <a:cs typeface="Atten Round New Bold"/>
              </a:rPr>
              <a:t> </a:t>
            </a:r>
            <a:r>
              <a:rPr lang="en-US" sz="1400" b="1" dirty="0">
                <a:solidFill>
                  <a:schemeClr val="tx2"/>
                </a:solidFill>
                <a:latin typeface="+mn-lt"/>
                <a:cs typeface="Atten Round New Bold"/>
              </a:rPr>
              <a:t>a </a:t>
            </a:r>
            <a:r>
              <a:rPr lang="en-US" sz="1400" b="1" spc="-5" dirty="0">
                <a:solidFill>
                  <a:schemeClr val="tx2"/>
                </a:solidFill>
                <a:latin typeface="+mn-lt"/>
                <a:cs typeface="Atten Round New Bold"/>
              </a:rPr>
              <a:t>descriptive</a:t>
            </a:r>
            <a:r>
              <a:rPr lang="en-US" sz="1400" b="1" spc="5" dirty="0">
                <a:solidFill>
                  <a:schemeClr val="tx2"/>
                </a:solidFill>
                <a:latin typeface="+mn-lt"/>
                <a:cs typeface="Atten Round New Bold"/>
              </a:rPr>
              <a:t> </a:t>
            </a:r>
            <a:r>
              <a:rPr lang="en-US" sz="1400" b="1" dirty="0">
                <a:solidFill>
                  <a:schemeClr val="tx2"/>
                </a:solidFill>
                <a:latin typeface="+mn-lt"/>
                <a:cs typeface="Atten Round New Bold"/>
              </a:rPr>
              <a:t>name</a:t>
            </a:r>
            <a:r>
              <a:rPr lang="en-US" sz="1400" b="1" spc="5" dirty="0">
                <a:solidFill>
                  <a:schemeClr val="tx2"/>
                </a:solidFill>
                <a:latin typeface="+mn-lt"/>
                <a:cs typeface="Atten Round New Bold"/>
              </a:rPr>
              <a:t> </a:t>
            </a:r>
            <a:r>
              <a:rPr lang="en-US" sz="1400" b="1" dirty="0">
                <a:solidFill>
                  <a:schemeClr val="tx2"/>
                </a:solidFill>
                <a:latin typeface="+mn-lt"/>
                <a:cs typeface="Atten Round New Bold"/>
              </a:rPr>
              <a:t>and</a:t>
            </a:r>
            <a:r>
              <a:rPr lang="en-US" sz="1400" b="1" spc="5" dirty="0">
                <a:solidFill>
                  <a:schemeClr val="tx2"/>
                </a:solidFill>
                <a:latin typeface="+mn-lt"/>
                <a:cs typeface="Atten Round New Bold"/>
              </a:rPr>
              <a:t> </a:t>
            </a:r>
            <a:r>
              <a:rPr lang="en-US" sz="1400" b="1" dirty="0">
                <a:solidFill>
                  <a:schemeClr val="tx2"/>
                </a:solidFill>
                <a:latin typeface="+mn-lt"/>
                <a:cs typeface="Atten Round New Bold"/>
              </a:rPr>
              <a:t>one</a:t>
            </a:r>
            <a:r>
              <a:rPr lang="en-US" sz="1400" b="1" spc="5" dirty="0">
                <a:solidFill>
                  <a:schemeClr val="tx2"/>
                </a:solidFill>
                <a:latin typeface="+mn-lt"/>
                <a:cs typeface="Atten Round New Bold"/>
              </a:rPr>
              <a:t> </a:t>
            </a:r>
            <a:r>
              <a:rPr lang="en-US" sz="1400" b="1" dirty="0">
                <a:solidFill>
                  <a:schemeClr val="tx2"/>
                </a:solidFill>
                <a:latin typeface="+mn-lt"/>
                <a:cs typeface="Atten Round New Bold"/>
              </a:rPr>
              <a:t>or</a:t>
            </a:r>
            <a:r>
              <a:rPr lang="en-US" sz="1400" b="1" spc="-30" dirty="0">
                <a:solidFill>
                  <a:schemeClr val="tx2"/>
                </a:solidFill>
                <a:latin typeface="+mn-lt"/>
                <a:cs typeface="Atten Round New Bold"/>
              </a:rPr>
              <a:t> </a:t>
            </a:r>
            <a:r>
              <a:rPr lang="en-US" sz="1400" b="1" spc="-5" dirty="0">
                <a:solidFill>
                  <a:schemeClr val="tx2"/>
                </a:solidFill>
                <a:latin typeface="+mn-lt"/>
                <a:cs typeface="Atten Round New Bold"/>
              </a:rPr>
              <a:t>more</a:t>
            </a:r>
            <a:r>
              <a:rPr lang="en-US" sz="1400" b="1" dirty="0">
                <a:solidFill>
                  <a:schemeClr val="tx2"/>
                </a:solidFill>
                <a:latin typeface="+mn-lt"/>
                <a:cs typeface="Atten Round New Bold"/>
              </a:rPr>
              <a:t> </a:t>
            </a:r>
            <a:r>
              <a:rPr lang="en-US" sz="1400" b="1" spc="-10" dirty="0">
                <a:solidFill>
                  <a:schemeClr val="tx2"/>
                </a:solidFill>
                <a:latin typeface="+mn-lt"/>
                <a:cs typeface="Atten Round New Bold"/>
              </a:rPr>
              <a:t>of</a:t>
            </a:r>
            <a:r>
              <a:rPr lang="en-US" sz="1400" b="1" spc="-25" dirty="0">
                <a:solidFill>
                  <a:schemeClr val="tx2"/>
                </a:solidFill>
                <a:latin typeface="+mn-lt"/>
                <a:cs typeface="Atten Round New Bold"/>
              </a:rPr>
              <a:t> </a:t>
            </a:r>
            <a:r>
              <a:rPr lang="en-US" sz="1400" b="1" dirty="0">
                <a:solidFill>
                  <a:schemeClr val="tx2"/>
                </a:solidFill>
                <a:latin typeface="+mn-lt"/>
                <a:cs typeface="Atten Round New Bold"/>
              </a:rPr>
              <a:t>the</a:t>
            </a:r>
            <a:r>
              <a:rPr lang="en-US" sz="1400" b="1" spc="5" dirty="0">
                <a:solidFill>
                  <a:schemeClr val="tx2"/>
                </a:solidFill>
                <a:latin typeface="+mn-lt"/>
                <a:cs typeface="Atten Round New Bold"/>
              </a:rPr>
              <a:t> </a:t>
            </a:r>
            <a:r>
              <a:rPr lang="en-US" sz="1400" b="1" spc="-5" dirty="0">
                <a:solidFill>
                  <a:schemeClr val="tx2"/>
                </a:solidFill>
                <a:latin typeface="+mn-lt"/>
                <a:cs typeface="Atten Round New Bold"/>
              </a:rPr>
              <a:t>following:</a:t>
            </a:r>
            <a:endParaRPr lang="en-US" sz="1400" dirty="0">
              <a:solidFill>
                <a:schemeClr val="tx2"/>
              </a:solidFill>
              <a:latin typeface="+mn-lt"/>
              <a:cs typeface="Atten Round New Bold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dirty="0">
              <a:solidFill>
                <a:schemeClr val="tx2"/>
              </a:solidFill>
              <a:latin typeface="Fieldwork-Geo-Hair"/>
              <a:cs typeface="Fieldwork-Geo-Hair"/>
            </a:endParaRPr>
          </a:p>
        </p:txBody>
      </p:sp>
      <p:sp>
        <p:nvSpPr>
          <p:cNvPr id="83" name="object 6">
            <a:extLst>
              <a:ext uri="{FF2B5EF4-FFF2-40B4-BE49-F238E27FC236}">
                <a16:creationId xmlns:a16="http://schemas.microsoft.com/office/drawing/2014/main" id="{EE4C3845-1426-6D45-845C-399F076F4388}"/>
              </a:ext>
            </a:extLst>
          </p:cNvPr>
          <p:cNvSpPr txBox="1"/>
          <p:nvPr/>
        </p:nvSpPr>
        <p:spPr>
          <a:xfrm>
            <a:off x="935941" y="1828023"/>
            <a:ext cx="2505710" cy="697563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40"/>
              </a:spcBef>
            </a:pPr>
            <a:r>
              <a:rPr sz="1100" dirty="0">
                <a:solidFill>
                  <a:schemeClr val="tx2"/>
                </a:solidFill>
                <a:latin typeface="Arial (Body)"/>
              </a:rPr>
              <a:t>(a) </a:t>
            </a:r>
            <a:r>
              <a:rPr lang="en-US" sz="1100" dirty="0">
                <a:solidFill>
                  <a:schemeClr val="tx2"/>
                </a:solidFill>
                <a:latin typeface="Arial (Body)"/>
              </a:rPr>
              <a:t>A </a:t>
            </a:r>
            <a:r>
              <a:rPr sz="1100" dirty="0">
                <a:solidFill>
                  <a:schemeClr val="tx2"/>
                </a:solidFill>
                <a:latin typeface="Arial (Body)"/>
              </a:rPr>
              <a:t>“Purpose</a:t>
            </a:r>
            <a:r>
              <a:rPr lang="en-US" sz="1100" dirty="0">
                <a:solidFill>
                  <a:schemeClr val="tx2"/>
                </a:solidFill>
                <a:latin typeface="Arial (Body)"/>
              </a:rPr>
              <a:t>,</a:t>
            </a:r>
            <a:r>
              <a:rPr sz="1100" dirty="0">
                <a:solidFill>
                  <a:schemeClr val="tx2"/>
                </a:solidFill>
                <a:latin typeface="Arial (Body)"/>
              </a:rPr>
              <a:t>” which is a capacity,  potential, or unrealizable goal that the </a:t>
            </a:r>
            <a:r>
              <a:rPr lang="en-US" sz="1100" dirty="0">
                <a:solidFill>
                  <a:schemeClr val="tx2"/>
                </a:solidFill>
                <a:latin typeface="Arial (Body)"/>
              </a:rPr>
              <a:t>r</a:t>
            </a:r>
            <a:r>
              <a:rPr sz="1100" dirty="0">
                <a:solidFill>
                  <a:schemeClr val="tx2"/>
                </a:solidFill>
                <a:latin typeface="Arial (Body)"/>
              </a:rPr>
              <a:t>ole will pursue or express on behalf of the </a:t>
            </a:r>
            <a:r>
              <a:rPr lang="en-US" sz="1100" dirty="0">
                <a:solidFill>
                  <a:schemeClr val="tx2"/>
                </a:solidFill>
                <a:latin typeface="Arial (Body)"/>
              </a:rPr>
              <a:t>o</a:t>
            </a:r>
            <a:r>
              <a:rPr sz="1100" dirty="0">
                <a:solidFill>
                  <a:schemeClr val="tx2"/>
                </a:solidFill>
                <a:latin typeface="Arial (Body)"/>
              </a:rPr>
              <a:t>rganization.</a:t>
            </a:r>
          </a:p>
        </p:txBody>
      </p:sp>
      <p:sp>
        <p:nvSpPr>
          <p:cNvPr id="84" name="object 7">
            <a:extLst>
              <a:ext uri="{FF2B5EF4-FFF2-40B4-BE49-F238E27FC236}">
                <a16:creationId xmlns:a16="http://schemas.microsoft.com/office/drawing/2014/main" id="{AD88A7E2-B67C-5E4B-91E9-F00CFE56FA11}"/>
              </a:ext>
            </a:extLst>
          </p:cNvPr>
          <p:cNvSpPr txBox="1"/>
          <p:nvPr/>
        </p:nvSpPr>
        <p:spPr>
          <a:xfrm>
            <a:off x="6967480" y="1839032"/>
            <a:ext cx="2221230" cy="697563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40"/>
              </a:spcBef>
            </a:pPr>
            <a:r>
              <a:rPr sz="1100" dirty="0">
                <a:solidFill>
                  <a:schemeClr val="tx2"/>
                </a:solidFill>
              </a:rPr>
              <a:t>(c) </a:t>
            </a:r>
            <a:r>
              <a:rPr lang="en-US" sz="1100" dirty="0">
                <a:solidFill>
                  <a:schemeClr val="tx2"/>
                </a:solidFill>
              </a:rPr>
              <a:t>O</a:t>
            </a:r>
            <a:r>
              <a:rPr sz="1100" dirty="0">
                <a:solidFill>
                  <a:schemeClr val="tx2"/>
                </a:solidFill>
              </a:rPr>
              <a:t>ne or more “Accountabilities</a:t>
            </a:r>
            <a:r>
              <a:rPr lang="en-US" sz="1100" dirty="0">
                <a:solidFill>
                  <a:schemeClr val="tx2"/>
                </a:solidFill>
              </a:rPr>
              <a:t>,</a:t>
            </a:r>
            <a:r>
              <a:rPr sz="1100" dirty="0">
                <a:solidFill>
                  <a:schemeClr val="tx2"/>
                </a:solidFill>
              </a:rPr>
              <a:t>”  which are ongoing activities of the  </a:t>
            </a:r>
            <a:r>
              <a:rPr lang="en-US" sz="1100" dirty="0">
                <a:solidFill>
                  <a:schemeClr val="tx2"/>
                </a:solidFill>
              </a:rPr>
              <a:t>o</a:t>
            </a:r>
            <a:r>
              <a:rPr sz="1100" dirty="0">
                <a:solidFill>
                  <a:schemeClr val="tx2"/>
                </a:solidFill>
              </a:rPr>
              <a:t>rganization that the </a:t>
            </a:r>
            <a:r>
              <a:rPr lang="en-US" sz="1100" dirty="0">
                <a:solidFill>
                  <a:schemeClr val="tx2"/>
                </a:solidFill>
              </a:rPr>
              <a:t>r</a:t>
            </a:r>
            <a:r>
              <a:rPr sz="1100" dirty="0">
                <a:solidFill>
                  <a:schemeClr val="tx2"/>
                </a:solidFill>
              </a:rPr>
              <a:t>ole will  enact.</a:t>
            </a:r>
          </a:p>
        </p:txBody>
      </p:sp>
      <p:sp>
        <p:nvSpPr>
          <p:cNvPr id="85" name="object 8">
            <a:extLst>
              <a:ext uri="{FF2B5EF4-FFF2-40B4-BE49-F238E27FC236}">
                <a16:creationId xmlns:a16="http://schemas.microsoft.com/office/drawing/2014/main" id="{CA24FF3E-64AA-B64F-81BB-70DAE3824933}"/>
              </a:ext>
            </a:extLst>
          </p:cNvPr>
          <p:cNvSpPr txBox="1"/>
          <p:nvPr/>
        </p:nvSpPr>
        <p:spPr>
          <a:xfrm>
            <a:off x="4062200" y="1828023"/>
            <a:ext cx="2284730" cy="697563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40"/>
              </a:spcBef>
            </a:pPr>
            <a:r>
              <a:rPr sz="1100" dirty="0">
                <a:solidFill>
                  <a:schemeClr val="tx2"/>
                </a:solidFill>
              </a:rPr>
              <a:t>(b) </a:t>
            </a:r>
            <a:r>
              <a:rPr lang="en-US" sz="1100" dirty="0">
                <a:solidFill>
                  <a:schemeClr val="tx2"/>
                </a:solidFill>
              </a:rPr>
              <a:t>O</a:t>
            </a:r>
            <a:r>
              <a:rPr sz="1100" dirty="0">
                <a:solidFill>
                  <a:schemeClr val="tx2"/>
                </a:solidFill>
              </a:rPr>
              <a:t>ne or more “Domains</a:t>
            </a:r>
            <a:r>
              <a:rPr lang="en-US" sz="1100" dirty="0">
                <a:solidFill>
                  <a:schemeClr val="tx2"/>
                </a:solidFill>
              </a:rPr>
              <a:t>,” </a:t>
            </a:r>
            <a:r>
              <a:rPr sz="1100" dirty="0">
                <a:solidFill>
                  <a:schemeClr val="tx2"/>
                </a:solidFill>
              </a:rPr>
              <a:t>which are things the </a:t>
            </a:r>
            <a:r>
              <a:rPr lang="en-US" sz="1100" dirty="0">
                <a:solidFill>
                  <a:schemeClr val="tx2"/>
                </a:solidFill>
              </a:rPr>
              <a:t>r</a:t>
            </a:r>
            <a:r>
              <a:rPr sz="1100" dirty="0">
                <a:solidFill>
                  <a:schemeClr val="tx2"/>
                </a:solidFill>
              </a:rPr>
              <a:t>ole may exclusively control and regula</a:t>
            </a:r>
            <a:r>
              <a:rPr lang="en-US" sz="1100" dirty="0">
                <a:solidFill>
                  <a:schemeClr val="tx2"/>
                </a:solidFill>
              </a:rPr>
              <a:t>t</a:t>
            </a:r>
            <a:r>
              <a:rPr sz="1100" dirty="0">
                <a:solidFill>
                  <a:schemeClr val="tx2"/>
                </a:solidFill>
              </a:rPr>
              <a:t>e </a:t>
            </a:r>
            <a:r>
              <a:rPr lang="en-US" sz="1100" dirty="0">
                <a:solidFill>
                  <a:schemeClr val="tx2"/>
                </a:solidFill>
              </a:rPr>
              <a:t>as</a:t>
            </a:r>
            <a:r>
              <a:rPr sz="1100" dirty="0">
                <a:solidFill>
                  <a:schemeClr val="tx2"/>
                </a:solidFill>
              </a:rPr>
              <a:t> its property,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sz="1100" dirty="0">
                <a:solidFill>
                  <a:schemeClr val="tx2"/>
                </a:solidFill>
              </a:rPr>
              <a:t>on behalf of the </a:t>
            </a:r>
            <a:r>
              <a:rPr lang="en-US" sz="1100" dirty="0">
                <a:solidFill>
                  <a:schemeClr val="tx2"/>
                </a:solidFill>
              </a:rPr>
              <a:t>o</a:t>
            </a:r>
            <a:r>
              <a:rPr sz="1100" dirty="0">
                <a:solidFill>
                  <a:schemeClr val="tx2"/>
                </a:solidFill>
              </a:rPr>
              <a:t>rganization.</a:t>
            </a:r>
          </a:p>
        </p:txBody>
      </p:sp>
      <p:sp>
        <p:nvSpPr>
          <p:cNvPr id="86" name="object 10">
            <a:extLst>
              <a:ext uri="{FF2B5EF4-FFF2-40B4-BE49-F238E27FC236}">
                <a16:creationId xmlns:a16="http://schemas.microsoft.com/office/drawing/2014/main" id="{9214C0A0-40F8-B748-8274-0D52D06323D1}"/>
              </a:ext>
            </a:extLst>
          </p:cNvPr>
          <p:cNvSpPr txBox="1"/>
          <p:nvPr/>
        </p:nvSpPr>
        <p:spPr>
          <a:xfrm>
            <a:off x="5126945" y="4066309"/>
            <a:ext cx="5082540" cy="5001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200" b="1" spc="-5" dirty="0">
                <a:solidFill>
                  <a:schemeClr val="tx2"/>
                </a:solidFill>
                <a:cs typeface="Atten Round New Bold"/>
              </a:rPr>
              <a:t>Purpose:</a:t>
            </a:r>
            <a:endParaRPr lang="en-US" sz="1200" b="1" dirty="0">
              <a:solidFill>
                <a:schemeClr val="tx2"/>
              </a:solidFill>
              <a:cs typeface="Atten Round New Bold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900" spc="-40" dirty="0">
              <a:solidFill>
                <a:schemeClr val="tx2"/>
              </a:solidFill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40" dirty="0">
                <a:solidFill>
                  <a:schemeClr val="tx2"/>
                </a:solidFill>
                <a:cs typeface="Arial"/>
              </a:rPr>
              <a:t>Strategic</a:t>
            </a:r>
            <a:r>
              <a:rPr sz="900" spc="-30" dirty="0">
                <a:solidFill>
                  <a:schemeClr val="tx2"/>
                </a:solidFill>
                <a:cs typeface="Arial"/>
              </a:rPr>
              <a:t> </a:t>
            </a:r>
            <a:r>
              <a:rPr sz="900" spc="-60" dirty="0">
                <a:solidFill>
                  <a:schemeClr val="tx2"/>
                </a:solidFill>
                <a:cs typeface="Arial"/>
              </a:rPr>
              <a:t>expressions</a:t>
            </a:r>
            <a:r>
              <a:rPr sz="900" spc="-25" dirty="0">
                <a:solidFill>
                  <a:schemeClr val="tx2"/>
                </a:solidFill>
                <a:cs typeface="Arial"/>
              </a:rPr>
              <a:t> </a:t>
            </a:r>
            <a:r>
              <a:rPr sz="900" spc="5" dirty="0">
                <a:solidFill>
                  <a:schemeClr val="tx2"/>
                </a:solidFill>
                <a:cs typeface="Arial"/>
              </a:rPr>
              <a:t>of</a:t>
            </a:r>
            <a:r>
              <a:rPr sz="900" spc="-60" dirty="0">
                <a:solidFill>
                  <a:schemeClr val="tx2"/>
                </a:solidFill>
                <a:cs typeface="Arial"/>
              </a:rPr>
              <a:t> </a:t>
            </a:r>
            <a:r>
              <a:rPr sz="900" spc="-15" dirty="0">
                <a:solidFill>
                  <a:schemeClr val="tx2"/>
                </a:solidFill>
                <a:cs typeface="Arial"/>
              </a:rPr>
              <a:t>our</a:t>
            </a:r>
            <a:r>
              <a:rPr sz="900" spc="-60" dirty="0">
                <a:solidFill>
                  <a:schemeClr val="tx2"/>
                </a:solidFill>
                <a:cs typeface="Arial"/>
              </a:rPr>
              <a:t> </a:t>
            </a:r>
            <a:r>
              <a:rPr sz="900" spc="5" dirty="0">
                <a:solidFill>
                  <a:schemeClr val="tx2"/>
                </a:solidFill>
                <a:cs typeface="Arial"/>
              </a:rPr>
              <a:t>identity</a:t>
            </a:r>
            <a:r>
              <a:rPr sz="900" spc="-25" dirty="0">
                <a:solidFill>
                  <a:schemeClr val="tx2"/>
                </a:solidFill>
                <a:cs typeface="Arial"/>
              </a:rPr>
              <a:t> </a:t>
            </a:r>
            <a:r>
              <a:rPr sz="900" spc="20" dirty="0">
                <a:solidFill>
                  <a:schemeClr val="tx2"/>
                </a:solidFill>
                <a:cs typeface="Arial"/>
              </a:rPr>
              <a:t>that</a:t>
            </a:r>
            <a:r>
              <a:rPr sz="900" spc="-30" dirty="0">
                <a:solidFill>
                  <a:schemeClr val="tx2"/>
                </a:solidFill>
                <a:cs typeface="Arial"/>
              </a:rPr>
              <a:t> </a:t>
            </a:r>
            <a:r>
              <a:rPr sz="900" spc="-45" dirty="0">
                <a:solidFill>
                  <a:schemeClr val="tx2"/>
                </a:solidFill>
                <a:cs typeface="Arial"/>
              </a:rPr>
              <a:t>resonate</a:t>
            </a:r>
            <a:r>
              <a:rPr sz="900" spc="-25" dirty="0">
                <a:solidFill>
                  <a:schemeClr val="tx2"/>
                </a:solidFill>
                <a:cs typeface="Arial"/>
              </a:rPr>
              <a:t> </a:t>
            </a:r>
            <a:r>
              <a:rPr sz="900" spc="20" dirty="0">
                <a:solidFill>
                  <a:schemeClr val="tx2"/>
                </a:solidFill>
                <a:cs typeface="Arial"/>
              </a:rPr>
              <a:t>with</a:t>
            </a:r>
            <a:r>
              <a:rPr sz="900" spc="-30" dirty="0">
                <a:solidFill>
                  <a:schemeClr val="tx2"/>
                </a:solidFill>
                <a:cs typeface="Arial"/>
              </a:rPr>
              <a:t> </a:t>
            </a:r>
            <a:r>
              <a:rPr sz="900" spc="-25" dirty="0">
                <a:solidFill>
                  <a:schemeClr val="tx2"/>
                </a:solidFill>
                <a:cs typeface="Arial"/>
              </a:rPr>
              <a:t>those </a:t>
            </a:r>
            <a:r>
              <a:rPr sz="900" spc="-35" dirty="0">
                <a:solidFill>
                  <a:schemeClr val="tx2"/>
                </a:solidFill>
                <a:cs typeface="Arial"/>
              </a:rPr>
              <a:t>we</a:t>
            </a:r>
            <a:r>
              <a:rPr sz="900" spc="-30" dirty="0">
                <a:solidFill>
                  <a:schemeClr val="tx2"/>
                </a:solidFill>
                <a:cs typeface="Arial"/>
              </a:rPr>
              <a:t> </a:t>
            </a:r>
            <a:r>
              <a:rPr sz="900" spc="-70" dirty="0">
                <a:solidFill>
                  <a:schemeClr val="tx2"/>
                </a:solidFill>
                <a:cs typeface="Arial"/>
              </a:rPr>
              <a:t>can</a:t>
            </a:r>
            <a:r>
              <a:rPr sz="900" spc="-25" dirty="0">
                <a:solidFill>
                  <a:schemeClr val="tx2"/>
                </a:solidFill>
                <a:cs typeface="Arial"/>
              </a:rPr>
              <a:t> </a:t>
            </a:r>
            <a:r>
              <a:rPr sz="900" spc="-60" dirty="0">
                <a:solidFill>
                  <a:schemeClr val="tx2"/>
                </a:solidFill>
                <a:cs typeface="Arial"/>
              </a:rPr>
              <a:t>serve</a:t>
            </a:r>
            <a:r>
              <a:rPr sz="900" spc="-30" dirty="0">
                <a:solidFill>
                  <a:schemeClr val="tx2"/>
                </a:solidFill>
                <a:cs typeface="Arial"/>
              </a:rPr>
              <a:t> </a:t>
            </a:r>
            <a:r>
              <a:rPr sz="900" spc="-25" dirty="0">
                <a:solidFill>
                  <a:schemeClr val="tx2"/>
                </a:solidFill>
                <a:cs typeface="Arial"/>
              </a:rPr>
              <a:t>best</a:t>
            </a:r>
            <a:endParaRPr sz="900" dirty="0">
              <a:solidFill>
                <a:schemeClr val="tx2"/>
              </a:solidFill>
              <a:cs typeface="Arial"/>
            </a:endParaRPr>
          </a:p>
        </p:txBody>
      </p:sp>
      <p:sp>
        <p:nvSpPr>
          <p:cNvPr id="88" name="object 12">
            <a:extLst>
              <a:ext uri="{FF2B5EF4-FFF2-40B4-BE49-F238E27FC236}">
                <a16:creationId xmlns:a16="http://schemas.microsoft.com/office/drawing/2014/main" id="{8F2A710A-0B45-1C4C-ACEE-077B3218F72B}"/>
              </a:ext>
            </a:extLst>
          </p:cNvPr>
          <p:cNvSpPr txBox="1"/>
          <p:nvPr/>
        </p:nvSpPr>
        <p:spPr>
          <a:xfrm>
            <a:off x="5126945" y="4748247"/>
            <a:ext cx="5082540" cy="177157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40"/>
              </a:spcBef>
            </a:pPr>
            <a:r>
              <a:rPr lang="en-US" sz="1200" b="1" spc="-5" dirty="0">
                <a:solidFill>
                  <a:schemeClr val="tx2"/>
                </a:solidFill>
                <a:cs typeface="Atten Round New Bold"/>
              </a:rPr>
              <a:t>Role</a:t>
            </a:r>
            <a:r>
              <a:rPr lang="en-US" sz="1200" b="1" spc="-55" dirty="0">
                <a:solidFill>
                  <a:schemeClr val="tx2"/>
                </a:solidFill>
                <a:cs typeface="Atten Round New Bold"/>
              </a:rPr>
              <a:t> </a:t>
            </a:r>
            <a:r>
              <a:rPr lang="en-US" sz="1200" b="1" spc="-5" dirty="0">
                <a:solidFill>
                  <a:schemeClr val="tx2"/>
                </a:solidFill>
                <a:cs typeface="Atten Round New Bold"/>
              </a:rPr>
              <a:t>Accountabilities </a:t>
            </a:r>
            <a:endParaRPr lang="en-US" sz="1200" b="1" dirty="0">
              <a:solidFill>
                <a:schemeClr val="tx2"/>
              </a:solidFill>
              <a:cs typeface="Atten Round New Bold"/>
            </a:endParaRPr>
          </a:p>
          <a:p>
            <a:pPr marL="12700" marR="5080">
              <a:lnSpc>
                <a:spcPct val="104200"/>
              </a:lnSpc>
              <a:spcBef>
                <a:spcPts val="40"/>
              </a:spcBef>
            </a:pPr>
            <a:endParaRPr lang="en-US" sz="900" spc="-15" dirty="0">
              <a:solidFill>
                <a:schemeClr val="tx2"/>
              </a:solidFill>
              <a:cs typeface="Arial"/>
            </a:endParaRPr>
          </a:p>
          <a:p>
            <a:pPr marL="12700" marR="5080">
              <a:lnSpc>
                <a:spcPct val="104200"/>
              </a:lnSpc>
              <a:spcBef>
                <a:spcPts val="40"/>
              </a:spcBef>
            </a:pPr>
            <a:r>
              <a:rPr sz="900" spc="-15" dirty="0">
                <a:solidFill>
                  <a:schemeClr val="tx2"/>
                </a:solidFill>
                <a:cs typeface="Arial"/>
              </a:rPr>
              <a:t>Distilling </a:t>
            </a:r>
            <a:r>
              <a:rPr sz="900" spc="-55" dirty="0">
                <a:solidFill>
                  <a:schemeClr val="tx2"/>
                </a:solidFill>
                <a:cs typeface="Arial"/>
              </a:rPr>
              <a:t>and </a:t>
            </a:r>
            <a:r>
              <a:rPr sz="900" spc="-25" dirty="0">
                <a:solidFill>
                  <a:schemeClr val="tx2"/>
                </a:solidFill>
                <a:cs typeface="Arial"/>
              </a:rPr>
              <a:t>capturing </a:t>
            </a:r>
            <a:r>
              <a:rPr sz="900" spc="-55" dirty="0">
                <a:solidFill>
                  <a:schemeClr val="tx2"/>
                </a:solidFill>
                <a:cs typeface="Arial"/>
              </a:rPr>
              <a:t>cohesive </a:t>
            </a:r>
            <a:r>
              <a:rPr sz="900" spc="-30" dirty="0">
                <a:solidFill>
                  <a:schemeClr val="tx2"/>
                </a:solidFill>
                <a:cs typeface="Arial"/>
              </a:rPr>
              <a:t>strategic </a:t>
            </a:r>
            <a:r>
              <a:rPr sz="900" spc="-55" dirty="0">
                <a:solidFill>
                  <a:schemeClr val="tx2"/>
                </a:solidFill>
                <a:cs typeface="Arial"/>
              </a:rPr>
              <a:t>guidance </a:t>
            </a:r>
            <a:r>
              <a:rPr sz="900" dirty="0">
                <a:solidFill>
                  <a:schemeClr val="tx2"/>
                </a:solidFill>
                <a:cs typeface="Arial"/>
              </a:rPr>
              <a:t>for </a:t>
            </a:r>
            <a:r>
              <a:rPr sz="900" spc="5" dirty="0">
                <a:solidFill>
                  <a:schemeClr val="tx2"/>
                </a:solidFill>
                <a:cs typeface="Arial"/>
              </a:rPr>
              <a:t>the </a:t>
            </a:r>
            <a:r>
              <a:rPr sz="900" spc="-55" dirty="0">
                <a:solidFill>
                  <a:schemeClr val="tx2"/>
                </a:solidFill>
                <a:cs typeface="Arial"/>
              </a:rPr>
              <a:t>expression and </a:t>
            </a:r>
            <a:r>
              <a:rPr sz="900" spc="-60" dirty="0">
                <a:solidFill>
                  <a:schemeClr val="tx2"/>
                </a:solidFill>
                <a:cs typeface="Arial"/>
              </a:rPr>
              <a:t>conveyance </a:t>
            </a:r>
            <a:r>
              <a:rPr sz="900" spc="5" dirty="0">
                <a:solidFill>
                  <a:schemeClr val="tx2"/>
                </a:solidFill>
                <a:cs typeface="Arial"/>
              </a:rPr>
              <a:t>of the </a:t>
            </a:r>
            <a:r>
              <a:rPr sz="900" spc="10" dirty="0">
                <a:solidFill>
                  <a:schemeClr val="tx2"/>
                </a:solidFill>
                <a:cs typeface="Arial"/>
              </a:rPr>
              <a:t> </a:t>
            </a:r>
            <a:r>
              <a:rPr sz="900" spc="-45" dirty="0">
                <a:solidFill>
                  <a:schemeClr val="tx2"/>
                </a:solidFill>
                <a:cs typeface="Arial"/>
              </a:rPr>
              <a:t>Holacracy</a:t>
            </a:r>
            <a:r>
              <a:rPr sz="900" spc="-30" dirty="0">
                <a:solidFill>
                  <a:schemeClr val="tx2"/>
                </a:solidFill>
                <a:cs typeface="Arial"/>
              </a:rPr>
              <a:t> </a:t>
            </a:r>
            <a:r>
              <a:rPr sz="900" spc="-40" dirty="0">
                <a:solidFill>
                  <a:schemeClr val="tx2"/>
                </a:solidFill>
                <a:cs typeface="Arial"/>
              </a:rPr>
              <a:t>brand</a:t>
            </a:r>
            <a:r>
              <a:rPr sz="900" spc="-30" dirty="0">
                <a:solidFill>
                  <a:schemeClr val="tx2"/>
                </a:solidFill>
                <a:cs typeface="Arial"/>
              </a:rPr>
              <a:t> </a:t>
            </a:r>
            <a:r>
              <a:rPr sz="900" spc="-40" dirty="0">
                <a:solidFill>
                  <a:schemeClr val="tx2"/>
                </a:solidFill>
                <a:cs typeface="Arial"/>
              </a:rPr>
              <a:t>by</a:t>
            </a:r>
            <a:r>
              <a:rPr sz="900" spc="-30" dirty="0">
                <a:solidFill>
                  <a:schemeClr val="tx2"/>
                </a:solidFill>
                <a:cs typeface="Arial"/>
              </a:rPr>
              <a:t> </a:t>
            </a:r>
            <a:r>
              <a:rPr sz="900" spc="-35" dirty="0">
                <a:solidFill>
                  <a:schemeClr val="tx2"/>
                </a:solidFill>
                <a:cs typeface="Arial"/>
              </a:rPr>
              <a:t>relevant</a:t>
            </a:r>
            <a:r>
              <a:rPr sz="900" spc="-30" dirty="0">
                <a:solidFill>
                  <a:schemeClr val="tx2"/>
                </a:solidFill>
                <a:cs typeface="Arial"/>
              </a:rPr>
              <a:t> </a:t>
            </a:r>
            <a:r>
              <a:rPr sz="900" spc="-45" dirty="0">
                <a:solidFill>
                  <a:schemeClr val="tx2"/>
                </a:solidFill>
                <a:cs typeface="Arial"/>
              </a:rPr>
              <a:t>roles,</a:t>
            </a:r>
            <a:r>
              <a:rPr sz="900" spc="-65" dirty="0">
                <a:solidFill>
                  <a:schemeClr val="tx2"/>
                </a:solidFill>
                <a:cs typeface="Arial"/>
              </a:rPr>
              <a:t> </a:t>
            </a:r>
            <a:r>
              <a:rPr sz="900" spc="-55" dirty="0">
                <a:solidFill>
                  <a:schemeClr val="tx2"/>
                </a:solidFill>
                <a:cs typeface="Arial"/>
              </a:rPr>
              <a:t>and</a:t>
            </a:r>
            <a:r>
              <a:rPr sz="900" spc="-25" dirty="0">
                <a:solidFill>
                  <a:schemeClr val="tx2"/>
                </a:solidFill>
                <a:cs typeface="Arial"/>
              </a:rPr>
              <a:t> integrating</a:t>
            </a:r>
            <a:r>
              <a:rPr sz="900" spc="-30" dirty="0">
                <a:solidFill>
                  <a:schemeClr val="tx2"/>
                </a:solidFill>
                <a:cs typeface="Arial"/>
              </a:rPr>
              <a:t> </a:t>
            </a:r>
            <a:r>
              <a:rPr sz="900" spc="-20" dirty="0">
                <a:solidFill>
                  <a:schemeClr val="tx2"/>
                </a:solidFill>
                <a:cs typeface="Arial"/>
              </a:rPr>
              <a:t>Objections</a:t>
            </a:r>
            <a:r>
              <a:rPr sz="900" spc="-30" dirty="0">
                <a:solidFill>
                  <a:schemeClr val="tx2"/>
                </a:solidFill>
                <a:cs typeface="Arial"/>
              </a:rPr>
              <a:t> </a:t>
            </a:r>
            <a:r>
              <a:rPr sz="900" spc="-20" dirty="0">
                <a:solidFill>
                  <a:schemeClr val="tx2"/>
                </a:solidFill>
                <a:cs typeface="Arial"/>
              </a:rPr>
              <a:t>from</a:t>
            </a:r>
            <a:r>
              <a:rPr sz="900" spc="-30" dirty="0">
                <a:solidFill>
                  <a:schemeClr val="tx2"/>
                </a:solidFill>
                <a:cs typeface="Arial"/>
              </a:rPr>
              <a:t> </a:t>
            </a:r>
            <a:r>
              <a:rPr sz="900" spc="-40" dirty="0">
                <a:solidFill>
                  <a:schemeClr val="tx2"/>
                </a:solidFill>
                <a:cs typeface="Arial"/>
              </a:rPr>
              <a:t>all</a:t>
            </a:r>
            <a:r>
              <a:rPr sz="900" spc="-30" dirty="0">
                <a:solidFill>
                  <a:schemeClr val="tx2"/>
                </a:solidFill>
                <a:cs typeface="Arial"/>
              </a:rPr>
              <a:t> </a:t>
            </a:r>
            <a:r>
              <a:rPr sz="900" spc="-5" dirty="0">
                <a:solidFill>
                  <a:schemeClr val="tx2"/>
                </a:solidFill>
                <a:cs typeface="Atten Round New Bold"/>
              </a:rPr>
              <a:t>General</a:t>
            </a:r>
            <a:r>
              <a:rPr sz="900" spc="5" dirty="0">
                <a:solidFill>
                  <a:schemeClr val="tx2"/>
                </a:solidFill>
                <a:cs typeface="Atten Round New Bold"/>
              </a:rPr>
              <a:t> </a:t>
            </a:r>
            <a:r>
              <a:rPr sz="900" spc="-5" dirty="0">
                <a:solidFill>
                  <a:schemeClr val="tx2"/>
                </a:solidFill>
                <a:cs typeface="Atten Round New Bold"/>
              </a:rPr>
              <a:t>Company</a:t>
            </a:r>
            <a:r>
              <a:rPr sz="900" spc="10" dirty="0">
                <a:solidFill>
                  <a:schemeClr val="tx2"/>
                </a:solidFill>
                <a:cs typeface="Atten Round New Bold"/>
              </a:rPr>
              <a:t> </a:t>
            </a:r>
            <a:r>
              <a:rPr sz="900" spc="-5" dirty="0">
                <a:solidFill>
                  <a:schemeClr val="tx2"/>
                </a:solidFill>
                <a:cs typeface="Atten Round New Bold"/>
              </a:rPr>
              <a:t>Circle </a:t>
            </a:r>
            <a:r>
              <a:rPr sz="900" spc="-260" dirty="0">
                <a:solidFill>
                  <a:schemeClr val="tx2"/>
                </a:solidFill>
                <a:cs typeface="Atten Round New Bold"/>
              </a:rPr>
              <a:t> </a:t>
            </a:r>
            <a:r>
              <a:rPr sz="900" spc="-45" dirty="0">
                <a:solidFill>
                  <a:schemeClr val="tx2"/>
                </a:solidFill>
                <a:cs typeface="Arial"/>
              </a:rPr>
              <a:t>roles</a:t>
            </a:r>
            <a:r>
              <a:rPr sz="900" spc="-35" dirty="0">
                <a:solidFill>
                  <a:schemeClr val="tx2"/>
                </a:solidFill>
                <a:cs typeface="Arial"/>
              </a:rPr>
              <a:t> before enacting </a:t>
            </a:r>
            <a:r>
              <a:rPr sz="900" spc="-45" dirty="0">
                <a:solidFill>
                  <a:schemeClr val="tx2"/>
                </a:solidFill>
                <a:cs typeface="Arial"/>
              </a:rPr>
              <a:t>major</a:t>
            </a:r>
            <a:r>
              <a:rPr sz="900" spc="-65" dirty="0">
                <a:solidFill>
                  <a:schemeClr val="tx2"/>
                </a:solidFill>
                <a:cs typeface="Arial"/>
              </a:rPr>
              <a:t> </a:t>
            </a:r>
            <a:r>
              <a:rPr sz="900" spc="-35" dirty="0">
                <a:solidFill>
                  <a:schemeClr val="tx2"/>
                </a:solidFill>
                <a:cs typeface="Arial"/>
              </a:rPr>
              <a:t>proposed </a:t>
            </a:r>
            <a:r>
              <a:rPr sz="900" spc="-75" dirty="0">
                <a:solidFill>
                  <a:schemeClr val="tx2"/>
                </a:solidFill>
                <a:cs typeface="Arial"/>
              </a:rPr>
              <a:t>changes</a:t>
            </a:r>
            <a:r>
              <a:rPr sz="900" spc="-35" dirty="0">
                <a:solidFill>
                  <a:schemeClr val="tx2"/>
                </a:solidFill>
                <a:cs typeface="Arial"/>
              </a:rPr>
              <a:t> </a:t>
            </a:r>
            <a:r>
              <a:rPr sz="900" spc="45" dirty="0">
                <a:solidFill>
                  <a:schemeClr val="tx2"/>
                </a:solidFill>
                <a:cs typeface="Arial"/>
              </a:rPr>
              <a:t>to</a:t>
            </a:r>
            <a:r>
              <a:rPr sz="900" spc="-35" dirty="0">
                <a:solidFill>
                  <a:schemeClr val="tx2"/>
                </a:solidFill>
                <a:cs typeface="Arial"/>
              </a:rPr>
              <a:t> </a:t>
            </a:r>
            <a:r>
              <a:rPr sz="900" spc="-10" dirty="0">
                <a:solidFill>
                  <a:schemeClr val="tx2"/>
                </a:solidFill>
                <a:cs typeface="Arial"/>
              </a:rPr>
              <a:t>this</a:t>
            </a:r>
            <a:r>
              <a:rPr sz="900" spc="-35" dirty="0">
                <a:solidFill>
                  <a:schemeClr val="tx2"/>
                </a:solidFill>
                <a:cs typeface="Arial"/>
              </a:rPr>
              <a:t> </a:t>
            </a:r>
            <a:r>
              <a:rPr sz="900" spc="-55" dirty="0">
                <a:solidFill>
                  <a:schemeClr val="tx2"/>
                </a:solidFill>
                <a:cs typeface="Arial"/>
              </a:rPr>
              <a:t>guidance</a:t>
            </a:r>
            <a:endParaRPr lang="en-US" sz="900" spc="-55" dirty="0">
              <a:solidFill>
                <a:schemeClr val="tx2"/>
              </a:solidFill>
              <a:cs typeface="Arial"/>
            </a:endParaRPr>
          </a:p>
          <a:p>
            <a:pPr marL="12700" marR="5080">
              <a:lnSpc>
                <a:spcPct val="104200"/>
              </a:lnSpc>
              <a:spcBef>
                <a:spcPts val="40"/>
              </a:spcBef>
            </a:pPr>
            <a:endParaRPr lang="en-US" sz="900" spc="-55" dirty="0">
              <a:solidFill>
                <a:schemeClr val="tx2"/>
              </a:solidFill>
              <a:cs typeface="Arial"/>
            </a:endParaRPr>
          </a:p>
          <a:p>
            <a:pPr marL="12700" marR="5080">
              <a:lnSpc>
                <a:spcPct val="104200"/>
              </a:lnSpc>
              <a:spcBef>
                <a:spcPts val="40"/>
              </a:spcBef>
            </a:pPr>
            <a:r>
              <a:rPr lang="en-US" sz="900" spc="-50" dirty="0">
                <a:solidFill>
                  <a:schemeClr val="tx2"/>
                </a:solidFill>
                <a:cs typeface="Arial"/>
              </a:rPr>
              <a:t>Evaluating</a:t>
            </a:r>
            <a:r>
              <a:rPr lang="en-US" sz="900" spc="-30" dirty="0">
                <a:solidFill>
                  <a:schemeClr val="tx2"/>
                </a:solidFill>
                <a:cs typeface="Arial"/>
              </a:rPr>
              <a:t> </a:t>
            </a:r>
            <a:r>
              <a:rPr lang="en-US" sz="900" spc="-40" dirty="0">
                <a:solidFill>
                  <a:schemeClr val="tx2"/>
                </a:solidFill>
                <a:cs typeface="Arial"/>
              </a:rPr>
              <a:t>organizations,</a:t>
            </a:r>
            <a:r>
              <a:rPr lang="en-US" sz="900" spc="-60" dirty="0">
                <a:solidFill>
                  <a:schemeClr val="tx2"/>
                </a:solidFill>
                <a:cs typeface="Arial"/>
              </a:rPr>
              <a:t> </a:t>
            </a:r>
            <a:r>
              <a:rPr lang="en-US" sz="900" spc="-20" dirty="0">
                <a:solidFill>
                  <a:schemeClr val="tx2"/>
                </a:solidFill>
                <a:cs typeface="Arial"/>
              </a:rPr>
              <a:t>upon</a:t>
            </a:r>
            <a:r>
              <a:rPr lang="en-US" sz="900" spc="-25" dirty="0">
                <a:solidFill>
                  <a:schemeClr val="tx2"/>
                </a:solidFill>
                <a:cs typeface="Arial"/>
              </a:rPr>
              <a:t> </a:t>
            </a:r>
            <a:r>
              <a:rPr lang="en-US" sz="900" spc="-35" dirty="0">
                <a:solidFill>
                  <a:schemeClr val="tx2"/>
                </a:solidFill>
                <a:cs typeface="Arial"/>
              </a:rPr>
              <a:t>request</a:t>
            </a:r>
            <a:r>
              <a:rPr lang="en-US" sz="900" spc="-25" dirty="0">
                <a:solidFill>
                  <a:schemeClr val="tx2"/>
                </a:solidFill>
                <a:cs typeface="Arial"/>
              </a:rPr>
              <a:t> </a:t>
            </a:r>
            <a:r>
              <a:rPr lang="en-US" sz="900" spc="5" dirty="0">
                <a:solidFill>
                  <a:schemeClr val="tx2"/>
                </a:solidFill>
                <a:cs typeface="Arial"/>
              </a:rPr>
              <a:t>of</a:t>
            </a:r>
            <a:r>
              <a:rPr lang="en-US" sz="900" spc="-60" dirty="0">
                <a:solidFill>
                  <a:schemeClr val="tx2"/>
                </a:solidFill>
                <a:cs typeface="Arial"/>
              </a:rPr>
              <a:t> Licensing</a:t>
            </a:r>
            <a:r>
              <a:rPr lang="en-US" sz="900" spc="-25" dirty="0">
                <a:solidFill>
                  <a:schemeClr val="tx2"/>
                </a:solidFill>
                <a:cs typeface="Arial"/>
              </a:rPr>
              <a:t> </a:t>
            </a:r>
            <a:r>
              <a:rPr lang="en-US" sz="900" spc="-60" dirty="0">
                <a:solidFill>
                  <a:schemeClr val="tx2"/>
                </a:solidFill>
                <a:cs typeface="Arial"/>
              </a:rPr>
              <a:t>Design, </a:t>
            </a:r>
            <a:r>
              <a:rPr lang="en-US" sz="900" spc="45" dirty="0">
                <a:solidFill>
                  <a:schemeClr val="tx2"/>
                </a:solidFill>
                <a:cs typeface="Arial"/>
              </a:rPr>
              <a:t>to</a:t>
            </a:r>
            <a:r>
              <a:rPr lang="en-US" sz="900" spc="-25" dirty="0">
                <a:solidFill>
                  <a:schemeClr val="tx2"/>
                </a:solidFill>
                <a:cs typeface="Arial"/>
              </a:rPr>
              <a:t> </a:t>
            </a:r>
            <a:r>
              <a:rPr lang="en-US" sz="900" spc="-110" dirty="0">
                <a:solidFill>
                  <a:schemeClr val="tx2"/>
                </a:solidFill>
                <a:cs typeface="Arial"/>
              </a:rPr>
              <a:t>assess</a:t>
            </a:r>
            <a:r>
              <a:rPr lang="en-US" sz="900" spc="-30" dirty="0">
                <a:solidFill>
                  <a:schemeClr val="tx2"/>
                </a:solidFill>
                <a:cs typeface="Arial"/>
              </a:rPr>
              <a:t> </a:t>
            </a:r>
            <a:r>
              <a:rPr lang="en-US" sz="900" dirty="0">
                <a:solidFill>
                  <a:schemeClr val="tx2"/>
                </a:solidFill>
                <a:cs typeface="Arial"/>
              </a:rPr>
              <a:t>their</a:t>
            </a:r>
            <a:r>
              <a:rPr lang="en-US" sz="900" spc="-55" dirty="0">
                <a:solidFill>
                  <a:schemeClr val="tx2"/>
                </a:solidFill>
                <a:cs typeface="Arial"/>
              </a:rPr>
              <a:t> </a:t>
            </a:r>
            <a:r>
              <a:rPr lang="en-US" sz="900" spc="-40" dirty="0">
                <a:solidFill>
                  <a:schemeClr val="tx2"/>
                </a:solidFill>
                <a:cs typeface="Arial"/>
              </a:rPr>
              <a:t>capacity</a:t>
            </a:r>
            <a:r>
              <a:rPr lang="en-US" sz="900" spc="-25" dirty="0">
                <a:solidFill>
                  <a:schemeClr val="tx2"/>
                </a:solidFill>
                <a:cs typeface="Arial"/>
              </a:rPr>
              <a:t> </a:t>
            </a:r>
            <a:r>
              <a:rPr lang="en-US" sz="900" spc="45" dirty="0">
                <a:solidFill>
                  <a:schemeClr val="tx2"/>
                </a:solidFill>
                <a:cs typeface="Arial"/>
              </a:rPr>
              <a:t>to</a:t>
            </a:r>
            <a:r>
              <a:rPr lang="en-US" sz="900" spc="-25" dirty="0">
                <a:solidFill>
                  <a:schemeClr val="tx2"/>
                </a:solidFill>
                <a:cs typeface="Arial"/>
              </a:rPr>
              <a:t> </a:t>
            </a:r>
            <a:r>
              <a:rPr lang="en-US" sz="900" spc="-20" dirty="0">
                <a:solidFill>
                  <a:schemeClr val="tx2"/>
                </a:solidFill>
                <a:cs typeface="Arial"/>
              </a:rPr>
              <a:t>effectively </a:t>
            </a:r>
            <a:r>
              <a:rPr lang="en-US" sz="900" spc="-320" dirty="0">
                <a:solidFill>
                  <a:schemeClr val="tx2"/>
                </a:solidFill>
                <a:cs typeface="Arial"/>
              </a:rPr>
              <a:t> </a:t>
            </a:r>
            <a:r>
              <a:rPr lang="en-US" sz="900" spc="-35" dirty="0">
                <a:solidFill>
                  <a:schemeClr val="tx2"/>
                </a:solidFill>
                <a:cs typeface="Arial"/>
              </a:rPr>
              <a:t>represent </a:t>
            </a:r>
            <a:r>
              <a:rPr lang="en-US" sz="900" spc="-55" dirty="0">
                <a:solidFill>
                  <a:schemeClr val="tx2"/>
                </a:solidFill>
                <a:cs typeface="Arial"/>
              </a:rPr>
              <a:t>and</a:t>
            </a:r>
            <a:r>
              <a:rPr lang="en-US" sz="900" spc="-35" dirty="0">
                <a:solidFill>
                  <a:schemeClr val="tx2"/>
                </a:solidFill>
                <a:cs typeface="Arial"/>
              </a:rPr>
              <a:t> </a:t>
            </a:r>
            <a:r>
              <a:rPr lang="en-US" sz="900" spc="-20" dirty="0">
                <a:solidFill>
                  <a:schemeClr val="tx2"/>
                </a:solidFill>
                <a:cs typeface="Arial"/>
              </a:rPr>
              <a:t>promote</a:t>
            </a:r>
            <a:r>
              <a:rPr lang="en-US" sz="900" spc="-30" dirty="0">
                <a:solidFill>
                  <a:schemeClr val="tx2"/>
                </a:solidFill>
                <a:cs typeface="Arial"/>
              </a:rPr>
              <a:t> </a:t>
            </a:r>
            <a:r>
              <a:rPr lang="en-US" sz="900" spc="-55" dirty="0">
                <a:solidFill>
                  <a:schemeClr val="tx2"/>
                </a:solidFill>
                <a:cs typeface="Arial"/>
              </a:rPr>
              <a:t>using</a:t>
            </a:r>
            <a:r>
              <a:rPr lang="en-US" sz="900" spc="-35" dirty="0">
                <a:solidFill>
                  <a:schemeClr val="tx2"/>
                </a:solidFill>
                <a:cs typeface="Arial"/>
              </a:rPr>
              <a:t> </a:t>
            </a:r>
            <a:r>
              <a:rPr lang="en-US" sz="900" spc="5" dirty="0">
                <a:solidFill>
                  <a:schemeClr val="tx2"/>
                </a:solidFill>
                <a:cs typeface="Arial"/>
              </a:rPr>
              <a:t>the</a:t>
            </a:r>
            <a:r>
              <a:rPr lang="en-US" sz="900" spc="-30" dirty="0">
                <a:solidFill>
                  <a:schemeClr val="tx2"/>
                </a:solidFill>
                <a:cs typeface="Arial"/>
              </a:rPr>
              <a:t> </a:t>
            </a:r>
            <a:r>
              <a:rPr lang="en-US" sz="900" spc="-45" dirty="0">
                <a:solidFill>
                  <a:schemeClr val="tx2"/>
                </a:solidFill>
                <a:cs typeface="Arial"/>
              </a:rPr>
              <a:t>Holacracy</a:t>
            </a:r>
            <a:r>
              <a:rPr lang="en-US" sz="900" spc="-35" dirty="0">
                <a:solidFill>
                  <a:schemeClr val="tx2"/>
                </a:solidFill>
                <a:cs typeface="Arial"/>
              </a:rPr>
              <a:t> </a:t>
            </a:r>
            <a:r>
              <a:rPr lang="en-US" sz="900" spc="-40" dirty="0">
                <a:solidFill>
                  <a:schemeClr val="tx2"/>
                </a:solidFill>
                <a:cs typeface="Arial"/>
              </a:rPr>
              <a:t>brand</a:t>
            </a:r>
            <a:r>
              <a:rPr lang="en-US" sz="900" spc="-30" dirty="0">
                <a:solidFill>
                  <a:schemeClr val="tx2"/>
                </a:solidFill>
                <a:cs typeface="Arial"/>
              </a:rPr>
              <a:t> </a:t>
            </a:r>
            <a:r>
              <a:rPr lang="en-US" sz="900" spc="-120" dirty="0">
                <a:solidFill>
                  <a:schemeClr val="tx2"/>
                </a:solidFill>
                <a:cs typeface="Arial"/>
              </a:rPr>
              <a:t>as</a:t>
            </a:r>
            <a:r>
              <a:rPr lang="en-US" sz="900" spc="-35" dirty="0">
                <a:solidFill>
                  <a:schemeClr val="tx2"/>
                </a:solidFill>
                <a:cs typeface="Arial"/>
              </a:rPr>
              <a:t> </a:t>
            </a:r>
            <a:r>
              <a:rPr lang="en-US" sz="900" spc="-5" dirty="0">
                <a:solidFill>
                  <a:schemeClr val="tx2"/>
                </a:solidFill>
                <a:cs typeface="Arial"/>
              </a:rPr>
              <a:t>part</a:t>
            </a:r>
            <a:r>
              <a:rPr lang="en-US" sz="900" spc="-30" dirty="0">
                <a:solidFill>
                  <a:schemeClr val="tx2"/>
                </a:solidFill>
                <a:cs typeface="Arial"/>
              </a:rPr>
              <a:t> </a:t>
            </a:r>
            <a:r>
              <a:rPr lang="en-US" sz="900" spc="5" dirty="0">
                <a:solidFill>
                  <a:schemeClr val="tx2"/>
                </a:solidFill>
                <a:cs typeface="Arial"/>
              </a:rPr>
              <a:t>of</a:t>
            </a:r>
            <a:r>
              <a:rPr lang="en-US" sz="900" spc="-65" dirty="0">
                <a:solidFill>
                  <a:schemeClr val="tx2"/>
                </a:solidFill>
                <a:cs typeface="Arial"/>
              </a:rPr>
              <a:t> </a:t>
            </a:r>
            <a:r>
              <a:rPr lang="en-US" sz="900" spc="5" dirty="0">
                <a:solidFill>
                  <a:schemeClr val="tx2"/>
                </a:solidFill>
                <a:cs typeface="Arial"/>
              </a:rPr>
              <a:t>the</a:t>
            </a:r>
            <a:r>
              <a:rPr lang="en-US" sz="900" spc="-35" dirty="0">
                <a:solidFill>
                  <a:schemeClr val="tx2"/>
                </a:solidFill>
                <a:cs typeface="Arial"/>
              </a:rPr>
              <a:t> </a:t>
            </a:r>
            <a:r>
              <a:rPr lang="en-US" sz="900" spc="-45" dirty="0">
                <a:solidFill>
                  <a:schemeClr val="tx2"/>
                </a:solidFill>
                <a:cs typeface="Arial"/>
              </a:rPr>
              <a:t>Holacracy</a:t>
            </a:r>
            <a:r>
              <a:rPr lang="en-US" sz="900" spc="-30" dirty="0">
                <a:solidFill>
                  <a:schemeClr val="tx2"/>
                </a:solidFill>
                <a:cs typeface="Arial"/>
              </a:rPr>
              <a:t> </a:t>
            </a:r>
            <a:r>
              <a:rPr lang="en-US" sz="900" spc="-50" dirty="0">
                <a:solidFill>
                  <a:schemeClr val="tx2"/>
                </a:solidFill>
                <a:cs typeface="Arial"/>
              </a:rPr>
              <a:t>licensed</a:t>
            </a:r>
            <a:r>
              <a:rPr lang="en-US" sz="900" spc="-35" dirty="0">
                <a:solidFill>
                  <a:schemeClr val="tx2"/>
                </a:solidFill>
                <a:cs typeface="Arial"/>
              </a:rPr>
              <a:t> </a:t>
            </a:r>
            <a:r>
              <a:rPr lang="en-US" sz="900" spc="-55" dirty="0">
                <a:solidFill>
                  <a:schemeClr val="tx2"/>
                </a:solidFill>
                <a:cs typeface="Arial"/>
              </a:rPr>
              <a:t>ecosystem</a:t>
            </a:r>
          </a:p>
          <a:p>
            <a:pPr marL="12700" marR="5080">
              <a:lnSpc>
                <a:spcPct val="104200"/>
              </a:lnSpc>
              <a:spcBef>
                <a:spcPts val="40"/>
              </a:spcBef>
            </a:pPr>
            <a:endParaRPr lang="en-US" sz="900" spc="-55" dirty="0">
              <a:solidFill>
                <a:schemeClr val="tx2"/>
              </a:solidFill>
              <a:cs typeface="Arial"/>
            </a:endParaRPr>
          </a:p>
          <a:p>
            <a:pPr marL="12700" marR="5080">
              <a:lnSpc>
                <a:spcPct val="104200"/>
              </a:lnSpc>
              <a:spcBef>
                <a:spcPts val="40"/>
              </a:spcBef>
            </a:pPr>
            <a:r>
              <a:rPr lang="en-US" sz="900" spc="-30" dirty="0">
                <a:solidFill>
                  <a:schemeClr val="tx2"/>
                </a:solidFill>
                <a:cs typeface="Arial"/>
              </a:rPr>
              <a:t>Maintaining </a:t>
            </a:r>
            <a:r>
              <a:rPr lang="en-US" sz="900" spc="-55" dirty="0">
                <a:solidFill>
                  <a:schemeClr val="tx2"/>
                </a:solidFill>
                <a:cs typeface="Arial"/>
              </a:rPr>
              <a:t>and</a:t>
            </a:r>
            <a:r>
              <a:rPr lang="en-US" sz="900" spc="-30" dirty="0">
                <a:solidFill>
                  <a:schemeClr val="tx2"/>
                </a:solidFill>
                <a:cs typeface="Arial"/>
              </a:rPr>
              <a:t> </a:t>
            </a:r>
            <a:r>
              <a:rPr lang="en-US" sz="900" spc="-40" dirty="0">
                <a:solidFill>
                  <a:schemeClr val="tx2"/>
                </a:solidFill>
                <a:cs typeface="Arial"/>
              </a:rPr>
              <a:t>evolving</a:t>
            </a:r>
            <a:r>
              <a:rPr lang="en-US" sz="900" spc="-25" dirty="0">
                <a:solidFill>
                  <a:schemeClr val="tx2"/>
                </a:solidFill>
                <a:cs typeface="Arial"/>
              </a:rPr>
              <a:t> </a:t>
            </a:r>
            <a:r>
              <a:rPr lang="en-US" sz="900" spc="-120" dirty="0">
                <a:solidFill>
                  <a:schemeClr val="tx2"/>
                </a:solidFill>
                <a:cs typeface="Arial"/>
              </a:rPr>
              <a:t>a</a:t>
            </a:r>
            <a:r>
              <a:rPr lang="en-US" sz="900" spc="-30" dirty="0">
                <a:solidFill>
                  <a:schemeClr val="tx2"/>
                </a:solidFill>
                <a:cs typeface="Arial"/>
              </a:rPr>
              <a:t> set</a:t>
            </a:r>
            <a:r>
              <a:rPr lang="en-US" sz="900" spc="-25" dirty="0">
                <a:solidFill>
                  <a:schemeClr val="tx2"/>
                </a:solidFill>
                <a:cs typeface="Arial"/>
              </a:rPr>
              <a:t> </a:t>
            </a:r>
            <a:r>
              <a:rPr lang="en-US" sz="900" spc="5" dirty="0">
                <a:solidFill>
                  <a:schemeClr val="tx2"/>
                </a:solidFill>
                <a:cs typeface="Arial"/>
              </a:rPr>
              <a:t>of</a:t>
            </a:r>
            <a:r>
              <a:rPr lang="en-US" sz="900" spc="-60" dirty="0">
                <a:solidFill>
                  <a:schemeClr val="tx2"/>
                </a:solidFill>
                <a:cs typeface="Arial"/>
              </a:rPr>
              <a:t> </a:t>
            </a:r>
            <a:r>
              <a:rPr lang="en-US" sz="900" spc="-90" dirty="0">
                <a:solidFill>
                  <a:schemeClr val="tx2"/>
                </a:solidFill>
                <a:cs typeface="Arial"/>
              </a:rPr>
              <a:t>usage</a:t>
            </a:r>
            <a:r>
              <a:rPr lang="en-US" sz="900" spc="-25" dirty="0">
                <a:solidFill>
                  <a:schemeClr val="tx2"/>
                </a:solidFill>
                <a:cs typeface="Arial"/>
              </a:rPr>
              <a:t> </a:t>
            </a:r>
            <a:r>
              <a:rPr lang="en-US" sz="900" spc="-55" dirty="0">
                <a:solidFill>
                  <a:schemeClr val="tx2"/>
                </a:solidFill>
                <a:cs typeface="Arial"/>
              </a:rPr>
              <a:t>and</a:t>
            </a:r>
            <a:r>
              <a:rPr lang="en-US" sz="900" spc="-30" dirty="0">
                <a:solidFill>
                  <a:schemeClr val="tx2"/>
                </a:solidFill>
                <a:cs typeface="Arial"/>
              </a:rPr>
              <a:t> </a:t>
            </a:r>
            <a:r>
              <a:rPr lang="en-US" sz="900" spc="-85" dirty="0">
                <a:solidFill>
                  <a:schemeClr val="tx2"/>
                </a:solidFill>
                <a:cs typeface="Arial"/>
              </a:rPr>
              <a:t>messaging</a:t>
            </a:r>
            <a:r>
              <a:rPr lang="en-US" sz="900" spc="-30" dirty="0">
                <a:solidFill>
                  <a:schemeClr val="tx2"/>
                </a:solidFill>
                <a:cs typeface="Arial"/>
              </a:rPr>
              <a:t> </a:t>
            </a:r>
            <a:r>
              <a:rPr lang="en-US" sz="900" spc="-50" dirty="0">
                <a:solidFill>
                  <a:schemeClr val="tx2"/>
                </a:solidFill>
                <a:cs typeface="Arial"/>
              </a:rPr>
              <a:t>standards</a:t>
            </a:r>
            <a:r>
              <a:rPr lang="en-US" sz="900" spc="-25" dirty="0">
                <a:solidFill>
                  <a:schemeClr val="tx2"/>
                </a:solidFill>
                <a:cs typeface="Arial"/>
              </a:rPr>
              <a:t> </a:t>
            </a:r>
            <a:r>
              <a:rPr lang="en-US" sz="900" spc="-40" dirty="0">
                <a:solidFill>
                  <a:schemeClr val="tx2"/>
                </a:solidFill>
                <a:cs typeface="Arial"/>
              </a:rPr>
              <a:t>around</a:t>
            </a:r>
            <a:r>
              <a:rPr lang="en-US" sz="900" spc="-30" dirty="0">
                <a:solidFill>
                  <a:schemeClr val="tx2"/>
                </a:solidFill>
                <a:cs typeface="Arial"/>
              </a:rPr>
              <a:t> </a:t>
            </a:r>
            <a:r>
              <a:rPr lang="en-US" sz="900" spc="5" dirty="0">
                <a:solidFill>
                  <a:schemeClr val="tx2"/>
                </a:solidFill>
                <a:cs typeface="Arial"/>
              </a:rPr>
              <a:t>the</a:t>
            </a:r>
            <a:r>
              <a:rPr lang="en-US" sz="900" spc="-25" dirty="0">
                <a:solidFill>
                  <a:schemeClr val="tx2"/>
                </a:solidFill>
                <a:cs typeface="Arial"/>
              </a:rPr>
              <a:t> </a:t>
            </a:r>
            <a:r>
              <a:rPr lang="en-US" sz="900" spc="-45" dirty="0">
                <a:solidFill>
                  <a:schemeClr val="tx2"/>
                </a:solidFill>
                <a:cs typeface="Arial"/>
              </a:rPr>
              <a:t>Holacracy</a:t>
            </a:r>
            <a:r>
              <a:rPr lang="en-US" sz="900" spc="-30" dirty="0">
                <a:solidFill>
                  <a:schemeClr val="tx2"/>
                </a:solidFill>
                <a:cs typeface="Arial"/>
              </a:rPr>
              <a:t> </a:t>
            </a:r>
            <a:r>
              <a:rPr lang="en-US" sz="900" spc="-40" dirty="0">
                <a:solidFill>
                  <a:schemeClr val="tx2"/>
                </a:solidFill>
                <a:cs typeface="Arial"/>
              </a:rPr>
              <a:t>brand</a:t>
            </a:r>
            <a:endParaRPr lang="en-US" sz="900" dirty="0">
              <a:solidFill>
                <a:schemeClr val="tx2"/>
              </a:solidFill>
              <a:cs typeface="Arial"/>
            </a:endParaRPr>
          </a:p>
          <a:p>
            <a:pPr marL="12700" marR="5080">
              <a:lnSpc>
                <a:spcPct val="104200"/>
              </a:lnSpc>
              <a:spcBef>
                <a:spcPts val="40"/>
              </a:spcBef>
            </a:pPr>
            <a:endParaRPr lang="en-US" sz="900" dirty="0">
              <a:solidFill>
                <a:schemeClr val="tx2"/>
              </a:solidFill>
              <a:latin typeface="Fieldwork 04 Geo Regular" pitchFamily="2" charset="77"/>
              <a:cs typeface="Arial"/>
            </a:endParaRPr>
          </a:p>
          <a:p>
            <a:pPr marL="12700" marR="5080">
              <a:lnSpc>
                <a:spcPct val="104200"/>
              </a:lnSpc>
              <a:spcBef>
                <a:spcPts val="40"/>
              </a:spcBef>
            </a:pPr>
            <a:endParaRPr sz="9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91" name="object 20">
            <a:extLst>
              <a:ext uri="{FF2B5EF4-FFF2-40B4-BE49-F238E27FC236}">
                <a16:creationId xmlns:a16="http://schemas.microsoft.com/office/drawing/2014/main" id="{7A7AE6A5-38F8-B247-8E5F-4C2C92372867}"/>
              </a:ext>
            </a:extLst>
          </p:cNvPr>
          <p:cNvSpPr txBox="1"/>
          <p:nvPr/>
        </p:nvSpPr>
        <p:spPr>
          <a:xfrm>
            <a:off x="935941" y="2862241"/>
            <a:ext cx="1882648" cy="7104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15" dirty="0">
                <a:solidFill>
                  <a:schemeClr val="tx2"/>
                </a:solidFill>
                <a:latin typeface="+mj-lt"/>
                <a:cs typeface="Fieldwork-Geo-Hair"/>
              </a:rPr>
              <a:t>Sample</a:t>
            </a:r>
            <a:r>
              <a:rPr sz="2000" b="1" spc="-35" dirty="0">
                <a:solidFill>
                  <a:schemeClr val="tx2"/>
                </a:solidFill>
                <a:latin typeface="+mj-lt"/>
                <a:cs typeface="Fieldwork-Geo-Hair"/>
              </a:rPr>
              <a:t> </a:t>
            </a:r>
            <a:r>
              <a:rPr sz="2000" b="1" spc="10" dirty="0">
                <a:solidFill>
                  <a:schemeClr val="tx2"/>
                </a:solidFill>
                <a:latin typeface="+mj-lt"/>
                <a:cs typeface="Fieldwork-Geo-Hair"/>
              </a:rPr>
              <a:t>Role</a:t>
            </a:r>
            <a:endParaRPr sz="2000" b="1" dirty="0">
              <a:solidFill>
                <a:schemeClr val="tx2"/>
              </a:solidFill>
              <a:latin typeface="+mj-lt"/>
              <a:cs typeface="Fieldwork-Geo-Hair"/>
            </a:endParaRPr>
          </a:p>
          <a:p>
            <a:pPr marL="12700">
              <a:lnSpc>
                <a:spcPct val="100000"/>
              </a:lnSpc>
              <a:spcBef>
                <a:spcPts val="1570"/>
              </a:spcBef>
            </a:pPr>
            <a:endParaRPr sz="1200" dirty="0">
              <a:solidFill>
                <a:schemeClr val="tx2"/>
              </a:solidFill>
              <a:latin typeface="Atten Round New Bold"/>
              <a:cs typeface="Atten Round New Bold"/>
            </a:endParaRPr>
          </a:p>
        </p:txBody>
      </p:sp>
      <p:sp>
        <p:nvSpPr>
          <p:cNvPr id="93" name="object 22">
            <a:extLst>
              <a:ext uri="{FF2B5EF4-FFF2-40B4-BE49-F238E27FC236}">
                <a16:creationId xmlns:a16="http://schemas.microsoft.com/office/drawing/2014/main" id="{DF2E5592-AEE7-E441-814C-F4808530B8F7}"/>
              </a:ext>
            </a:extLst>
          </p:cNvPr>
          <p:cNvSpPr txBox="1"/>
          <p:nvPr/>
        </p:nvSpPr>
        <p:spPr>
          <a:xfrm>
            <a:off x="905037" y="4722382"/>
            <a:ext cx="3054051" cy="5463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chemeClr val="tx2"/>
                </a:solidFill>
                <a:cs typeface="Atten Round New Bold"/>
              </a:rPr>
              <a:t>Domains:</a:t>
            </a:r>
            <a:endParaRPr lang="en-US" sz="1200" b="1" dirty="0">
              <a:solidFill>
                <a:schemeClr val="tx2"/>
              </a:solidFill>
              <a:cs typeface="Atten Round New Bold"/>
            </a:endParaRPr>
          </a:p>
          <a:p>
            <a:pPr marL="12700">
              <a:spcBef>
                <a:spcPts val="100"/>
              </a:spcBef>
            </a:pPr>
            <a:r>
              <a:rPr lang="en-US" sz="900" spc="-40" dirty="0" err="1">
                <a:solidFill>
                  <a:schemeClr val="tx2"/>
                </a:solidFill>
                <a:cs typeface="Arial"/>
              </a:rPr>
              <a:t>Ex</a:t>
            </a:r>
            <a:r>
              <a:rPr lang="en-US" sz="900" spc="-30" dirty="0" err="1">
                <a:solidFill>
                  <a:schemeClr val="tx2"/>
                </a:solidFill>
                <a:cs typeface="Arial"/>
              </a:rPr>
              <a:t>ternal</a:t>
            </a:r>
            <a:r>
              <a:rPr lang="en-US" sz="900" spc="-100" dirty="0" err="1">
                <a:solidFill>
                  <a:schemeClr val="tx2"/>
                </a:solidFill>
                <a:cs typeface="Arial"/>
              </a:rPr>
              <a:t>W</a:t>
            </a:r>
            <a:r>
              <a:rPr lang="en-US" sz="900" spc="-25" dirty="0" err="1">
                <a:solidFill>
                  <a:schemeClr val="tx2"/>
                </a:solidFill>
                <a:cs typeface="Arial"/>
              </a:rPr>
              <a:t>ebsit</a:t>
            </a:r>
            <a:r>
              <a:rPr lang="en-US" sz="900" spc="-60" dirty="0" err="1">
                <a:solidFill>
                  <a:schemeClr val="tx2"/>
                </a:solidFill>
                <a:cs typeface="Arial"/>
              </a:rPr>
              <a:t>es.xyz</a:t>
            </a:r>
            <a:r>
              <a:rPr lang="en-US" sz="900" spc="-60" dirty="0">
                <a:solidFill>
                  <a:schemeClr val="tx2"/>
                </a:solidFill>
                <a:cs typeface="Arial"/>
              </a:rPr>
              <a:t>,  </a:t>
            </a:r>
            <a:r>
              <a:rPr lang="en-US" sz="900" spc="-35" dirty="0" err="1">
                <a:solidFill>
                  <a:schemeClr val="tx2"/>
                </a:solidFill>
                <a:cs typeface="Arial"/>
              </a:rPr>
              <a:t>InternalWebsite.xyz</a:t>
            </a:r>
            <a:endParaRPr lang="en-US" sz="900" dirty="0">
              <a:solidFill>
                <a:schemeClr val="tx2"/>
              </a:solidFill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200" dirty="0">
              <a:solidFill>
                <a:schemeClr val="tx2"/>
              </a:solidFill>
              <a:latin typeface="Atten Round New Bold"/>
              <a:cs typeface="Atten Round New Bold"/>
            </a:endParaRPr>
          </a:p>
        </p:txBody>
      </p:sp>
      <p:sp>
        <p:nvSpPr>
          <p:cNvPr id="96" name="object 25">
            <a:extLst>
              <a:ext uri="{FF2B5EF4-FFF2-40B4-BE49-F238E27FC236}">
                <a16:creationId xmlns:a16="http://schemas.microsoft.com/office/drawing/2014/main" id="{2B6170E5-D78E-424D-9CB1-63C6C05A0683}"/>
              </a:ext>
            </a:extLst>
          </p:cNvPr>
          <p:cNvSpPr txBox="1"/>
          <p:nvPr/>
        </p:nvSpPr>
        <p:spPr>
          <a:xfrm>
            <a:off x="905037" y="5262739"/>
            <a:ext cx="3320057" cy="767839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40"/>
              </a:spcBef>
            </a:pPr>
            <a:r>
              <a:rPr lang="en-US" sz="1200" b="1" spc="-5" dirty="0">
                <a:solidFill>
                  <a:schemeClr val="tx2"/>
                </a:solidFill>
                <a:cs typeface="Atten Round New Bold"/>
              </a:rPr>
              <a:t>Accountabilities:</a:t>
            </a:r>
            <a:endParaRPr lang="en-US" sz="1200" b="1" dirty="0">
              <a:solidFill>
                <a:schemeClr val="tx2"/>
              </a:solidFill>
              <a:cs typeface="Atten Round New Bold"/>
            </a:endParaRPr>
          </a:p>
          <a:p>
            <a:pPr marL="12700" marR="5080">
              <a:lnSpc>
                <a:spcPct val="104200"/>
              </a:lnSpc>
              <a:spcBef>
                <a:spcPts val="40"/>
              </a:spcBef>
            </a:pPr>
            <a:endParaRPr lang="en-US" sz="900" spc="-125" dirty="0">
              <a:solidFill>
                <a:schemeClr val="tx2"/>
              </a:solidFill>
              <a:cs typeface="Arial"/>
            </a:endParaRPr>
          </a:p>
          <a:p>
            <a:pPr marL="12700" marR="5080">
              <a:lnSpc>
                <a:spcPct val="104200"/>
              </a:lnSpc>
              <a:spcBef>
                <a:spcPts val="40"/>
              </a:spcBef>
            </a:pPr>
            <a:r>
              <a:rPr sz="900" spc="-125" dirty="0">
                <a:solidFill>
                  <a:schemeClr val="tx2"/>
                </a:solidFill>
                <a:cs typeface="Arial"/>
              </a:rPr>
              <a:t>G</a:t>
            </a:r>
            <a:r>
              <a:rPr sz="900" spc="-95" dirty="0">
                <a:solidFill>
                  <a:schemeClr val="tx2"/>
                </a:solidFill>
                <a:cs typeface="Arial"/>
              </a:rPr>
              <a:t>a</a:t>
            </a:r>
            <a:r>
              <a:rPr sz="900" spc="-15" dirty="0">
                <a:solidFill>
                  <a:schemeClr val="tx2"/>
                </a:solidFill>
                <a:cs typeface="Arial"/>
              </a:rPr>
              <a:t>thering</a:t>
            </a:r>
            <a:r>
              <a:rPr sz="900" spc="-35" dirty="0">
                <a:solidFill>
                  <a:schemeClr val="tx2"/>
                </a:solidFill>
                <a:cs typeface="Arial"/>
              </a:rPr>
              <a:t> </a:t>
            </a:r>
            <a:r>
              <a:rPr sz="900" spc="-55" dirty="0">
                <a:solidFill>
                  <a:schemeClr val="tx2"/>
                </a:solidFill>
                <a:cs typeface="Arial"/>
              </a:rPr>
              <a:t>and</a:t>
            </a:r>
            <a:r>
              <a:rPr sz="900" spc="-35" dirty="0">
                <a:solidFill>
                  <a:schemeClr val="tx2"/>
                </a:solidFill>
                <a:cs typeface="Arial"/>
              </a:rPr>
              <a:t> </a:t>
            </a:r>
            <a:r>
              <a:rPr sz="900" spc="-45" dirty="0">
                <a:solidFill>
                  <a:schemeClr val="tx2"/>
                </a:solidFill>
                <a:cs typeface="Arial"/>
              </a:rPr>
              <a:t>upd</a:t>
            </a:r>
            <a:r>
              <a:rPr sz="900" spc="-50" dirty="0">
                <a:solidFill>
                  <a:schemeClr val="tx2"/>
                </a:solidFill>
                <a:cs typeface="Arial"/>
              </a:rPr>
              <a:t>a</a:t>
            </a:r>
            <a:r>
              <a:rPr sz="900" spc="-5" dirty="0">
                <a:solidFill>
                  <a:schemeClr val="tx2"/>
                </a:solidFill>
                <a:cs typeface="Arial"/>
              </a:rPr>
              <a:t>ting</a:t>
            </a:r>
            <a:r>
              <a:rPr sz="900" spc="-35" dirty="0">
                <a:solidFill>
                  <a:schemeClr val="tx2"/>
                </a:solidFill>
                <a:cs typeface="Arial"/>
              </a:rPr>
              <a:t> </a:t>
            </a:r>
            <a:r>
              <a:rPr sz="900" spc="-40" dirty="0">
                <a:solidFill>
                  <a:schemeClr val="tx2"/>
                </a:solidFill>
                <a:cs typeface="Arial"/>
              </a:rPr>
              <a:t>all</a:t>
            </a:r>
            <a:r>
              <a:rPr sz="900" spc="-35" dirty="0">
                <a:solidFill>
                  <a:schemeClr val="tx2"/>
                </a:solidFill>
                <a:cs typeface="Arial"/>
              </a:rPr>
              <a:t> </a:t>
            </a:r>
            <a:r>
              <a:rPr sz="900" spc="-20" dirty="0">
                <a:solidFill>
                  <a:schemeClr val="tx2"/>
                </a:solidFill>
                <a:cs typeface="Arial"/>
              </a:rPr>
              <a:t>websit</a:t>
            </a:r>
            <a:r>
              <a:rPr sz="900" spc="-75" dirty="0">
                <a:solidFill>
                  <a:schemeClr val="tx2"/>
                </a:solidFill>
                <a:cs typeface="Arial"/>
              </a:rPr>
              <a:t>es  </a:t>
            </a:r>
            <a:r>
              <a:rPr sz="900" spc="-70" dirty="0">
                <a:solidFill>
                  <a:schemeClr val="tx2"/>
                </a:solidFill>
                <a:cs typeface="Arial"/>
              </a:rPr>
              <a:t>c</a:t>
            </a:r>
            <a:r>
              <a:rPr sz="900" spc="-20" dirty="0">
                <a:solidFill>
                  <a:schemeClr val="tx2"/>
                </a:solidFill>
                <a:cs typeface="Arial"/>
              </a:rPr>
              <a:t>o</a:t>
            </a:r>
            <a:r>
              <a:rPr sz="900" spc="-30" dirty="0">
                <a:solidFill>
                  <a:schemeClr val="tx2"/>
                </a:solidFill>
                <a:cs typeface="Arial"/>
              </a:rPr>
              <a:t>n</a:t>
            </a:r>
            <a:r>
              <a:rPr sz="900" spc="105" dirty="0">
                <a:solidFill>
                  <a:schemeClr val="tx2"/>
                </a:solidFill>
                <a:cs typeface="Arial"/>
              </a:rPr>
              <a:t>t</a:t>
            </a:r>
            <a:r>
              <a:rPr sz="900" spc="-50" dirty="0">
                <a:solidFill>
                  <a:schemeClr val="tx2"/>
                </a:solidFill>
                <a:cs typeface="Arial"/>
              </a:rPr>
              <a:t>e</a:t>
            </a:r>
            <a:r>
              <a:rPr sz="900" spc="-60" dirty="0">
                <a:solidFill>
                  <a:schemeClr val="tx2"/>
                </a:solidFill>
                <a:cs typeface="Arial"/>
              </a:rPr>
              <a:t>n</a:t>
            </a:r>
            <a:r>
              <a:rPr sz="900" spc="30" dirty="0">
                <a:solidFill>
                  <a:schemeClr val="tx2"/>
                </a:solidFill>
                <a:cs typeface="Arial"/>
              </a:rPr>
              <a:t>t.</a:t>
            </a:r>
            <a:r>
              <a:rPr sz="900" spc="-70" dirty="0">
                <a:solidFill>
                  <a:schemeClr val="tx2"/>
                </a:solidFill>
                <a:cs typeface="Arial"/>
              </a:rPr>
              <a:t> </a:t>
            </a:r>
            <a:r>
              <a:rPr sz="900" spc="-30" dirty="0">
                <a:solidFill>
                  <a:schemeClr val="tx2"/>
                </a:solidFill>
                <a:cs typeface="Arial"/>
              </a:rPr>
              <a:t>Del</a:t>
            </a:r>
            <a:r>
              <a:rPr sz="900" spc="-40" dirty="0">
                <a:solidFill>
                  <a:schemeClr val="tx2"/>
                </a:solidFill>
                <a:cs typeface="Arial"/>
              </a:rPr>
              <a:t>v</a:t>
            </a:r>
            <a:r>
              <a:rPr sz="900" spc="-35" dirty="0">
                <a:solidFill>
                  <a:schemeClr val="tx2"/>
                </a:solidFill>
                <a:cs typeface="Arial"/>
              </a:rPr>
              <a:t>eloping new </a:t>
            </a:r>
            <a:r>
              <a:rPr sz="900" spc="-45" dirty="0">
                <a:solidFill>
                  <a:schemeClr val="tx2"/>
                </a:solidFill>
                <a:cs typeface="Arial"/>
              </a:rPr>
              <a:t>servi</a:t>
            </a:r>
            <a:r>
              <a:rPr sz="900" spc="-65" dirty="0">
                <a:solidFill>
                  <a:schemeClr val="tx2"/>
                </a:solidFill>
                <a:cs typeface="Arial"/>
              </a:rPr>
              <a:t>c</a:t>
            </a:r>
            <a:r>
              <a:rPr sz="900" spc="-95" dirty="0">
                <a:solidFill>
                  <a:schemeClr val="tx2"/>
                </a:solidFill>
                <a:cs typeface="Arial"/>
              </a:rPr>
              <a:t>es</a:t>
            </a:r>
            <a:r>
              <a:rPr sz="900" spc="-35" dirty="0">
                <a:solidFill>
                  <a:schemeClr val="tx2"/>
                </a:solidFill>
                <a:cs typeface="Arial"/>
              </a:rPr>
              <a:t> b</a:t>
            </a:r>
            <a:r>
              <a:rPr sz="900" spc="-30" dirty="0">
                <a:solidFill>
                  <a:schemeClr val="tx2"/>
                </a:solidFill>
                <a:cs typeface="Arial"/>
              </a:rPr>
              <a:t>y  </a:t>
            </a:r>
            <a:r>
              <a:rPr sz="900" spc="-25" dirty="0">
                <a:solidFill>
                  <a:schemeClr val="tx2"/>
                </a:solidFill>
                <a:cs typeface="Arial"/>
              </a:rPr>
              <a:t>working</a:t>
            </a:r>
            <a:r>
              <a:rPr sz="900" spc="-35" dirty="0">
                <a:solidFill>
                  <a:schemeClr val="tx2"/>
                </a:solidFill>
                <a:cs typeface="Arial"/>
              </a:rPr>
              <a:t> sta</a:t>
            </a:r>
            <a:r>
              <a:rPr sz="900" spc="-60" dirty="0">
                <a:solidFill>
                  <a:schemeClr val="tx2"/>
                </a:solidFill>
                <a:cs typeface="Arial"/>
              </a:rPr>
              <a:t>k</a:t>
            </a:r>
            <a:r>
              <a:rPr sz="900" spc="-30" dirty="0">
                <a:solidFill>
                  <a:schemeClr val="tx2"/>
                </a:solidFill>
                <a:cs typeface="Arial"/>
              </a:rPr>
              <a:t>eholde</a:t>
            </a:r>
            <a:r>
              <a:rPr sz="900" spc="-25" dirty="0">
                <a:solidFill>
                  <a:schemeClr val="tx2"/>
                </a:solidFill>
                <a:cs typeface="Arial"/>
              </a:rPr>
              <a:t>r</a:t>
            </a:r>
            <a:r>
              <a:rPr sz="900" spc="-85" dirty="0">
                <a:solidFill>
                  <a:schemeClr val="tx2"/>
                </a:solidFill>
                <a:cs typeface="Arial"/>
              </a:rPr>
              <a:t>s.</a:t>
            </a:r>
            <a:r>
              <a:rPr sz="900" spc="-70" dirty="0">
                <a:solidFill>
                  <a:schemeClr val="tx2"/>
                </a:solidFill>
                <a:cs typeface="Arial"/>
              </a:rPr>
              <a:t> </a:t>
            </a:r>
            <a:r>
              <a:rPr sz="900" spc="-15" dirty="0">
                <a:solidFill>
                  <a:schemeClr val="tx2"/>
                </a:solidFill>
                <a:cs typeface="Arial"/>
              </a:rPr>
              <a:t>M</a:t>
            </a:r>
            <a:r>
              <a:rPr sz="900" spc="-45" dirty="0">
                <a:solidFill>
                  <a:schemeClr val="tx2"/>
                </a:solidFill>
                <a:cs typeface="Arial"/>
              </a:rPr>
              <a:t>ai</a:t>
            </a:r>
            <a:r>
              <a:rPr sz="900" spc="-75" dirty="0">
                <a:solidFill>
                  <a:schemeClr val="tx2"/>
                </a:solidFill>
                <a:cs typeface="Arial"/>
              </a:rPr>
              <a:t>n</a:t>
            </a:r>
            <a:r>
              <a:rPr sz="900" spc="-25" dirty="0">
                <a:solidFill>
                  <a:schemeClr val="tx2"/>
                </a:solidFill>
                <a:cs typeface="Arial"/>
              </a:rPr>
              <a:t>taing</a:t>
            </a:r>
            <a:r>
              <a:rPr sz="900" spc="-35" dirty="0">
                <a:solidFill>
                  <a:schemeClr val="tx2"/>
                </a:solidFill>
                <a:cs typeface="Arial"/>
              </a:rPr>
              <a:t> </a:t>
            </a:r>
            <a:r>
              <a:rPr sz="900" spc="5" dirty="0">
                <a:solidFill>
                  <a:schemeClr val="tx2"/>
                </a:solidFill>
                <a:cs typeface="Arial"/>
              </a:rPr>
              <a:t>the  </a:t>
            </a:r>
            <a:r>
              <a:rPr sz="900" spc="-25" dirty="0">
                <a:solidFill>
                  <a:schemeClr val="tx2"/>
                </a:solidFill>
                <a:cs typeface="Arial"/>
              </a:rPr>
              <a:t>security</a:t>
            </a:r>
            <a:r>
              <a:rPr sz="900" spc="-35" dirty="0">
                <a:solidFill>
                  <a:schemeClr val="tx2"/>
                </a:solidFill>
                <a:cs typeface="Arial"/>
              </a:rPr>
              <a:t> </a:t>
            </a:r>
            <a:r>
              <a:rPr sz="900" spc="-55" dirty="0">
                <a:solidFill>
                  <a:schemeClr val="tx2"/>
                </a:solidFill>
                <a:cs typeface="Arial"/>
              </a:rPr>
              <a:t>and</a:t>
            </a:r>
            <a:r>
              <a:rPr sz="900" spc="-35" dirty="0">
                <a:solidFill>
                  <a:schemeClr val="tx2"/>
                </a:solidFill>
                <a:cs typeface="Arial"/>
              </a:rPr>
              <a:t> </a:t>
            </a:r>
            <a:r>
              <a:rPr sz="900" spc="-10" dirty="0">
                <a:solidFill>
                  <a:schemeClr val="tx2"/>
                </a:solidFill>
                <a:cs typeface="Arial"/>
              </a:rPr>
              <a:t>stability</a:t>
            </a:r>
            <a:r>
              <a:rPr sz="900" spc="-35" dirty="0">
                <a:solidFill>
                  <a:schemeClr val="tx2"/>
                </a:solidFill>
                <a:cs typeface="Arial"/>
              </a:rPr>
              <a:t> </a:t>
            </a:r>
            <a:r>
              <a:rPr sz="900" spc="-25" dirty="0">
                <a:solidFill>
                  <a:schemeClr val="tx2"/>
                </a:solidFill>
                <a:cs typeface="Arial"/>
              </a:rPr>
              <a:t>o</a:t>
            </a:r>
            <a:r>
              <a:rPr sz="900" spc="35" dirty="0">
                <a:solidFill>
                  <a:schemeClr val="tx2"/>
                </a:solidFill>
                <a:cs typeface="Arial"/>
              </a:rPr>
              <a:t>f</a:t>
            </a:r>
            <a:r>
              <a:rPr sz="900" spc="-65" dirty="0">
                <a:solidFill>
                  <a:schemeClr val="tx2"/>
                </a:solidFill>
                <a:cs typeface="Arial"/>
              </a:rPr>
              <a:t> </a:t>
            </a:r>
            <a:r>
              <a:rPr sz="900" spc="-20" dirty="0">
                <a:solidFill>
                  <a:schemeClr val="tx2"/>
                </a:solidFill>
                <a:cs typeface="Arial"/>
              </a:rPr>
              <a:t>websit</a:t>
            </a:r>
            <a:r>
              <a:rPr sz="900" spc="-65" dirty="0">
                <a:solidFill>
                  <a:schemeClr val="tx2"/>
                </a:solidFill>
                <a:cs typeface="Arial"/>
              </a:rPr>
              <a:t>e.</a:t>
            </a:r>
            <a:endParaRPr sz="900" dirty="0">
              <a:solidFill>
                <a:schemeClr val="tx2"/>
              </a:solidFill>
              <a:cs typeface="Arial"/>
            </a:endParaRPr>
          </a:p>
        </p:txBody>
      </p:sp>
      <p:sp>
        <p:nvSpPr>
          <p:cNvPr id="97" name="object 26">
            <a:extLst>
              <a:ext uri="{FF2B5EF4-FFF2-40B4-BE49-F238E27FC236}">
                <a16:creationId xmlns:a16="http://schemas.microsoft.com/office/drawing/2014/main" id="{2FCCE5AD-EA28-0F43-A083-4CF455C31675}"/>
              </a:ext>
            </a:extLst>
          </p:cNvPr>
          <p:cNvSpPr txBox="1"/>
          <p:nvPr/>
        </p:nvSpPr>
        <p:spPr>
          <a:xfrm>
            <a:off x="5059045" y="2868488"/>
            <a:ext cx="20739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solidFill>
                  <a:schemeClr val="tx2"/>
                </a:solidFill>
                <a:latin typeface="+mj-lt"/>
                <a:cs typeface="Fieldwork-Geo-Hair"/>
              </a:rPr>
              <a:t>Brand</a:t>
            </a:r>
            <a:r>
              <a:rPr sz="2000" b="1" spc="-30" dirty="0">
                <a:solidFill>
                  <a:schemeClr val="tx2"/>
                </a:solidFill>
                <a:latin typeface="+mj-lt"/>
                <a:cs typeface="Fieldwork-Geo-Hair"/>
              </a:rPr>
              <a:t> </a:t>
            </a:r>
            <a:r>
              <a:rPr sz="2000" b="1" spc="10" dirty="0">
                <a:solidFill>
                  <a:schemeClr val="tx2"/>
                </a:solidFill>
                <a:latin typeface="+mj-lt"/>
                <a:cs typeface="Fieldwork-Geo-Hair"/>
              </a:rPr>
              <a:t>Strategy</a:t>
            </a:r>
            <a:endParaRPr sz="2000" b="1" dirty="0">
              <a:solidFill>
                <a:schemeClr val="tx2"/>
              </a:solidFill>
              <a:latin typeface="+mj-lt"/>
              <a:cs typeface="Fieldwork-Geo-Hair"/>
            </a:endParaRPr>
          </a:p>
        </p:txBody>
      </p:sp>
      <p:sp>
        <p:nvSpPr>
          <p:cNvPr id="98" name="object 29">
            <a:extLst>
              <a:ext uri="{FF2B5EF4-FFF2-40B4-BE49-F238E27FC236}">
                <a16:creationId xmlns:a16="http://schemas.microsoft.com/office/drawing/2014/main" id="{6371CB74-4F3B-3D45-9E90-6B84912E8750}"/>
              </a:ext>
            </a:extLst>
          </p:cNvPr>
          <p:cNvSpPr/>
          <p:nvPr/>
        </p:nvSpPr>
        <p:spPr>
          <a:xfrm>
            <a:off x="2785924" y="2906239"/>
            <a:ext cx="401320" cy="598805"/>
          </a:xfrm>
          <a:custGeom>
            <a:avLst/>
            <a:gdLst/>
            <a:ahLst/>
            <a:cxnLst/>
            <a:rect l="l" t="t" r="r" b="b"/>
            <a:pathLst>
              <a:path w="401319" h="598804">
                <a:moveTo>
                  <a:pt x="401205" y="598512"/>
                </a:moveTo>
                <a:lnTo>
                  <a:pt x="0" y="598512"/>
                </a:lnTo>
                <a:lnTo>
                  <a:pt x="0" y="0"/>
                </a:lnTo>
                <a:lnTo>
                  <a:pt x="401205" y="0"/>
                </a:lnTo>
                <a:lnTo>
                  <a:pt x="401205" y="598512"/>
                </a:lnTo>
                <a:close/>
              </a:path>
              <a:path w="401319" h="598804">
                <a:moveTo>
                  <a:pt x="55448" y="102349"/>
                </a:moveTo>
                <a:lnTo>
                  <a:pt x="334556" y="102349"/>
                </a:lnTo>
              </a:path>
              <a:path w="401319" h="598804">
                <a:moveTo>
                  <a:pt x="55448" y="240779"/>
                </a:moveTo>
                <a:lnTo>
                  <a:pt x="334556" y="240779"/>
                </a:lnTo>
              </a:path>
              <a:path w="401319" h="598804">
                <a:moveTo>
                  <a:pt x="55448" y="388569"/>
                </a:moveTo>
                <a:lnTo>
                  <a:pt x="334556" y="388569"/>
                </a:lnTo>
              </a:path>
              <a:path w="401319" h="598804">
                <a:moveTo>
                  <a:pt x="55448" y="521792"/>
                </a:moveTo>
                <a:lnTo>
                  <a:pt x="195008" y="521792"/>
                </a:lnTo>
              </a:path>
            </a:pathLst>
          </a:custGeom>
          <a:ln w="28194">
            <a:solidFill>
              <a:srgbClr val="0A5469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99" name="object 30">
            <a:extLst>
              <a:ext uri="{FF2B5EF4-FFF2-40B4-BE49-F238E27FC236}">
                <a16:creationId xmlns:a16="http://schemas.microsoft.com/office/drawing/2014/main" id="{46FFBA7C-7ED2-5F41-B798-63D6187DA13F}"/>
              </a:ext>
            </a:extLst>
          </p:cNvPr>
          <p:cNvSpPr txBox="1"/>
          <p:nvPr/>
        </p:nvSpPr>
        <p:spPr>
          <a:xfrm>
            <a:off x="2495088" y="3648754"/>
            <a:ext cx="1438100" cy="14818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48895">
              <a:lnSpc>
                <a:spcPct val="106900"/>
              </a:lnSpc>
              <a:spcBef>
                <a:spcPts val="50"/>
              </a:spcBef>
            </a:pPr>
            <a:r>
              <a:rPr sz="900" spc="-10" dirty="0">
                <a:solidFill>
                  <a:schemeClr val="tx2"/>
                </a:solidFill>
                <a:cs typeface="Arial"/>
              </a:rPr>
              <a:t>Website </a:t>
            </a:r>
            <a:r>
              <a:rPr sz="900" spc="-20" dirty="0">
                <a:solidFill>
                  <a:schemeClr val="tx2"/>
                </a:solidFill>
                <a:cs typeface="Arial"/>
              </a:rPr>
              <a:t>D</a:t>
            </a:r>
            <a:r>
              <a:rPr sz="900" spc="-25" dirty="0">
                <a:solidFill>
                  <a:schemeClr val="tx2"/>
                </a:solidFill>
                <a:cs typeface="Arial"/>
              </a:rPr>
              <a:t>ev</a:t>
            </a:r>
            <a:r>
              <a:rPr sz="900" spc="-10" dirty="0">
                <a:solidFill>
                  <a:schemeClr val="tx2"/>
                </a:solidFill>
                <a:cs typeface="Arial"/>
              </a:rPr>
              <a:t>eloper</a:t>
            </a:r>
            <a:endParaRPr sz="900" dirty="0">
              <a:solidFill>
                <a:schemeClr val="tx2"/>
              </a:solidFill>
              <a:cs typeface="Arial"/>
            </a:endParaRPr>
          </a:p>
        </p:txBody>
      </p:sp>
      <p:sp>
        <p:nvSpPr>
          <p:cNvPr id="101" name="object 23">
            <a:extLst>
              <a:ext uri="{FF2B5EF4-FFF2-40B4-BE49-F238E27FC236}">
                <a16:creationId xmlns:a16="http://schemas.microsoft.com/office/drawing/2014/main" id="{DD59084E-7E3C-E14B-B002-7655C5BED26A}"/>
              </a:ext>
            </a:extLst>
          </p:cNvPr>
          <p:cNvSpPr txBox="1"/>
          <p:nvPr/>
        </p:nvSpPr>
        <p:spPr>
          <a:xfrm>
            <a:off x="905037" y="4066309"/>
            <a:ext cx="3187053" cy="533479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spcBef>
                <a:spcPts val="1570"/>
              </a:spcBef>
            </a:pPr>
            <a:r>
              <a:rPr lang="en-US" sz="1200" b="1" spc="-5" dirty="0">
                <a:solidFill>
                  <a:schemeClr val="tx2"/>
                </a:solidFill>
                <a:cs typeface="Atten Round New Bold"/>
              </a:rPr>
              <a:t>Purpose:</a:t>
            </a:r>
          </a:p>
          <a:p>
            <a:pPr marL="12700">
              <a:spcBef>
                <a:spcPts val="1570"/>
              </a:spcBef>
            </a:pPr>
            <a:r>
              <a:rPr lang="en-US" sz="900" spc="-155" dirty="0">
                <a:solidFill>
                  <a:schemeClr val="tx2"/>
                </a:solidFill>
                <a:cs typeface="Arial"/>
              </a:rPr>
              <a:t>P</a:t>
            </a:r>
            <a:r>
              <a:rPr lang="en-US" sz="900" spc="-25" dirty="0">
                <a:solidFill>
                  <a:schemeClr val="tx2"/>
                </a:solidFill>
                <a:cs typeface="Arial"/>
              </a:rPr>
              <a:t>r</a:t>
            </a:r>
            <a:r>
              <a:rPr lang="en-US" sz="900" spc="-20" dirty="0">
                <a:solidFill>
                  <a:schemeClr val="tx2"/>
                </a:solidFill>
                <a:cs typeface="Arial"/>
              </a:rPr>
              <a:t>o</a:t>
            </a:r>
            <a:r>
              <a:rPr lang="en-US" sz="900" spc="-30" dirty="0">
                <a:solidFill>
                  <a:schemeClr val="tx2"/>
                </a:solidFill>
                <a:cs typeface="Arial"/>
              </a:rPr>
              <a:t>vide</a:t>
            </a:r>
            <a:r>
              <a:rPr lang="en-US" sz="900" spc="-35" dirty="0">
                <a:solidFill>
                  <a:schemeClr val="tx2"/>
                </a:solidFill>
                <a:cs typeface="Arial"/>
              </a:rPr>
              <a:t> </a:t>
            </a:r>
            <a:r>
              <a:rPr lang="en-US" sz="900" spc="-75" dirty="0">
                <a:solidFill>
                  <a:schemeClr val="tx2"/>
                </a:solidFill>
                <a:cs typeface="Arial"/>
              </a:rPr>
              <a:t>an</a:t>
            </a:r>
            <a:r>
              <a:rPr lang="en-US" sz="900" spc="-35" dirty="0">
                <a:solidFill>
                  <a:schemeClr val="tx2"/>
                </a:solidFill>
                <a:cs typeface="Arial"/>
              </a:rPr>
              <a:t> </a:t>
            </a:r>
            <a:r>
              <a:rPr lang="en-US" sz="900" spc="-80" dirty="0">
                <a:solidFill>
                  <a:schemeClr val="tx2"/>
                </a:solidFill>
                <a:cs typeface="Arial"/>
              </a:rPr>
              <a:t>e</a:t>
            </a:r>
            <a:r>
              <a:rPr lang="en-US" sz="900" spc="-75" dirty="0">
                <a:solidFill>
                  <a:schemeClr val="tx2"/>
                </a:solidFill>
                <a:cs typeface="Arial"/>
              </a:rPr>
              <a:t>x</a:t>
            </a:r>
            <a:r>
              <a:rPr lang="en-US" sz="900" spc="-70" dirty="0">
                <a:solidFill>
                  <a:schemeClr val="tx2"/>
                </a:solidFill>
                <a:cs typeface="Arial"/>
              </a:rPr>
              <a:t>c</a:t>
            </a:r>
            <a:r>
              <a:rPr lang="en-US" sz="900" spc="-45" dirty="0">
                <a:solidFill>
                  <a:schemeClr val="tx2"/>
                </a:solidFill>
                <a:cs typeface="Arial"/>
              </a:rPr>
              <a:t>e</a:t>
            </a:r>
            <a:r>
              <a:rPr lang="en-US" sz="900" spc="-55" dirty="0">
                <a:solidFill>
                  <a:schemeClr val="tx2"/>
                </a:solidFill>
                <a:cs typeface="Arial"/>
              </a:rPr>
              <a:t>p</a:t>
            </a:r>
            <a:r>
              <a:rPr lang="en-US" sz="900" spc="-10" dirty="0">
                <a:solidFill>
                  <a:schemeClr val="tx2"/>
                </a:solidFill>
                <a:cs typeface="Arial"/>
              </a:rPr>
              <a:t>tional </a:t>
            </a:r>
            <a:r>
              <a:rPr lang="en-US" sz="900" spc="-80" dirty="0">
                <a:solidFill>
                  <a:schemeClr val="tx2"/>
                </a:solidFill>
                <a:cs typeface="Arial"/>
              </a:rPr>
              <a:t>e</a:t>
            </a:r>
            <a:r>
              <a:rPr lang="en-US" sz="900" spc="-40" dirty="0">
                <a:solidFill>
                  <a:schemeClr val="tx2"/>
                </a:solidFill>
                <a:cs typeface="Arial"/>
              </a:rPr>
              <a:t>xperien</a:t>
            </a:r>
            <a:r>
              <a:rPr lang="en-US" sz="900" spc="-50" dirty="0">
                <a:solidFill>
                  <a:schemeClr val="tx2"/>
                </a:solidFill>
                <a:cs typeface="Arial"/>
              </a:rPr>
              <a:t>c</a:t>
            </a:r>
            <a:r>
              <a:rPr lang="en-US" sz="900" spc="-75" dirty="0">
                <a:solidFill>
                  <a:schemeClr val="tx2"/>
                </a:solidFill>
                <a:cs typeface="Arial"/>
              </a:rPr>
              <a:t>e</a:t>
            </a:r>
            <a:r>
              <a:rPr lang="en-US" sz="900" spc="-35" dirty="0">
                <a:solidFill>
                  <a:schemeClr val="tx2"/>
                </a:solidFill>
                <a:cs typeface="Arial"/>
              </a:rPr>
              <a:t> </a:t>
            </a:r>
            <a:r>
              <a:rPr lang="en-US" sz="900" spc="15" dirty="0">
                <a:solidFill>
                  <a:schemeClr val="tx2"/>
                </a:solidFill>
                <a:cs typeface="Arial"/>
              </a:rPr>
              <a:t>f</a:t>
            </a:r>
            <a:r>
              <a:rPr lang="en-US" sz="900" spc="-5" dirty="0">
                <a:solidFill>
                  <a:schemeClr val="tx2"/>
                </a:solidFill>
                <a:cs typeface="Arial"/>
              </a:rPr>
              <a:t>or</a:t>
            </a:r>
            <a:r>
              <a:rPr lang="en-US" sz="900" spc="-65" dirty="0">
                <a:solidFill>
                  <a:schemeClr val="tx2"/>
                </a:solidFill>
                <a:cs typeface="Arial"/>
              </a:rPr>
              <a:t> </a:t>
            </a:r>
            <a:r>
              <a:rPr lang="en-US" sz="900" spc="-20" dirty="0">
                <a:solidFill>
                  <a:schemeClr val="tx2"/>
                </a:solidFill>
                <a:cs typeface="Arial"/>
              </a:rPr>
              <a:t>websit</a:t>
            </a:r>
            <a:r>
              <a:rPr lang="en-US" sz="900" spc="-50" dirty="0">
                <a:solidFill>
                  <a:schemeClr val="tx2"/>
                </a:solidFill>
                <a:cs typeface="Arial"/>
              </a:rPr>
              <a:t>e  </a:t>
            </a:r>
            <a:r>
              <a:rPr lang="en-US" sz="900" spc="-25" dirty="0">
                <a:solidFill>
                  <a:schemeClr val="tx2"/>
                </a:solidFill>
                <a:cs typeface="Arial"/>
              </a:rPr>
              <a:t>visitors</a:t>
            </a:r>
            <a:endParaRPr lang="en-US" sz="900" dirty="0">
              <a:solidFill>
                <a:schemeClr val="tx2"/>
              </a:solidFill>
              <a:cs typeface="Arial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34BC30-F8AB-41CA-A50D-001913D4CD10}"/>
              </a:ext>
            </a:extLst>
          </p:cNvPr>
          <p:cNvSpPr/>
          <p:nvPr/>
        </p:nvSpPr>
        <p:spPr>
          <a:xfrm>
            <a:off x="4806778" y="2687595"/>
            <a:ext cx="5683701" cy="37564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A437315-5247-44C3-BBE0-C99B665EBCDE}"/>
              </a:ext>
            </a:extLst>
          </p:cNvPr>
          <p:cNvSpPr/>
          <p:nvPr/>
        </p:nvSpPr>
        <p:spPr>
          <a:xfrm>
            <a:off x="512805" y="2761735"/>
            <a:ext cx="3861487" cy="33733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526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3D71020-941F-7C49-952B-F7AC9A7963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9050" y="0"/>
            <a:ext cx="12211050" cy="581799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AC68A00-51FC-4041-BFBF-0D4C4FAE4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12881"/>
            <a:ext cx="10515600" cy="674780"/>
          </a:xfrm>
        </p:spPr>
        <p:txBody>
          <a:bodyPr/>
          <a:lstStyle/>
          <a:p>
            <a:pPr marL="12700" marR="5080">
              <a:lnSpc>
                <a:spcPts val="4000"/>
              </a:lnSpc>
              <a:spcBef>
                <a:spcPts val="900"/>
              </a:spcBef>
            </a:pPr>
            <a:r>
              <a:rPr lang="en-US" spc="-25" dirty="0">
                <a:solidFill>
                  <a:schemeClr val="bg1"/>
                </a:solidFill>
                <a:latin typeface="Arial Black" panose="020B0A04020102020204" pitchFamily="34" charset="0"/>
                <a:cs typeface="Fieldwork 04 Hum Regular"/>
              </a:rPr>
              <a:t>Tension</a:t>
            </a:r>
            <a:r>
              <a:rPr lang="en-US" spc="70" dirty="0">
                <a:solidFill>
                  <a:schemeClr val="bg1"/>
                </a:solidFill>
                <a:latin typeface="Arial Black" panose="020B0A04020102020204" pitchFamily="34" charset="0"/>
                <a:cs typeface="Fieldwork 04 Hum Regular"/>
              </a:rPr>
              <a:t> </a:t>
            </a:r>
            <a:r>
              <a:rPr lang="en-US" spc="20" dirty="0">
                <a:solidFill>
                  <a:schemeClr val="bg1"/>
                </a:solidFill>
                <a:latin typeface="Arial Black" panose="020B0A04020102020204" pitchFamily="34" charset="0"/>
                <a:cs typeface="Fieldwork 04 Hum Regular"/>
              </a:rPr>
              <a:t>is</a:t>
            </a:r>
            <a:r>
              <a:rPr lang="en-US" spc="75" dirty="0">
                <a:solidFill>
                  <a:schemeClr val="bg1"/>
                </a:solidFill>
                <a:latin typeface="Arial Black" panose="020B0A04020102020204" pitchFamily="34" charset="0"/>
                <a:cs typeface="Fieldwork 04 Hum Regular"/>
              </a:rPr>
              <a:t> </a:t>
            </a:r>
            <a:r>
              <a:rPr lang="en-US" spc="20" dirty="0">
                <a:solidFill>
                  <a:schemeClr val="bg1"/>
                </a:solidFill>
                <a:latin typeface="Arial Black" panose="020B0A04020102020204" pitchFamily="34" charset="0"/>
                <a:cs typeface="Fieldwork 04 Hum Regular"/>
              </a:rPr>
              <a:t>really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  <a:cs typeface="Fieldwork 04 Hum Regular"/>
              </a:rPr>
              <a:t> </a:t>
            </a:r>
            <a:r>
              <a:rPr lang="en-US" spc="25" dirty="0">
                <a:solidFill>
                  <a:schemeClr val="bg1"/>
                </a:solidFill>
                <a:latin typeface="Arial Black" panose="020B0A04020102020204" pitchFamily="34" charset="0"/>
                <a:cs typeface="Fieldwork 04 Hum Regular"/>
              </a:rPr>
              <a:t>the</a:t>
            </a:r>
            <a:r>
              <a:rPr lang="en-US" spc="75" dirty="0">
                <a:solidFill>
                  <a:schemeClr val="bg1"/>
                </a:solidFill>
                <a:latin typeface="Arial Black" panose="020B0A04020102020204" pitchFamily="34" charset="0"/>
                <a:cs typeface="Fieldwork 04 Hum Regular"/>
              </a:rPr>
              <a:t> </a:t>
            </a:r>
            <a:r>
              <a:rPr lang="en-US" spc="-5" dirty="0">
                <a:solidFill>
                  <a:schemeClr val="bg1"/>
                </a:solidFill>
                <a:latin typeface="Arial Black" panose="020B0A04020102020204" pitchFamily="34" charset="0"/>
                <a:cs typeface="Fieldwork 04 Hum Regular"/>
              </a:rPr>
              <a:t>difference</a:t>
            </a:r>
            <a:r>
              <a:rPr lang="en-US" spc="75" dirty="0">
                <a:solidFill>
                  <a:schemeClr val="bg1"/>
                </a:solidFill>
                <a:latin typeface="Arial Black" panose="020B0A04020102020204" pitchFamily="34" charset="0"/>
                <a:cs typeface="Fieldwork 04 Hum Regular"/>
              </a:rPr>
              <a:t> </a:t>
            </a:r>
            <a:r>
              <a:rPr lang="en-US" spc="25" dirty="0">
                <a:solidFill>
                  <a:schemeClr val="bg1"/>
                </a:solidFill>
                <a:latin typeface="Arial Black" panose="020B0A04020102020204" pitchFamily="34" charset="0"/>
                <a:cs typeface="Fieldwork 04 Hum Regular"/>
              </a:rPr>
              <a:t>between</a:t>
            </a:r>
            <a:br>
              <a:rPr lang="en-US" spc="25" dirty="0">
                <a:solidFill>
                  <a:schemeClr val="bg1"/>
                </a:solidFill>
                <a:latin typeface="Arial Black" panose="020B0A04020102020204" pitchFamily="34" charset="0"/>
                <a:cs typeface="Fieldwork 04 Hum Regular"/>
              </a:rPr>
            </a:br>
            <a:r>
              <a:rPr lang="en-US" spc="25" dirty="0">
                <a:solidFill>
                  <a:schemeClr val="bg1"/>
                </a:solidFill>
                <a:latin typeface="Arial Black" panose="020B0A04020102020204" pitchFamily="34" charset="0"/>
                <a:cs typeface="Fieldwork 04 Hum Regular"/>
              </a:rPr>
              <a:t>the</a:t>
            </a:r>
            <a:r>
              <a:rPr lang="en-US" spc="70" dirty="0">
                <a:solidFill>
                  <a:schemeClr val="bg1"/>
                </a:solidFill>
                <a:latin typeface="Arial Black" panose="020B0A04020102020204" pitchFamily="34" charset="0"/>
                <a:cs typeface="Fieldwork 04 Hum Regular"/>
              </a:rPr>
              <a:t> </a:t>
            </a:r>
            <a:r>
              <a:rPr lang="en-US" spc="30" dirty="0">
                <a:solidFill>
                  <a:schemeClr val="bg1"/>
                </a:solidFill>
                <a:latin typeface="Arial Black" panose="020B0A04020102020204" pitchFamily="34" charset="0"/>
                <a:cs typeface="Fieldwork 04 Hum Regular"/>
              </a:rPr>
              <a:t>ideal</a:t>
            </a:r>
            <a:r>
              <a:rPr lang="en-US" spc="75" dirty="0">
                <a:solidFill>
                  <a:schemeClr val="bg1"/>
                </a:solidFill>
                <a:latin typeface="Arial Black" panose="020B0A04020102020204" pitchFamily="34" charset="0"/>
                <a:cs typeface="Fieldwork 04 Hum Regular"/>
              </a:rPr>
              <a:t> </a:t>
            </a:r>
            <a:r>
              <a:rPr lang="en-US" spc="20" dirty="0">
                <a:solidFill>
                  <a:schemeClr val="bg1"/>
                </a:solidFill>
                <a:latin typeface="Arial Black" panose="020B0A04020102020204" pitchFamily="34" charset="0"/>
                <a:cs typeface="Fieldwork 04 Hum Regular"/>
              </a:rPr>
              <a:t>state</a:t>
            </a:r>
            <a:r>
              <a:rPr lang="en-US" spc="70" dirty="0">
                <a:solidFill>
                  <a:schemeClr val="bg1"/>
                </a:solidFill>
                <a:latin typeface="Arial Black" panose="020B0A04020102020204" pitchFamily="34" charset="0"/>
                <a:cs typeface="Fieldwork 04 Hum Regular"/>
              </a:rPr>
              <a:t> </a:t>
            </a:r>
            <a:r>
              <a:rPr lang="en-US" spc="25" dirty="0">
                <a:solidFill>
                  <a:schemeClr val="bg1"/>
                </a:solidFill>
                <a:latin typeface="Arial Black" panose="020B0A04020102020204" pitchFamily="34" charset="0"/>
                <a:cs typeface="Fieldwork 04 Hum Regular"/>
              </a:rPr>
              <a:t>and</a:t>
            </a:r>
            <a:r>
              <a:rPr lang="en-US" spc="80" dirty="0">
                <a:solidFill>
                  <a:schemeClr val="bg1"/>
                </a:solidFill>
                <a:latin typeface="Arial Black" panose="020B0A04020102020204" pitchFamily="34" charset="0"/>
                <a:cs typeface="Fieldwork 04 Hum Regular"/>
              </a:rPr>
              <a:t> </a:t>
            </a:r>
            <a:r>
              <a:rPr lang="en-US" spc="25" dirty="0">
                <a:solidFill>
                  <a:schemeClr val="bg1"/>
                </a:solidFill>
                <a:latin typeface="Arial Black" panose="020B0A04020102020204" pitchFamily="34" charset="0"/>
                <a:cs typeface="Fieldwork 04 Hum Regular"/>
              </a:rPr>
              <a:t>the</a:t>
            </a:r>
            <a:r>
              <a:rPr lang="en-US" spc="70" dirty="0">
                <a:solidFill>
                  <a:schemeClr val="bg1"/>
                </a:solidFill>
                <a:latin typeface="Arial Black" panose="020B0A04020102020204" pitchFamily="34" charset="0"/>
                <a:cs typeface="Fieldwork 04 Hum Regular"/>
              </a:rPr>
              <a:t> </a:t>
            </a:r>
            <a:r>
              <a:rPr lang="en-US" spc="20" dirty="0">
                <a:solidFill>
                  <a:schemeClr val="bg1"/>
                </a:solidFill>
                <a:latin typeface="Arial Black" panose="020B0A04020102020204" pitchFamily="34" charset="0"/>
                <a:cs typeface="Fieldwork 04 Hum Regular"/>
              </a:rPr>
              <a:t>current</a:t>
            </a:r>
            <a:r>
              <a:rPr lang="en-US" spc="75" dirty="0">
                <a:solidFill>
                  <a:schemeClr val="bg1"/>
                </a:solidFill>
                <a:latin typeface="Arial Black" panose="020B0A04020102020204" pitchFamily="34" charset="0"/>
                <a:cs typeface="Fieldwork 04 Hum Regular"/>
              </a:rPr>
              <a:t> </a:t>
            </a:r>
            <a:r>
              <a:rPr lang="en-US" spc="25" dirty="0">
                <a:solidFill>
                  <a:schemeClr val="bg1"/>
                </a:solidFill>
                <a:latin typeface="Arial Black" panose="020B0A04020102020204" pitchFamily="34" charset="0"/>
                <a:cs typeface="Fieldwork 04 Hum Regular"/>
              </a:rPr>
              <a:t>state.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  <a:cs typeface="Fieldwork 04 Hum Regular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8E17A0-3C1B-A94B-8E95-29BE89734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16784"/>
            <a:ext cx="2540726" cy="1866599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lang="en-US" sz="2000" b="1" spc="40" dirty="0">
                <a:solidFill>
                  <a:schemeClr val="bg1"/>
                </a:solidFill>
                <a:latin typeface="+mj-lt"/>
                <a:cs typeface="Fieldwork 04 Hum Regular"/>
              </a:rPr>
              <a:t>IS</a:t>
            </a:r>
            <a:endParaRPr lang="en-US" sz="2000" dirty="0">
              <a:solidFill>
                <a:schemeClr val="bg1"/>
              </a:solidFill>
              <a:latin typeface="+mj-lt"/>
              <a:cs typeface="Fieldwork-Geo-Hair"/>
            </a:endParaRP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E55CF19B-81DA-BD4B-BAD2-C1B80D19D0F9}"/>
              </a:ext>
            </a:extLst>
          </p:cNvPr>
          <p:cNvSpPr txBox="1">
            <a:spLocks/>
          </p:cNvSpPr>
          <p:nvPr/>
        </p:nvSpPr>
        <p:spPr>
          <a:xfrm>
            <a:off x="9709968" y="4516784"/>
            <a:ext cx="2540726" cy="551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kern="1200" dirty="0" smtClean="0">
                <a:solidFill>
                  <a:schemeClr val="tx1"/>
                </a:solidFill>
                <a:latin typeface="Atten Round New Bold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Atten Round New Bold" pitchFamily="2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spc="20" dirty="0">
                <a:solidFill>
                  <a:schemeClr val="bg1"/>
                </a:solidFill>
                <a:latin typeface="+mj-lt"/>
                <a:cs typeface="Fieldwork 04 Hum Regular"/>
              </a:rPr>
              <a:t>COULD</a:t>
            </a:r>
            <a:r>
              <a:rPr lang="en-US" sz="2000" b="1" spc="-5" dirty="0">
                <a:solidFill>
                  <a:schemeClr val="bg1"/>
                </a:solidFill>
                <a:latin typeface="+mj-lt"/>
                <a:cs typeface="Fieldwork 04 Hum Regular"/>
              </a:rPr>
              <a:t> </a:t>
            </a:r>
            <a:r>
              <a:rPr lang="en-US" sz="2000" b="1" spc="35" dirty="0">
                <a:solidFill>
                  <a:schemeClr val="bg1"/>
                </a:solidFill>
                <a:latin typeface="+mj-lt"/>
                <a:cs typeface="Fieldwork 04 Hum Regular"/>
              </a:rPr>
              <a:t>BE</a:t>
            </a:r>
            <a:endParaRPr lang="en-US" sz="2000" dirty="0">
              <a:solidFill>
                <a:schemeClr val="bg1"/>
              </a:solidFill>
              <a:latin typeface="+mj-lt"/>
              <a:cs typeface="Fieldwork 04 Hum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47431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AC68A00-51FC-4041-BFBF-0D4C4FAE4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420"/>
            <a:ext cx="4085492" cy="674780"/>
          </a:xfrm>
        </p:spPr>
        <p:txBody>
          <a:bodyPr/>
          <a:lstStyle/>
          <a:p>
            <a:r>
              <a:rPr lang="en-US" spc="5" dirty="0"/>
              <a:t>How</a:t>
            </a:r>
            <a:r>
              <a:rPr lang="en-US" spc="40" dirty="0"/>
              <a:t> </a:t>
            </a:r>
            <a:r>
              <a:rPr lang="en-US" spc="20" dirty="0"/>
              <a:t>it</a:t>
            </a:r>
            <a:r>
              <a:rPr lang="en-US" spc="40" dirty="0"/>
              <a:t> </a:t>
            </a:r>
            <a:r>
              <a:rPr lang="en-US" spc="30" dirty="0"/>
              <a:t>works</a:t>
            </a:r>
            <a:endParaRPr lang="en-US" kern="0" dirty="0">
              <a:solidFill>
                <a:srgbClr val="005770"/>
              </a:solidFill>
              <a:latin typeface="Fieldwork 06 Geo Bold" pitchFamily="2" charset="77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8E17A0-3C1B-A94B-8E95-29BE89734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404" y="1329447"/>
            <a:ext cx="3202577" cy="158792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5" dirty="0">
                <a:solidFill>
                  <a:schemeClr val="tx1">
                    <a:lumMod val="75000"/>
                  </a:schemeClr>
                </a:solidFill>
                <a:latin typeface="+mn-lt"/>
                <a:ea typeface="HGMaruGothicMPRO" panose="020B0400000000000000" pitchFamily="34" charset="-128"/>
                <a:cs typeface="Fieldwork-Geo-Hair"/>
              </a:rPr>
              <a:t>Different</a:t>
            </a:r>
            <a:r>
              <a:rPr lang="en-US" sz="2000" spc="40" dirty="0">
                <a:solidFill>
                  <a:schemeClr val="tx1">
                    <a:lumMod val="75000"/>
                  </a:schemeClr>
                </a:solidFill>
                <a:latin typeface="+mn-lt"/>
                <a:ea typeface="HGMaruGothicMPRO" panose="020B0400000000000000" pitchFamily="34" charset="-128"/>
                <a:cs typeface="Fieldwork-Geo-Hair"/>
              </a:rPr>
              <a:t> </a:t>
            </a:r>
            <a:r>
              <a:rPr lang="en-US" sz="2000" spc="15" dirty="0">
                <a:solidFill>
                  <a:schemeClr val="tx1">
                    <a:lumMod val="75000"/>
                  </a:schemeClr>
                </a:solidFill>
                <a:latin typeface="+mn-lt"/>
                <a:ea typeface="HGMaruGothicMPRO" panose="020B0400000000000000" pitchFamily="34" charset="-128"/>
                <a:cs typeface="Fieldwork-Geo-Hair"/>
              </a:rPr>
              <a:t>meetings</a:t>
            </a:r>
            <a:r>
              <a:rPr lang="en-US" sz="2000" spc="40" dirty="0">
                <a:solidFill>
                  <a:schemeClr val="tx1">
                    <a:lumMod val="75000"/>
                  </a:schemeClr>
                </a:solidFill>
                <a:latin typeface="+mn-lt"/>
                <a:ea typeface="HGMaruGothicMPRO" panose="020B0400000000000000" pitchFamily="34" charset="-128"/>
                <a:cs typeface="Fieldwork-Geo-Hair"/>
              </a:rPr>
              <a:t> 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+mn-lt"/>
                <a:ea typeface="HGMaruGothicMPRO" panose="020B0400000000000000" pitchFamily="34" charset="-128"/>
                <a:cs typeface="Fieldwork-Geo-Hair"/>
              </a:rPr>
              <a:t>for</a:t>
            </a:r>
            <a:r>
              <a:rPr lang="en-US" sz="2000" spc="-15" dirty="0">
                <a:solidFill>
                  <a:schemeClr val="tx1">
                    <a:lumMod val="75000"/>
                  </a:schemeClr>
                </a:solidFill>
                <a:latin typeface="+mn-lt"/>
                <a:ea typeface="HGMaruGothicMPRO" panose="020B0400000000000000" pitchFamily="34" charset="-128"/>
                <a:cs typeface="Fieldwork-Geo-Hair"/>
              </a:rPr>
              <a:t> </a:t>
            </a:r>
            <a:r>
              <a:rPr lang="en-US" sz="2000" spc="5" dirty="0">
                <a:solidFill>
                  <a:schemeClr val="tx1">
                    <a:lumMod val="75000"/>
                  </a:schemeClr>
                </a:solidFill>
                <a:latin typeface="+mn-lt"/>
                <a:ea typeface="HGMaruGothicMPRO" panose="020B0400000000000000" pitchFamily="34" charset="-128"/>
                <a:cs typeface="Fieldwork-Geo-Hair"/>
              </a:rPr>
              <a:t>different</a:t>
            </a:r>
            <a:r>
              <a:rPr lang="en-US" sz="2000" spc="40" dirty="0">
                <a:solidFill>
                  <a:schemeClr val="tx1">
                    <a:lumMod val="75000"/>
                  </a:schemeClr>
                </a:solidFill>
                <a:latin typeface="+mn-lt"/>
                <a:ea typeface="HGMaruGothicMPRO" panose="020B0400000000000000" pitchFamily="34" charset="-128"/>
                <a:cs typeface="Fieldwork-Geo-Hair"/>
              </a:rPr>
              <a:t> </a:t>
            </a:r>
            <a:r>
              <a:rPr lang="en-US" sz="2000" spc="20" dirty="0">
                <a:solidFill>
                  <a:schemeClr val="tx1">
                    <a:lumMod val="75000"/>
                  </a:schemeClr>
                </a:solidFill>
                <a:latin typeface="+mn-lt"/>
                <a:ea typeface="HGMaruGothicMPRO" panose="020B0400000000000000" pitchFamily="34" charset="-128"/>
                <a:cs typeface="Fieldwork-Geo-Hair"/>
              </a:rPr>
              <a:t>purposes.</a:t>
            </a:r>
            <a:endParaRPr lang="en-US" sz="2000" dirty="0">
              <a:solidFill>
                <a:schemeClr val="tx1">
                  <a:lumMod val="75000"/>
                </a:schemeClr>
              </a:solidFill>
              <a:latin typeface="+mn-lt"/>
              <a:ea typeface="HGMaruGothicMPRO" panose="020B0400000000000000" pitchFamily="34" charset="-128"/>
              <a:cs typeface="Fieldwork-Geo-Hair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8667F10-2720-7641-A5FD-34A57F25D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5419898" y="0"/>
            <a:ext cx="6772102" cy="6858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7E0145B-AFAB-A641-A466-925DD2B484FC}"/>
              </a:ext>
            </a:extLst>
          </p:cNvPr>
          <p:cNvSpPr/>
          <p:nvPr/>
        </p:nvSpPr>
        <p:spPr>
          <a:xfrm>
            <a:off x="8272732" y="2740144"/>
            <a:ext cx="1333757" cy="1333757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C13817-5135-754A-B04E-73AB1C7D46E8}"/>
              </a:ext>
            </a:extLst>
          </p:cNvPr>
          <p:cNvSpPr/>
          <p:nvPr/>
        </p:nvSpPr>
        <p:spPr>
          <a:xfrm>
            <a:off x="8272732" y="4417869"/>
            <a:ext cx="1333757" cy="1333757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F69FEC2-34AF-094B-B068-0D2F5870E175}"/>
              </a:ext>
            </a:extLst>
          </p:cNvPr>
          <p:cNvSpPr/>
          <p:nvPr/>
        </p:nvSpPr>
        <p:spPr>
          <a:xfrm>
            <a:off x="9608552" y="951101"/>
            <a:ext cx="1333757" cy="1333757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6DA9008-CE5F-EC4C-B18A-D019DC3EF1C9}"/>
              </a:ext>
            </a:extLst>
          </p:cNvPr>
          <p:cNvSpPr/>
          <p:nvPr/>
        </p:nvSpPr>
        <p:spPr>
          <a:xfrm>
            <a:off x="6944865" y="951101"/>
            <a:ext cx="1333757" cy="1333757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bject 17">
            <a:extLst>
              <a:ext uri="{FF2B5EF4-FFF2-40B4-BE49-F238E27FC236}">
                <a16:creationId xmlns:a16="http://schemas.microsoft.com/office/drawing/2014/main" id="{3B7DFC7E-FC5A-434D-BD3B-90AC17DFEEBA}"/>
              </a:ext>
            </a:extLst>
          </p:cNvPr>
          <p:cNvSpPr txBox="1"/>
          <p:nvPr/>
        </p:nvSpPr>
        <p:spPr>
          <a:xfrm>
            <a:off x="7172326" y="1384775"/>
            <a:ext cx="990878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chemeClr val="bg1"/>
                </a:solidFill>
                <a:cs typeface="Atten Round New Bold"/>
              </a:rPr>
              <a:t>Doing</a:t>
            </a:r>
            <a:r>
              <a:rPr sz="1200" b="1" spc="-30" dirty="0">
                <a:solidFill>
                  <a:schemeClr val="bg1"/>
                </a:solidFill>
                <a:cs typeface="Atten Round New Bold"/>
              </a:rPr>
              <a:t> </a:t>
            </a:r>
            <a:r>
              <a:rPr sz="1200" b="1" spc="-50" dirty="0">
                <a:solidFill>
                  <a:schemeClr val="bg1"/>
                </a:solidFill>
                <a:cs typeface="Atten Round New Bold"/>
              </a:rPr>
              <a:t>W</a:t>
            </a:r>
            <a:r>
              <a:rPr sz="1200" b="1" dirty="0">
                <a:solidFill>
                  <a:schemeClr val="bg1"/>
                </a:solidFill>
                <a:cs typeface="Atten Round New Bold"/>
              </a:rPr>
              <a:t>ork</a:t>
            </a:r>
            <a:endParaRPr sz="1200" dirty="0">
              <a:solidFill>
                <a:schemeClr val="bg1"/>
              </a:solidFill>
              <a:cs typeface="Atten Round New Bold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en-US" sz="1200" dirty="0">
                <a:solidFill>
                  <a:schemeClr val="bg1"/>
                </a:solidFill>
                <a:cs typeface="AttenRoundNew-Book"/>
              </a:rPr>
              <a:t>in</a:t>
            </a:r>
            <a:r>
              <a:rPr sz="1200" dirty="0">
                <a:solidFill>
                  <a:schemeClr val="bg1"/>
                </a:solidFill>
                <a:cs typeface="AttenRoundNew-Book"/>
              </a:rPr>
              <a:t> clear</a:t>
            </a:r>
            <a:r>
              <a:rPr sz="1200" spc="-35" dirty="0">
                <a:solidFill>
                  <a:schemeClr val="bg1"/>
                </a:solidFill>
                <a:cs typeface="AttenRoundNew-Book"/>
              </a:rPr>
              <a:t> </a:t>
            </a:r>
            <a:r>
              <a:rPr sz="1200" spc="-25" dirty="0">
                <a:solidFill>
                  <a:schemeClr val="bg1"/>
                </a:solidFill>
                <a:cs typeface="AttenRoundNew-Book"/>
              </a:rPr>
              <a:t>r</a:t>
            </a:r>
            <a:r>
              <a:rPr sz="1200" dirty="0">
                <a:solidFill>
                  <a:schemeClr val="bg1"/>
                </a:solidFill>
                <a:cs typeface="AttenRoundNew-Book"/>
              </a:rPr>
              <a:t>oles</a:t>
            </a:r>
          </a:p>
        </p:txBody>
      </p:sp>
      <p:sp>
        <p:nvSpPr>
          <p:cNvPr id="39" name="object 18">
            <a:extLst>
              <a:ext uri="{FF2B5EF4-FFF2-40B4-BE49-F238E27FC236}">
                <a16:creationId xmlns:a16="http://schemas.microsoft.com/office/drawing/2014/main" id="{DC268AF3-03BB-6A47-9022-4BE4AAE9E76D}"/>
              </a:ext>
            </a:extLst>
          </p:cNvPr>
          <p:cNvSpPr txBox="1"/>
          <p:nvPr/>
        </p:nvSpPr>
        <p:spPr>
          <a:xfrm>
            <a:off x="4510304" y="1441321"/>
            <a:ext cx="751584" cy="376321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indent="139065">
              <a:lnSpc>
                <a:spcPct val="104200"/>
              </a:lnSpc>
              <a:spcBef>
                <a:spcPts val="40"/>
              </a:spcBef>
            </a:pPr>
            <a:r>
              <a:rPr sz="1200" b="1" spc="-15" dirty="0">
                <a:solidFill>
                  <a:srgbClr val="005770"/>
                </a:solidFill>
                <a:cs typeface="Atten Round New Bold"/>
              </a:rPr>
              <a:t>Stuff </a:t>
            </a:r>
            <a:r>
              <a:rPr sz="1200" b="1" spc="-10" dirty="0">
                <a:solidFill>
                  <a:srgbClr val="005770"/>
                </a:solidFill>
                <a:cs typeface="Atten Round New Bold"/>
              </a:rPr>
              <a:t> </a:t>
            </a:r>
            <a:r>
              <a:rPr sz="1200" b="1" spc="-5" dirty="0">
                <a:solidFill>
                  <a:srgbClr val="005770"/>
                </a:solidFill>
                <a:cs typeface="Atten Round New Bold"/>
              </a:rPr>
              <a:t>C</a:t>
            </a:r>
            <a:r>
              <a:rPr sz="1200" b="1" dirty="0">
                <a:solidFill>
                  <a:srgbClr val="005770"/>
                </a:solidFill>
                <a:cs typeface="Atten Round New Bold"/>
              </a:rPr>
              <a:t>omes in</a:t>
            </a:r>
            <a:endParaRPr sz="1200" dirty="0">
              <a:cs typeface="Atten Round New Bold"/>
            </a:endParaRPr>
          </a:p>
        </p:txBody>
      </p:sp>
      <p:sp>
        <p:nvSpPr>
          <p:cNvPr id="40" name="object 19">
            <a:extLst>
              <a:ext uri="{FF2B5EF4-FFF2-40B4-BE49-F238E27FC236}">
                <a16:creationId xmlns:a16="http://schemas.microsoft.com/office/drawing/2014/main" id="{31FE38A1-6930-7C4B-BF85-9E0CD2719B0A}"/>
              </a:ext>
            </a:extLst>
          </p:cNvPr>
          <p:cNvSpPr txBox="1"/>
          <p:nvPr/>
        </p:nvSpPr>
        <p:spPr>
          <a:xfrm>
            <a:off x="9718258" y="1200777"/>
            <a:ext cx="1162489" cy="760401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56845" marR="148590" indent="-4445" algn="ctr">
              <a:lnSpc>
                <a:spcPct val="104200"/>
              </a:lnSpc>
              <a:spcBef>
                <a:spcPts val="40"/>
              </a:spcBef>
            </a:pPr>
            <a:r>
              <a:rPr sz="1200" b="1" dirty="0">
                <a:solidFill>
                  <a:schemeClr val="bg1"/>
                </a:solidFill>
                <a:cs typeface="Atten Round New Bold"/>
              </a:rPr>
              <a:t>Sensing </a:t>
            </a:r>
            <a:r>
              <a:rPr sz="1200" b="1" spc="5" dirty="0">
                <a:solidFill>
                  <a:schemeClr val="bg1"/>
                </a:solidFill>
                <a:cs typeface="Atten Round New Bold"/>
              </a:rPr>
              <a:t> </a:t>
            </a:r>
            <a:r>
              <a:rPr sz="1200" b="1" dirty="0">
                <a:solidFill>
                  <a:schemeClr val="bg1"/>
                </a:solidFill>
                <a:cs typeface="Atten Round New Bold"/>
              </a:rPr>
              <a:t>“</a:t>
            </a:r>
            <a:r>
              <a:rPr sz="1200" b="1" spc="-135" dirty="0">
                <a:solidFill>
                  <a:schemeClr val="bg1"/>
                </a:solidFill>
                <a:cs typeface="Atten Round New Bold"/>
              </a:rPr>
              <a:t>T</a:t>
            </a:r>
            <a:r>
              <a:rPr sz="1200" b="1" dirty="0">
                <a:solidFill>
                  <a:schemeClr val="bg1"/>
                </a:solidFill>
                <a:cs typeface="Atten Round New Bold"/>
              </a:rPr>
              <a:t>ension</a:t>
            </a:r>
            <a:r>
              <a:rPr sz="1200" b="1" spc="-10" dirty="0">
                <a:solidFill>
                  <a:schemeClr val="bg1"/>
                </a:solidFill>
                <a:cs typeface="Atten Round New Bold"/>
              </a:rPr>
              <a:t>s</a:t>
            </a:r>
            <a:r>
              <a:rPr sz="1200" b="1" dirty="0">
                <a:solidFill>
                  <a:schemeClr val="bg1"/>
                </a:solidFill>
                <a:cs typeface="Atten Round New Bold"/>
              </a:rPr>
              <a:t>”</a:t>
            </a:r>
            <a:endParaRPr sz="1200" dirty="0">
              <a:solidFill>
                <a:schemeClr val="bg1"/>
              </a:solidFill>
              <a:cs typeface="Atten Round New Bold"/>
            </a:endParaRPr>
          </a:p>
          <a:p>
            <a:pPr marL="12700" marR="5080" algn="ctr">
              <a:lnSpc>
                <a:spcPct val="104200"/>
              </a:lnSpc>
            </a:pPr>
            <a:r>
              <a:rPr sz="1200" dirty="0">
                <a:solidFill>
                  <a:schemeClr val="bg1"/>
                </a:solidFill>
                <a:cs typeface="AttenRoundNew-Book"/>
              </a:rPr>
              <a:t>as</a:t>
            </a:r>
            <a:r>
              <a:rPr sz="1200" spc="-30" dirty="0">
                <a:solidFill>
                  <a:schemeClr val="bg1"/>
                </a:solidFill>
                <a:cs typeface="AttenRoundNew-Book"/>
              </a:rPr>
              <a:t> </a:t>
            </a:r>
            <a:r>
              <a:rPr sz="1200" spc="-5" dirty="0">
                <a:solidFill>
                  <a:schemeClr val="bg1"/>
                </a:solidFill>
                <a:cs typeface="AttenRoundNew-Book"/>
              </a:rPr>
              <a:t>challenges</a:t>
            </a:r>
            <a:r>
              <a:rPr sz="1200" spc="-30" dirty="0">
                <a:solidFill>
                  <a:schemeClr val="bg1"/>
                </a:solidFill>
                <a:cs typeface="AttenRoundNew-Book"/>
              </a:rPr>
              <a:t> </a:t>
            </a:r>
            <a:r>
              <a:rPr sz="1200" dirty="0">
                <a:solidFill>
                  <a:schemeClr val="bg1"/>
                </a:solidFill>
                <a:cs typeface="AttenRoundNew-Book"/>
              </a:rPr>
              <a:t>or </a:t>
            </a:r>
            <a:r>
              <a:rPr sz="1200" spc="-285" dirty="0">
                <a:solidFill>
                  <a:schemeClr val="bg1"/>
                </a:solidFill>
                <a:cs typeface="AttenRoundNew-Book"/>
              </a:rPr>
              <a:t> </a:t>
            </a:r>
            <a:r>
              <a:rPr sz="1200" dirty="0">
                <a:solidFill>
                  <a:schemeClr val="bg1"/>
                </a:solidFill>
                <a:cs typeface="AttenRoundNew-Book"/>
              </a:rPr>
              <a:t>opportunities</a:t>
            </a:r>
          </a:p>
        </p:txBody>
      </p:sp>
      <p:sp>
        <p:nvSpPr>
          <p:cNvPr id="41" name="object 20">
            <a:extLst>
              <a:ext uri="{FF2B5EF4-FFF2-40B4-BE49-F238E27FC236}">
                <a16:creationId xmlns:a16="http://schemas.microsoft.com/office/drawing/2014/main" id="{7C8AEA1C-33AC-4F4D-BDBA-20B698CC0E2A}"/>
              </a:ext>
            </a:extLst>
          </p:cNvPr>
          <p:cNvSpPr txBox="1"/>
          <p:nvPr/>
        </p:nvSpPr>
        <p:spPr>
          <a:xfrm>
            <a:off x="8319195" y="3005723"/>
            <a:ext cx="1266024" cy="760401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74320" marR="266700" algn="ctr">
              <a:lnSpc>
                <a:spcPct val="104200"/>
              </a:lnSpc>
              <a:spcBef>
                <a:spcPts val="40"/>
              </a:spcBef>
            </a:pPr>
            <a:r>
              <a:rPr sz="1200" b="1" spc="-20" dirty="0">
                <a:solidFill>
                  <a:schemeClr val="bg1"/>
                </a:solidFill>
                <a:cs typeface="Atten Round New Bold"/>
              </a:rPr>
              <a:t>Tactical </a:t>
            </a:r>
            <a:r>
              <a:rPr sz="1200" b="1" spc="-15" dirty="0">
                <a:solidFill>
                  <a:schemeClr val="bg1"/>
                </a:solidFill>
                <a:cs typeface="Atten Round New Bold"/>
              </a:rPr>
              <a:t> </a:t>
            </a:r>
            <a:r>
              <a:rPr sz="1200" b="1" spc="-10" dirty="0">
                <a:solidFill>
                  <a:schemeClr val="bg1"/>
                </a:solidFill>
                <a:cs typeface="Atten Round New Bold"/>
              </a:rPr>
              <a:t>M</a:t>
            </a:r>
            <a:r>
              <a:rPr sz="1200" b="1" dirty="0">
                <a:solidFill>
                  <a:schemeClr val="bg1"/>
                </a:solidFill>
                <a:cs typeface="Atten Round New Bold"/>
              </a:rPr>
              <a:t>e</a:t>
            </a:r>
            <a:r>
              <a:rPr sz="1200" b="1" spc="-5" dirty="0">
                <a:solidFill>
                  <a:schemeClr val="bg1"/>
                </a:solidFill>
                <a:cs typeface="Atten Round New Bold"/>
              </a:rPr>
              <a:t>e</a:t>
            </a:r>
            <a:r>
              <a:rPr sz="1200" b="1" dirty="0">
                <a:solidFill>
                  <a:schemeClr val="bg1"/>
                </a:solidFill>
                <a:cs typeface="Atten Round New Bold"/>
              </a:rPr>
              <a:t>tin</a:t>
            </a:r>
            <a:r>
              <a:rPr sz="1200" b="1" spc="-5" dirty="0">
                <a:solidFill>
                  <a:schemeClr val="bg1"/>
                </a:solidFill>
                <a:cs typeface="Atten Round New Bold"/>
              </a:rPr>
              <a:t>g</a:t>
            </a:r>
            <a:r>
              <a:rPr sz="1200" b="1" dirty="0">
                <a:solidFill>
                  <a:schemeClr val="bg1"/>
                </a:solidFill>
                <a:cs typeface="Atten Round New Bold"/>
              </a:rPr>
              <a:t>s</a:t>
            </a:r>
            <a:endParaRPr sz="1200" dirty="0">
              <a:solidFill>
                <a:schemeClr val="bg1"/>
              </a:solidFill>
              <a:cs typeface="Atten Round New Bold"/>
            </a:endParaRPr>
          </a:p>
          <a:p>
            <a:pPr marL="12700" marR="5080" algn="ctr">
              <a:lnSpc>
                <a:spcPct val="104200"/>
              </a:lnSpc>
            </a:pPr>
            <a:r>
              <a:rPr sz="1200" spc="-5" dirty="0">
                <a:solidFill>
                  <a:schemeClr val="bg1"/>
                </a:solidFill>
                <a:cs typeface="AttenRoundNew-Book"/>
              </a:rPr>
              <a:t>to</a:t>
            </a:r>
            <a:r>
              <a:rPr sz="1200" spc="-25" dirty="0">
                <a:solidFill>
                  <a:schemeClr val="bg1"/>
                </a:solidFill>
                <a:cs typeface="AttenRoundNew-Book"/>
              </a:rPr>
              <a:t> </a:t>
            </a:r>
            <a:r>
              <a:rPr sz="1200" spc="-5" dirty="0">
                <a:solidFill>
                  <a:schemeClr val="bg1"/>
                </a:solidFill>
                <a:cs typeface="AttenRoundNew-Book"/>
              </a:rPr>
              <a:t>sync</a:t>
            </a:r>
            <a:r>
              <a:rPr sz="1200" spc="-25" dirty="0">
                <a:solidFill>
                  <a:schemeClr val="bg1"/>
                </a:solidFill>
                <a:cs typeface="AttenRoundNew-Book"/>
              </a:rPr>
              <a:t> </a:t>
            </a:r>
            <a:r>
              <a:rPr sz="1200" dirty="0">
                <a:solidFill>
                  <a:schemeClr val="bg1"/>
                </a:solidFill>
                <a:cs typeface="AttenRoundNew-Book"/>
              </a:rPr>
              <a:t>and</a:t>
            </a:r>
            <a:r>
              <a:rPr sz="1200" spc="-20" dirty="0">
                <a:solidFill>
                  <a:schemeClr val="bg1"/>
                </a:solidFill>
                <a:cs typeface="AttenRoundNew-Book"/>
              </a:rPr>
              <a:t> </a:t>
            </a:r>
            <a:r>
              <a:rPr sz="1200" spc="-5" dirty="0">
                <a:solidFill>
                  <a:schemeClr val="bg1"/>
                </a:solidFill>
                <a:cs typeface="AttenRoundNew-Book"/>
              </a:rPr>
              <a:t>triage </a:t>
            </a:r>
            <a:r>
              <a:rPr sz="1200" spc="-285" dirty="0">
                <a:solidFill>
                  <a:schemeClr val="bg1"/>
                </a:solidFill>
                <a:cs typeface="AttenRoundNew-Book"/>
              </a:rPr>
              <a:t> </a:t>
            </a:r>
            <a:r>
              <a:rPr sz="1200" spc="-5" dirty="0">
                <a:solidFill>
                  <a:schemeClr val="bg1"/>
                </a:solidFill>
                <a:cs typeface="AttenRoundNew-Book"/>
              </a:rPr>
              <a:t>next</a:t>
            </a:r>
            <a:r>
              <a:rPr sz="1200" spc="-10" dirty="0">
                <a:solidFill>
                  <a:schemeClr val="bg1"/>
                </a:solidFill>
                <a:cs typeface="AttenRoundNew-Book"/>
              </a:rPr>
              <a:t> </a:t>
            </a:r>
            <a:r>
              <a:rPr sz="1200" dirty="0">
                <a:solidFill>
                  <a:schemeClr val="bg1"/>
                </a:solidFill>
                <a:cs typeface="AttenRoundNew-Book"/>
              </a:rPr>
              <a:t>action</a:t>
            </a:r>
          </a:p>
        </p:txBody>
      </p:sp>
      <p:sp>
        <p:nvSpPr>
          <p:cNvPr id="42" name="object 21">
            <a:extLst>
              <a:ext uri="{FF2B5EF4-FFF2-40B4-BE49-F238E27FC236}">
                <a16:creationId xmlns:a16="http://schemas.microsoft.com/office/drawing/2014/main" id="{1FC51D0D-EAF0-E149-A619-E74AB0E8C8C0}"/>
              </a:ext>
            </a:extLst>
          </p:cNvPr>
          <p:cNvSpPr txBox="1"/>
          <p:nvPr/>
        </p:nvSpPr>
        <p:spPr>
          <a:xfrm>
            <a:off x="8136882" y="4608527"/>
            <a:ext cx="1631309" cy="95244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08610" marR="300990" algn="ctr">
              <a:lnSpc>
                <a:spcPct val="104200"/>
              </a:lnSpc>
              <a:spcBef>
                <a:spcPts val="40"/>
              </a:spcBef>
            </a:pPr>
            <a:r>
              <a:rPr sz="1200" b="1" dirty="0">
                <a:solidFill>
                  <a:schemeClr val="bg1"/>
                </a:solidFill>
                <a:cs typeface="Atten Round New Bold"/>
              </a:rPr>
              <a:t>G</a:t>
            </a:r>
            <a:r>
              <a:rPr sz="1200" b="1" spc="-10" dirty="0">
                <a:solidFill>
                  <a:schemeClr val="bg1"/>
                </a:solidFill>
                <a:cs typeface="Atten Round New Bold"/>
              </a:rPr>
              <a:t>ov</a:t>
            </a:r>
            <a:r>
              <a:rPr sz="1200" b="1" dirty="0">
                <a:solidFill>
                  <a:schemeClr val="bg1"/>
                </a:solidFill>
                <a:cs typeface="Atten Round New Bold"/>
              </a:rPr>
              <a:t>ernan</a:t>
            </a:r>
            <a:r>
              <a:rPr sz="1200" b="1" spc="-10" dirty="0">
                <a:solidFill>
                  <a:schemeClr val="bg1"/>
                </a:solidFill>
                <a:cs typeface="Atten Round New Bold"/>
              </a:rPr>
              <a:t>c</a:t>
            </a:r>
            <a:r>
              <a:rPr sz="1200" b="1" dirty="0">
                <a:solidFill>
                  <a:schemeClr val="bg1"/>
                </a:solidFill>
                <a:cs typeface="Atten Round New Bold"/>
              </a:rPr>
              <a:t>e  </a:t>
            </a:r>
            <a:r>
              <a:rPr sz="1200" b="1" spc="-5" dirty="0">
                <a:solidFill>
                  <a:schemeClr val="bg1"/>
                </a:solidFill>
                <a:cs typeface="Atten Round New Bold"/>
              </a:rPr>
              <a:t>Meetings</a:t>
            </a:r>
            <a:r>
              <a:rPr lang="en-US" sz="1200" b="1" dirty="0">
                <a:solidFill>
                  <a:schemeClr val="bg1"/>
                </a:solidFill>
                <a:cs typeface="Atten Round New Bold"/>
              </a:rPr>
              <a:t> </a:t>
            </a:r>
            <a:r>
              <a:rPr sz="1200" spc="-5" dirty="0">
                <a:solidFill>
                  <a:schemeClr val="bg1"/>
                </a:solidFill>
                <a:cs typeface="AttenRoundNew-Book"/>
              </a:rPr>
              <a:t>to</a:t>
            </a:r>
            <a:r>
              <a:rPr sz="1200" spc="-25" dirty="0">
                <a:solidFill>
                  <a:schemeClr val="bg1"/>
                </a:solidFill>
                <a:cs typeface="AttenRoundNew-Book"/>
              </a:rPr>
              <a:t> </a:t>
            </a:r>
            <a:r>
              <a:rPr sz="1200" dirty="0">
                <a:solidFill>
                  <a:schemeClr val="bg1"/>
                </a:solidFill>
                <a:cs typeface="AttenRoundNew-Book"/>
              </a:rPr>
              <a:t>clarify</a:t>
            </a:r>
            <a:r>
              <a:rPr sz="1200" spc="-25" dirty="0">
                <a:solidFill>
                  <a:schemeClr val="bg1"/>
                </a:solidFill>
                <a:cs typeface="AttenRoundNew-Book"/>
              </a:rPr>
              <a:t> </a:t>
            </a:r>
            <a:r>
              <a:rPr sz="1200" dirty="0">
                <a:solidFill>
                  <a:schemeClr val="bg1"/>
                </a:solidFill>
                <a:cs typeface="AttenRoundNew-Book"/>
              </a:rPr>
              <a:t>and</a:t>
            </a:r>
            <a:r>
              <a:rPr sz="1200" spc="-25" dirty="0">
                <a:solidFill>
                  <a:schemeClr val="bg1"/>
                </a:solidFill>
                <a:cs typeface="AttenRoundNew-Book"/>
              </a:rPr>
              <a:t> </a:t>
            </a:r>
            <a:r>
              <a:rPr sz="1200" spc="-10" dirty="0">
                <a:solidFill>
                  <a:schemeClr val="bg1"/>
                </a:solidFill>
                <a:cs typeface="AttenRoundNew-Book"/>
              </a:rPr>
              <a:t>improve </a:t>
            </a:r>
            <a:r>
              <a:rPr sz="1200" spc="-285" dirty="0">
                <a:solidFill>
                  <a:schemeClr val="bg1"/>
                </a:solidFill>
                <a:cs typeface="AttenRoundNew-Book"/>
              </a:rPr>
              <a:t> </a:t>
            </a:r>
            <a:r>
              <a:rPr sz="1200" spc="-10" dirty="0">
                <a:solidFill>
                  <a:schemeClr val="bg1"/>
                </a:solidFill>
                <a:cs typeface="AttenRoundNew-Book"/>
              </a:rPr>
              <a:t>role</a:t>
            </a:r>
            <a:r>
              <a:rPr sz="1200" spc="-5" dirty="0">
                <a:solidFill>
                  <a:schemeClr val="bg1"/>
                </a:solidFill>
                <a:cs typeface="AttenRoundNew-Book"/>
              </a:rPr>
              <a:t> structure</a:t>
            </a:r>
            <a:endParaRPr sz="1200" dirty="0">
              <a:solidFill>
                <a:schemeClr val="bg1"/>
              </a:solidFill>
              <a:cs typeface="AttenRoundNew-Book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EF2E110-8478-C441-A7E3-45722F399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530" y="812490"/>
            <a:ext cx="647700" cy="1778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E6D1F1E-D1A9-4F40-947D-A9F920135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8606530" y="2060844"/>
            <a:ext cx="647700" cy="1778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CFD0264-4658-894B-AE35-D214E0B97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200000">
            <a:off x="9772713" y="3019366"/>
            <a:ext cx="647700" cy="1778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922A4E0-031C-0B49-A2C3-A368D0196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300000">
            <a:off x="9295899" y="3779274"/>
            <a:ext cx="2079155" cy="3048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41E259A-C53A-1147-9C6A-8F7D86F91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929508">
            <a:off x="6531398" y="3727549"/>
            <a:ext cx="2079155" cy="3048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C09626D-90A3-7C40-9827-247A5E0F8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847539">
            <a:off x="7498640" y="3019366"/>
            <a:ext cx="647700" cy="1778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974F3FA-A79E-D745-A919-FC97BC231A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6282" y="1523429"/>
            <a:ext cx="10922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448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085889F-C77C-43BA-BBCE-2D7EA491A2C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813" y="389357"/>
            <a:ext cx="5177118" cy="53536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C09E09-D79F-448D-8CE1-06AE86413AA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8071" y="389357"/>
            <a:ext cx="4733833" cy="560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578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D311A5-204D-4E81-B451-E88B3A92789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672" y="179173"/>
            <a:ext cx="4716885" cy="58732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249EBE-4776-41AD-87E5-D5EF2518E83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03042" y="179173"/>
            <a:ext cx="4791756" cy="611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99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AC68A00-51FC-4041-BFBF-0D4C4FAE4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4420"/>
            <a:ext cx="10791825" cy="674780"/>
          </a:xfrm>
        </p:spPr>
        <p:txBody>
          <a:bodyPr/>
          <a:lstStyle/>
          <a:p>
            <a:pPr marL="12700" marR="5080">
              <a:lnSpc>
                <a:spcPts val="4000"/>
              </a:lnSpc>
              <a:spcBef>
                <a:spcPts val="900"/>
              </a:spcBef>
            </a:pPr>
            <a:r>
              <a:rPr lang="en-US" spc="30" dirty="0">
                <a:latin typeface="Arial Black" panose="020B0A04020102020204" pitchFamily="34" charset="0"/>
              </a:rPr>
              <a:t>Companies</a:t>
            </a:r>
            <a:r>
              <a:rPr lang="en-US" spc="55" dirty="0">
                <a:latin typeface="Arial Black" panose="020B0A04020102020204" pitchFamily="34" charset="0"/>
              </a:rPr>
              <a:t> </a:t>
            </a:r>
            <a:r>
              <a:rPr lang="en-US" spc="30" dirty="0">
                <a:latin typeface="Arial Black" panose="020B0A04020102020204" pitchFamily="34" charset="0"/>
              </a:rPr>
              <a:t>Using</a:t>
            </a:r>
            <a:r>
              <a:rPr lang="en-US" spc="-110" dirty="0">
                <a:latin typeface="Arial Black" panose="020B0A04020102020204" pitchFamily="34" charset="0"/>
              </a:rPr>
              <a:t> </a:t>
            </a:r>
            <a:r>
              <a:rPr lang="en-US" dirty="0">
                <a:latin typeface="Arial Black" panose="020B0A04020102020204" pitchFamily="34" charset="0"/>
              </a:rPr>
              <a:t>/</a:t>
            </a:r>
            <a:r>
              <a:rPr lang="en-US" spc="-105" dirty="0">
                <a:latin typeface="Arial Black" panose="020B0A04020102020204" pitchFamily="34" charset="0"/>
              </a:rPr>
              <a:t> </a:t>
            </a:r>
            <a:r>
              <a:rPr lang="en-US" spc="35" dirty="0">
                <a:latin typeface="Arial Black" panose="020B0A04020102020204" pitchFamily="34" charset="0"/>
              </a:rPr>
              <a:t>Implementing</a:t>
            </a:r>
            <a:endParaRPr lang="en-US" dirty="0">
              <a:latin typeface="Arial Black" panose="020B0A04020102020204" pitchFamily="34" charset="0"/>
              <a:cs typeface="Fieldwork 04 Hum Regular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8E17A0-3C1B-A94B-8E95-29BE89734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299" y="1660237"/>
            <a:ext cx="2540726" cy="47336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lang="en-US" sz="2000" spc="15" dirty="0">
                <a:solidFill>
                  <a:schemeClr val="tx1">
                    <a:lumMod val="75000"/>
                  </a:schemeClr>
                </a:solidFill>
                <a:latin typeface="+mj-lt"/>
                <a:cs typeface="Fieldwork-Geo-Hair"/>
              </a:rPr>
              <a:t>A few of many … </a:t>
            </a:r>
            <a:endParaRPr lang="en-US" sz="2000" dirty="0">
              <a:solidFill>
                <a:schemeClr val="tx1">
                  <a:lumMod val="75000"/>
                </a:schemeClr>
              </a:solidFill>
              <a:latin typeface="+mj-lt"/>
              <a:cs typeface="Fieldwork-Geo-Hair"/>
            </a:endParaRPr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1D29943A-BD31-0647-AC6B-D5361A50E8BF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6286" y="2665929"/>
            <a:ext cx="1434299" cy="657938"/>
          </a:xfrm>
          <a:prstGeom prst="rect">
            <a:avLst/>
          </a:prstGeom>
        </p:spPr>
      </p:pic>
      <p:pic>
        <p:nvPicPr>
          <p:cNvPr id="8" name="object 4">
            <a:extLst>
              <a:ext uri="{FF2B5EF4-FFF2-40B4-BE49-F238E27FC236}">
                <a16:creationId xmlns:a16="http://schemas.microsoft.com/office/drawing/2014/main" id="{68194FB2-F939-5C4D-993F-28FF6468EF3E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8139" y="2491554"/>
            <a:ext cx="2262488" cy="963539"/>
          </a:xfrm>
          <a:prstGeom prst="rect">
            <a:avLst/>
          </a:prstGeom>
        </p:spPr>
      </p:pic>
      <p:pic>
        <p:nvPicPr>
          <p:cNvPr id="9" name="object 5">
            <a:extLst>
              <a:ext uri="{FF2B5EF4-FFF2-40B4-BE49-F238E27FC236}">
                <a16:creationId xmlns:a16="http://schemas.microsoft.com/office/drawing/2014/main" id="{BBB3B1F6-ED32-B249-B66B-4BFD0262B186}"/>
              </a:ext>
            </a:extLst>
          </p:cNvPr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1602" y="4238268"/>
            <a:ext cx="1634336" cy="878095"/>
          </a:xfrm>
          <a:prstGeom prst="rect">
            <a:avLst/>
          </a:prstGeom>
        </p:spPr>
      </p:pic>
      <p:pic>
        <p:nvPicPr>
          <p:cNvPr id="10" name="object 6">
            <a:extLst>
              <a:ext uri="{FF2B5EF4-FFF2-40B4-BE49-F238E27FC236}">
                <a16:creationId xmlns:a16="http://schemas.microsoft.com/office/drawing/2014/main" id="{44B316A1-46D1-674B-8BD1-31ADF4590EEF}"/>
              </a:ext>
            </a:extLst>
          </p:cNvPr>
          <p:cNvPicPr/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910" y="4528436"/>
            <a:ext cx="1234099" cy="587927"/>
          </a:xfrm>
          <a:prstGeom prst="rect">
            <a:avLst/>
          </a:prstGeom>
        </p:spPr>
      </p:pic>
      <p:pic>
        <p:nvPicPr>
          <p:cNvPr id="11" name="object 7">
            <a:extLst>
              <a:ext uri="{FF2B5EF4-FFF2-40B4-BE49-F238E27FC236}">
                <a16:creationId xmlns:a16="http://schemas.microsoft.com/office/drawing/2014/main" id="{C2D4EA24-6D11-0845-822C-D8192C7B4271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7727" y="3959884"/>
            <a:ext cx="1301513" cy="130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188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86854FD-CF1B-F24F-B327-053DBD43B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796413"/>
            <a:ext cx="5659335" cy="970800"/>
          </a:xfrm>
        </p:spPr>
        <p:txBody>
          <a:bodyPr/>
          <a:lstStyle/>
          <a:p>
            <a:r>
              <a:rPr lang="en-US" kern="0" spc="-5" dirty="0">
                <a:solidFill>
                  <a:srgbClr val="005770"/>
                </a:solidFill>
                <a:latin typeface="Arial Black" panose="020B0A04020102020204" pitchFamily="34" charset="0"/>
              </a:rPr>
              <a:t>How truth comes to us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452E10-2AEB-6E4E-9600-9BBE0C082A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28700" lvl="1" indent="-342900"/>
            <a:r>
              <a:rPr lang="en-US" sz="2000" b="1" kern="0" dirty="0">
                <a:solidFill>
                  <a:srgbClr val="005770"/>
                </a:solidFill>
                <a:latin typeface="+mn-lt"/>
              </a:rPr>
              <a:t>Academic logic rules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kern="0" dirty="0">
              <a:solidFill>
                <a:srgbClr val="005770"/>
              </a:solidFill>
              <a:latin typeface="+mn-lt"/>
            </a:endParaRPr>
          </a:p>
          <a:p>
            <a:pPr marL="1028700" lvl="1" indent="-342900"/>
            <a:r>
              <a:rPr lang="en-US" sz="2000" b="1" kern="0" dirty="0">
                <a:solidFill>
                  <a:srgbClr val="005770"/>
                </a:solidFill>
                <a:latin typeface="+mn-lt"/>
              </a:rPr>
              <a:t>Prescriptive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kern="0" dirty="0">
              <a:solidFill>
                <a:srgbClr val="005770"/>
              </a:solidFill>
              <a:latin typeface="+mn-lt"/>
            </a:endParaRPr>
          </a:p>
          <a:p>
            <a:pPr marL="1028700" lvl="1" indent="-342900"/>
            <a:r>
              <a:rPr lang="en-US" sz="2000" b="1" kern="0" dirty="0">
                <a:solidFill>
                  <a:srgbClr val="005770"/>
                </a:solidFill>
                <a:latin typeface="+mn-lt"/>
              </a:rPr>
              <a:t>Experiential </a:t>
            </a:r>
          </a:p>
          <a:p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A63F2AE5-62C9-044B-82DE-6F1C769AF1F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695" b="9695"/>
          <a:stretch>
            <a:fillRect/>
          </a:stretch>
        </p:blipFill>
        <p:spPr>
          <a:xfrm>
            <a:off x="6373911" y="2405429"/>
            <a:ext cx="4629792" cy="260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98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E658D6-45E6-EF49-89E7-0BD8B7856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9387" y="2060133"/>
            <a:ext cx="4502929" cy="840230"/>
          </a:xfrm>
        </p:spPr>
        <p:txBody>
          <a:bodyPr wrap="square">
            <a:sp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9AD25BA-1411-A847-8735-96291EF06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9387" y="3405773"/>
            <a:ext cx="4502929" cy="1670522"/>
          </a:xfr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Kyle Clubb</a:t>
            </a:r>
          </a:p>
          <a:p>
            <a:r>
              <a:rPr lang="en-US" sz="1400" i="1" dirty="0">
                <a:solidFill>
                  <a:schemeClr val="tx2"/>
                </a:solidFill>
              </a:rPr>
              <a:t>Practice Director &amp; Chief Value Engineer</a:t>
            </a:r>
          </a:p>
          <a:p>
            <a:r>
              <a:rPr lang="en-US" sz="1400" i="1" dirty="0">
                <a:solidFill>
                  <a:schemeClr val="tx2"/>
                </a:solidFill>
              </a:rPr>
              <a:t>Advanced Analytics</a:t>
            </a:r>
          </a:p>
          <a:p>
            <a:r>
              <a:rPr lang="en-US" sz="1400" i="1" dirty="0" err="1">
                <a:solidFill>
                  <a:schemeClr val="tx2"/>
                </a:solidFill>
              </a:rPr>
              <a:t>kclubb@redapt.com</a:t>
            </a:r>
            <a:endParaRPr lang="en-US" sz="14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797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CFC2C36-5C15-B246-AE8E-A7B336802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36" y="4437411"/>
            <a:ext cx="9301683" cy="674780"/>
          </a:xfrm>
        </p:spPr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6423FD-4248-4364-B72A-8DD4095FAF53}"/>
              </a:ext>
            </a:extLst>
          </p:cNvPr>
          <p:cNvSpPr txBox="1"/>
          <p:nvPr/>
        </p:nvSpPr>
        <p:spPr>
          <a:xfrm>
            <a:off x="556788" y="1136365"/>
            <a:ext cx="1107842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“Research shows that every time the size of a city doubles, innovation or productivity per resident increases by 15 percent. </a:t>
            </a:r>
          </a:p>
          <a:p>
            <a:r>
              <a:rPr lang="en-US" sz="3200" dirty="0"/>
              <a:t>But when companies get bigger, innovation or productivity per employee generally goes down.”</a:t>
            </a:r>
          </a:p>
        </p:txBody>
      </p:sp>
    </p:spTree>
    <p:extLst>
      <p:ext uri="{BB962C8B-B14F-4D97-AF65-F5344CB8AC3E}">
        <p14:creationId xmlns:p14="http://schemas.microsoft.com/office/powerpoint/2010/main" val="1844706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2">
            <a:extLst>
              <a:ext uri="{FF2B5EF4-FFF2-40B4-BE49-F238E27FC236}">
                <a16:creationId xmlns:a16="http://schemas.microsoft.com/office/drawing/2014/main" id="{B1C34016-D40D-AB4F-94F8-3D97612F5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21587"/>
            <a:ext cx="5075237" cy="1754326"/>
          </a:xfrm>
        </p:spPr>
        <p:txBody>
          <a:bodyPr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Spaghetti and Marshmallow Tower Lab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1C5A506B-D259-4549-923A-2A16295F6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2713" y="2639344"/>
            <a:ext cx="4610753" cy="2915606"/>
          </a:xfr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Lab materials: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20 pieces of spaghetti per group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20 small marshmallows per group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1 large marshmallow per group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1 foot of tape per group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1 piece of paper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28D152-114D-4213-ABB7-2CCE0924D24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70814" y="1464275"/>
            <a:ext cx="2371684" cy="478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545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86854FD-CF1B-F24F-B327-053DBD43B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6" y="545387"/>
            <a:ext cx="4610753" cy="1221826"/>
          </a:xfrm>
        </p:spPr>
        <p:txBody>
          <a:bodyPr anchor="t">
            <a:normAutofit/>
          </a:bodyPr>
          <a:lstStyle/>
          <a:p>
            <a:r>
              <a:rPr lang="en-US" sz="3200" kern="0" spc="-5" dirty="0">
                <a:latin typeface="Arial Black" panose="020B0A04020102020204" pitchFamily="34" charset="0"/>
              </a:rPr>
              <a:t>What is analytics?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452E10-2AEB-6E4E-9600-9BBE0C082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767213"/>
            <a:ext cx="4610753" cy="4318105"/>
          </a:xfrm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1800" b="1" kern="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Analytics is the scientific execution of leveraging repeatable processes to solve a business problem using data and analysis to drive impact.</a:t>
            </a:r>
          </a:p>
          <a:p>
            <a:pPr>
              <a:lnSpc>
                <a:spcPct val="110000"/>
              </a:lnSpc>
            </a:pPr>
            <a:endParaRPr lang="en-US" sz="1800" b="1" kern="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sz="1800" b="1" kern="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Data + Intuition = Powerful Insights </a:t>
            </a:r>
          </a:p>
          <a:p>
            <a:pPr>
              <a:lnSpc>
                <a:spcPct val="110000"/>
              </a:lnSpc>
            </a:pPr>
            <a:r>
              <a:rPr lang="en-US" sz="1800" b="1" kern="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	</a:t>
            </a:r>
          </a:p>
          <a:p>
            <a:pPr>
              <a:lnSpc>
                <a:spcPct val="110000"/>
              </a:lnSpc>
            </a:pPr>
            <a:r>
              <a:rPr lang="en-US" sz="1800" kern="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Achievements:</a:t>
            </a:r>
          </a:p>
          <a:p>
            <a:pPr>
              <a:lnSpc>
                <a:spcPct val="110000"/>
              </a:lnSpc>
            </a:pPr>
            <a:r>
              <a:rPr lang="en-US" sz="1800" kern="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Effective Decisions</a:t>
            </a:r>
          </a:p>
          <a:p>
            <a:pPr>
              <a:lnSpc>
                <a:spcPct val="110000"/>
              </a:lnSpc>
            </a:pPr>
            <a:r>
              <a:rPr lang="en-US" sz="1800" kern="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AND	</a:t>
            </a:r>
          </a:p>
          <a:p>
            <a:pPr>
              <a:lnSpc>
                <a:spcPct val="110000"/>
              </a:lnSpc>
            </a:pPr>
            <a:r>
              <a:rPr lang="en-US" sz="1800" kern="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Problem Solved</a:t>
            </a:r>
            <a:endParaRPr lang="en-US" sz="18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5" name="Picture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649F504-199D-F244-93E4-392727DA19F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83338" y="10"/>
            <a:ext cx="5808662" cy="6857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99939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AC68A00-51FC-4041-BFBF-0D4C4FAE4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0" spc="-5" dirty="0">
                <a:solidFill>
                  <a:srgbClr val="005770"/>
                </a:solidFill>
                <a:latin typeface="Arial Black" panose="020B0A04020102020204" pitchFamily="34" charset="0"/>
              </a:rPr>
              <a:t>Problems framed</a:t>
            </a:r>
            <a:endParaRPr lang="en-US" kern="0" dirty="0">
              <a:solidFill>
                <a:srgbClr val="00577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1ED18698-9F26-AD4C-A608-EBE557094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445348"/>
              </p:ext>
            </p:extLst>
          </p:nvPr>
        </p:nvGraphicFramePr>
        <p:xfrm>
          <a:off x="2106561" y="1587499"/>
          <a:ext cx="7467600" cy="3683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226384581"/>
                    </a:ext>
                  </a:extLst>
                </a:gridCol>
                <a:gridCol w="3759200">
                  <a:extLst>
                    <a:ext uri="{9D8B030D-6E8A-4147-A177-3AD203B41FA5}">
                      <a16:colId xmlns:a16="http://schemas.microsoft.com/office/drawing/2014/main" val="1228792975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3427165233"/>
                    </a:ext>
                  </a:extLst>
                </a:gridCol>
              </a:tblGrid>
              <a:tr h="1227667">
                <a:tc>
                  <a:txBody>
                    <a:bodyPr/>
                    <a:lstStyle/>
                    <a:p>
                      <a:endParaRPr lang="en-US" b="1" i="0" dirty="0">
                        <a:latin typeface="+mj-lt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+mj-lt"/>
                        </a:rPr>
                        <a:t>Cause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+mj-lt"/>
                        </a:rPr>
                        <a:t>Effect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332970"/>
                  </a:ext>
                </a:extLst>
              </a:tr>
              <a:tr h="1227667">
                <a:tc>
                  <a:txBody>
                    <a:bodyPr/>
                    <a:lstStyle/>
                    <a:p>
                      <a:r>
                        <a:rPr lang="en-US" b="1" i="0" dirty="0">
                          <a:solidFill>
                            <a:schemeClr val="bg1"/>
                          </a:solidFill>
                          <a:latin typeface="+mj-lt"/>
                        </a:rPr>
                        <a:t>Past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j-lt"/>
                        </a:rPr>
                        <a:t>Corrective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j-lt"/>
                        </a:rPr>
                        <a:t>Adaptive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513575"/>
                  </a:ext>
                </a:extLst>
              </a:tr>
              <a:tr h="1227667">
                <a:tc>
                  <a:txBody>
                    <a:bodyPr/>
                    <a:lstStyle/>
                    <a:p>
                      <a:r>
                        <a:rPr lang="en-US" b="1" i="0" dirty="0">
                          <a:solidFill>
                            <a:schemeClr val="bg1"/>
                          </a:solidFill>
                          <a:latin typeface="+mj-lt"/>
                        </a:rPr>
                        <a:t>Future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j-lt"/>
                        </a:rPr>
                        <a:t>Preventative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j-lt"/>
                        </a:rPr>
                        <a:t>Contingent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845347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DF27680D-28DB-5E43-BA75-90281D156850}"/>
              </a:ext>
            </a:extLst>
          </p:cNvPr>
          <p:cNvSpPr/>
          <p:nvPr/>
        </p:nvSpPr>
        <p:spPr>
          <a:xfrm>
            <a:off x="2106561" y="1587499"/>
            <a:ext cx="1209675" cy="1205397"/>
          </a:xfrm>
          <a:prstGeom prst="rect">
            <a:avLst/>
          </a:prstGeom>
          <a:solidFill>
            <a:srgbClr val="5B8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F62380-7E21-F841-B6DD-15179C66DFA0}"/>
              </a:ext>
            </a:extLst>
          </p:cNvPr>
          <p:cNvSpPr/>
          <p:nvPr/>
        </p:nvSpPr>
        <p:spPr>
          <a:xfrm>
            <a:off x="2106561" y="2826300"/>
            <a:ext cx="1209675" cy="1205397"/>
          </a:xfrm>
          <a:prstGeom prst="rect">
            <a:avLst/>
          </a:prstGeom>
          <a:solidFill>
            <a:srgbClr val="5B8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E9969D-1B52-3547-AF8A-5A141315D148}"/>
              </a:ext>
            </a:extLst>
          </p:cNvPr>
          <p:cNvSpPr/>
          <p:nvPr/>
        </p:nvSpPr>
        <p:spPr>
          <a:xfrm>
            <a:off x="2106561" y="4048400"/>
            <a:ext cx="1209675" cy="1205397"/>
          </a:xfrm>
          <a:prstGeom prst="rect">
            <a:avLst/>
          </a:prstGeom>
          <a:solidFill>
            <a:srgbClr val="5B8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C59414-43CF-9246-BAAD-FA8F8F275A54}"/>
              </a:ext>
            </a:extLst>
          </p:cNvPr>
          <p:cNvSpPr txBox="1"/>
          <p:nvPr/>
        </p:nvSpPr>
        <p:spPr>
          <a:xfrm>
            <a:off x="2106561" y="2812922"/>
            <a:ext cx="82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j-lt"/>
              </a:rPr>
              <a:t>Past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ADC85F-EE6A-D14F-80C9-9C23693B613B}"/>
              </a:ext>
            </a:extLst>
          </p:cNvPr>
          <p:cNvSpPr txBox="1"/>
          <p:nvPr/>
        </p:nvSpPr>
        <p:spPr>
          <a:xfrm>
            <a:off x="2106561" y="4030664"/>
            <a:ext cx="101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j-lt"/>
              </a:rPr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1308140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65DB0F-858E-B44F-8DA1-0B6335E6F9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66340" y="0"/>
            <a:ext cx="5039833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AC68A00-51FC-4041-BFBF-0D4C4FAE4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420"/>
            <a:ext cx="5514532" cy="1089529"/>
          </a:xfrm>
        </p:spPr>
        <p:txBody>
          <a:bodyPr wrap="square">
            <a:spAutoFit/>
          </a:bodyPr>
          <a:lstStyle/>
          <a:p>
            <a:r>
              <a:rPr lang="en-US" kern="0" spc="-5" dirty="0">
                <a:latin typeface="Arial Black" panose="020B0A04020102020204" pitchFamily="34" charset="0"/>
              </a:rPr>
              <a:t>Problems only exist when …</a:t>
            </a:r>
            <a:endParaRPr lang="en-US" kern="0" dirty="0">
              <a:latin typeface="Arial Black" panose="020B0A040201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8E17A0-3C1B-A94B-8E95-29BE89734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775" y="1919846"/>
            <a:ext cx="5514532" cy="427644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kern="0" dirty="0">
                <a:solidFill>
                  <a:schemeClr val="tx2"/>
                </a:solidFill>
                <a:latin typeface="Fieldwork 04 Hum Regular"/>
              </a:rPr>
              <a:t>Deviation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kern="0" dirty="0">
                <a:solidFill>
                  <a:schemeClr val="tx2"/>
                </a:solidFill>
                <a:latin typeface="Fieldwork 04 Hum Regular"/>
              </a:rPr>
              <a:t>Unknown cause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kern="0" dirty="0">
                <a:solidFill>
                  <a:schemeClr val="tx2"/>
                </a:solidFill>
                <a:latin typeface="Fieldwork 04 Hum Regular"/>
              </a:rPr>
              <a:t>You care</a:t>
            </a:r>
          </a:p>
          <a:p>
            <a:endParaRPr lang="en-US" sz="2000" b="1" kern="0" dirty="0">
              <a:solidFill>
                <a:schemeClr val="tx2"/>
              </a:solidFill>
              <a:latin typeface="Fieldwork 04 Hum Regular"/>
            </a:endParaRPr>
          </a:p>
          <a:p>
            <a:r>
              <a:rPr lang="en-US" sz="2000" b="1" kern="0" dirty="0">
                <a:solidFill>
                  <a:schemeClr val="tx2"/>
                </a:solidFill>
                <a:latin typeface="Fieldwork 04 Hum Regular"/>
              </a:rPr>
              <a:t>Further simplification:</a:t>
            </a:r>
          </a:p>
          <a:p>
            <a:r>
              <a:rPr lang="en-US" sz="2000" b="1" kern="0" dirty="0">
                <a:solidFill>
                  <a:schemeClr val="tx2"/>
                </a:solidFill>
                <a:latin typeface="Fieldwork 04 Hum Regular"/>
              </a:rPr>
              <a:t>	Problem exist only because something </a:t>
            </a:r>
          </a:p>
          <a:p>
            <a:r>
              <a:rPr lang="en-US" sz="2000" b="1" kern="0" dirty="0">
                <a:solidFill>
                  <a:schemeClr val="tx2"/>
                </a:solidFill>
                <a:latin typeface="Fieldwork 04 Hum Regular"/>
              </a:rPr>
              <a:t>	has changed.</a:t>
            </a:r>
          </a:p>
        </p:txBody>
      </p:sp>
    </p:spTree>
    <p:extLst>
      <p:ext uri="{BB962C8B-B14F-4D97-AF65-F5344CB8AC3E}">
        <p14:creationId xmlns:p14="http://schemas.microsoft.com/office/powerpoint/2010/main" val="411845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AC68A00-51FC-4041-BFBF-0D4C4FAE4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420"/>
            <a:ext cx="3393558" cy="590931"/>
          </a:xfrm>
        </p:spPr>
        <p:txBody>
          <a:bodyPr wrap="square">
            <a:spAutoFit/>
          </a:bodyPr>
          <a:lstStyle/>
          <a:p>
            <a:r>
              <a:rPr lang="en-US" kern="0" spc="-5" dirty="0">
                <a:latin typeface="Arial Black" panose="020B0A04020102020204" pitchFamily="34" charset="0"/>
              </a:rPr>
              <a:t>Decision</a:t>
            </a:r>
            <a:endParaRPr lang="en-US" kern="0" dirty="0">
              <a:latin typeface="Arial Black" panose="020B0A04020102020204" pitchFamily="34" charset="0"/>
            </a:endParaRP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221E7C72-CCFC-4DDC-BE94-69560A9CA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4277" y="2020922"/>
            <a:ext cx="5349882" cy="2816156"/>
          </a:xfr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kern="0" dirty="0">
                <a:solidFill>
                  <a:schemeClr val="tx2"/>
                </a:solidFill>
                <a:latin typeface="Fieldwork 04 Hum Regular"/>
              </a:rPr>
              <a:t>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kern="0" dirty="0">
                <a:solidFill>
                  <a:schemeClr val="tx2"/>
                </a:solidFill>
                <a:latin typeface="Fieldwork 04 Hum Regular"/>
              </a:rPr>
              <a:t>Alternatives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kern="0" dirty="0">
                <a:solidFill>
                  <a:schemeClr val="tx2"/>
                </a:solidFill>
                <a:latin typeface="Fieldwork 04 Hum Regular"/>
              </a:rPr>
              <a:t>Risks</a:t>
            </a:r>
          </a:p>
          <a:p>
            <a:endParaRPr lang="en-US" sz="2000" b="1" kern="0" dirty="0">
              <a:solidFill>
                <a:schemeClr val="tx2"/>
              </a:solidFill>
              <a:latin typeface="Fieldwork 04 Hum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15517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apt">
      <a:dk1>
        <a:srgbClr val="333333"/>
      </a:dk1>
      <a:lt1>
        <a:srgbClr val="FFFFFF"/>
      </a:lt1>
      <a:dk2>
        <a:srgbClr val="00576F"/>
      </a:dk2>
      <a:lt2>
        <a:srgbClr val="A9DD78"/>
      </a:lt2>
      <a:accent1>
        <a:srgbClr val="58BA71"/>
      </a:accent1>
      <a:accent2>
        <a:srgbClr val="FAFA7E"/>
      </a:accent2>
      <a:accent3>
        <a:srgbClr val="E5AC45"/>
      </a:accent3>
      <a:accent4>
        <a:srgbClr val="D3405C"/>
      </a:accent4>
      <a:accent5>
        <a:srgbClr val="9660B8"/>
      </a:accent5>
      <a:accent6>
        <a:srgbClr val="1AA1A8"/>
      </a:accent6>
      <a:hlink>
        <a:srgbClr val="57B971"/>
      </a:hlink>
      <a:folHlink>
        <a:srgbClr val="57B97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B3658B83-00B9-8446-A5A5-0241C04947DF}" vid="{44BC5D87-078E-E94B-A53E-1E544B4B03CE}"/>
    </a:ext>
  </a:extLst>
</a:theme>
</file>

<file path=ppt/theme/theme2.xml><?xml version="1.0" encoding="utf-8"?>
<a:theme xmlns:a="http://schemas.openxmlformats.org/drawingml/2006/main" name="1_Office Theme">
  <a:themeElements>
    <a:clrScheme name="Redapt">
      <a:dk1>
        <a:srgbClr val="333333"/>
      </a:dk1>
      <a:lt1>
        <a:srgbClr val="FFFFFF"/>
      </a:lt1>
      <a:dk2>
        <a:srgbClr val="00576F"/>
      </a:dk2>
      <a:lt2>
        <a:srgbClr val="A9DD78"/>
      </a:lt2>
      <a:accent1>
        <a:srgbClr val="58BA71"/>
      </a:accent1>
      <a:accent2>
        <a:srgbClr val="FAFA7E"/>
      </a:accent2>
      <a:accent3>
        <a:srgbClr val="E5AC45"/>
      </a:accent3>
      <a:accent4>
        <a:srgbClr val="D3405C"/>
      </a:accent4>
      <a:accent5>
        <a:srgbClr val="9660B8"/>
      </a:accent5>
      <a:accent6>
        <a:srgbClr val="1AA1A8"/>
      </a:accent6>
      <a:hlink>
        <a:srgbClr val="57B971"/>
      </a:hlink>
      <a:folHlink>
        <a:srgbClr val="57B97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dapt_PPT-Template_2019.07.08" id="{FF8DFCDE-895F-9E4F-9BA7-BB640A40EB2C}" vid="{B6231336-352B-7845-AAA1-FF9A4FA0C4DB}"/>
    </a:ext>
  </a:extLst>
</a:theme>
</file>

<file path=ppt/theme/theme3.xml><?xml version="1.0" encoding="utf-8"?>
<a:theme xmlns:a="http://schemas.openxmlformats.org/drawingml/2006/main" name="2_Office Theme">
  <a:themeElements>
    <a:clrScheme name="Redapt">
      <a:dk1>
        <a:srgbClr val="333333"/>
      </a:dk1>
      <a:lt1>
        <a:srgbClr val="FFFFFF"/>
      </a:lt1>
      <a:dk2>
        <a:srgbClr val="00576F"/>
      </a:dk2>
      <a:lt2>
        <a:srgbClr val="A9DD78"/>
      </a:lt2>
      <a:accent1>
        <a:srgbClr val="58BA71"/>
      </a:accent1>
      <a:accent2>
        <a:srgbClr val="FAFA7E"/>
      </a:accent2>
      <a:accent3>
        <a:srgbClr val="E5AC45"/>
      </a:accent3>
      <a:accent4>
        <a:srgbClr val="D3405C"/>
      </a:accent4>
      <a:accent5>
        <a:srgbClr val="9660B8"/>
      </a:accent5>
      <a:accent6>
        <a:srgbClr val="1AA1A8"/>
      </a:accent6>
      <a:hlink>
        <a:srgbClr val="57B971"/>
      </a:hlink>
      <a:folHlink>
        <a:srgbClr val="57B97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754</TotalTime>
  <Words>1518</Words>
  <Application>Microsoft Macintosh PowerPoint</Application>
  <PresentationFormat>Widescreen</PresentationFormat>
  <Paragraphs>307</Paragraphs>
  <Slides>30</Slides>
  <Notes>4</Notes>
  <HiddenSlides>6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52" baseType="lpstr">
      <vt:lpstr>Arial</vt:lpstr>
      <vt:lpstr>Arial </vt:lpstr>
      <vt:lpstr>Arial (Body)</vt:lpstr>
      <vt:lpstr>Arial Black</vt:lpstr>
      <vt:lpstr>Arial Rounded</vt:lpstr>
      <vt:lpstr>Arial Rounded MT Bold</vt:lpstr>
      <vt:lpstr>Atten Round New Bold</vt:lpstr>
      <vt:lpstr>Atten Round New Medium</vt:lpstr>
      <vt:lpstr>AttenRoundNew-Book</vt:lpstr>
      <vt:lpstr>Calibri</vt:lpstr>
      <vt:lpstr>Fieldwork 04 Geo Regular</vt:lpstr>
      <vt:lpstr>Fieldwork 04 Hum Regular</vt:lpstr>
      <vt:lpstr>Fieldwork 05 Geo Demibold</vt:lpstr>
      <vt:lpstr>Fieldwork 06 Geo Bold</vt:lpstr>
      <vt:lpstr>Fieldwork-Geo-Hair</vt:lpstr>
      <vt:lpstr>Helvetica</vt:lpstr>
      <vt:lpstr>Noto Sans Symbols</vt:lpstr>
      <vt:lpstr>Times New Roman</vt:lpstr>
      <vt:lpstr>Wingdings</vt:lpstr>
      <vt:lpstr>Office Theme</vt:lpstr>
      <vt:lpstr>1_Office Theme</vt:lpstr>
      <vt:lpstr>2_Office Theme</vt:lpstr>
      <vt:lpstr>Effective &amp; Agile Analytics Teams</vt:lpstr>
      <vt:lpstr>Jimi Hendrix </vt:lpstr>
      <vt:lpstr>How truth comes to us</vt:lpstr>
      <vt:lpstr>Why?</vt:lpstr>
      <vt:lpstr>Spaghetti and Marshmallow Tower Lab</vt:lpstr>
      <vt:lpstr>What is analytics?</vt:lpstr>
      <vt:lpstr>Problems framed</vt:lpstr>
      <vt:lpstr>Problems only exist when …</vt:lpstr>
      <vt:lpstr>Decision</vt:lpstr>
      <vt:lpstr>Cohesive Achievement Matrix</vt:lpstr>
      <vt:lpstr>Metric Creation</vt:lpstr>
      <vt:lpstr>PowerPoint Presentation</vt:lpstr>
      <vt:lpstr>PowerPoint Presentation</vt:lpstr>
      <vt:lpstr>80/20 Rule</vt:lpstr>
      <vt:lpstr>PowerPoint Presentation</vt:lpstr>
      <vt:lpstr>Agile Data Warehouse &amp; KPI design</vt:lpstr>
      <vt:lpstr>PowerPoint Presentation</vt:lpstr>
      <vt:lpstr>True agile analytics struggle in typical parent child corporate relationships—meaning a shift in power and in doing so empowering employees.</vt:lpstr>
      <vt:lpstr>It’s all about working in circles </vt:lpstr>
      <vt:lpstr>Compare</vt:lpstr>
      <vt:lpstr>PowerPoint Presentation</vt:lpstr>
      <vt:lpstr>Roles Re-Imagined</vt:lpstr>
      <vt:lpstr>A new approach … </vt:lpstr>
      <vt:lpstr>What’s a role?</vt:lpstr>
      <vt:lpstr>Tension is really the difference between the ideal state and the current state.</vt:lpstr>
      <vt:lpstr>How it works</vt:lpstr>
      <vt:lpstr>PowerPoint Presentation</vt:lpstr>
      <vt:lpstr>PowerPoint Presentation</vt:lpstr>
      <vt:lpstr>Companies Using / Implementing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&amp; Agile Financial Analytics Teams</dc:title>
  <dc:creator>Malcolm Kernahan</dc:creator>
  <cp:lastModifiedBy>Lev Selector</cp:lastModifiedBy>
  <cp:revision>26</cp:revision>
  <dcterms:created xsi:type="dcterms:W3CDTF">2021-11-09T14:21:35Z</dcterms:created>
  <dcterms:modified xsi:type="dcterms:W3CDTF">2023-01-29T15:42:47Z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2023-01-27T20:14:51Z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d3028c71-eacb-4f93-aae1-4139bfa69897</vt:lpwstr>
  </property>
  <property fmtid="{D5CDD505-2E9C-101B-9397-08002B2CF9AE}" pid="8" name="MSIP_Label_4f518368-b969-4042-91d9-8939bd921da2_ContentBits">
    <vt:lpwstr>0</vt:lpwstr>
  </property>
</Properties>
</file>